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09" r:id="rId2"/>
  </p:sldMasterIdLst>
  <p:notesMasterIdLst>
    <p:notesMasterId r:id="rId110"/>
  </p:notesMasterIdLst>
  <p:handoutMasterIdLst>
    <p:handoutMasterId r:id="rId111"/>
  </p:handoutMasterIdLst>
  <p:sldIdLst>
    <p:sldId id="437" r:id="rId3"/>
    <p:sldId id="4608" r:id="rId4"/>
    <p:sldId id="4641" r:id="rId5"/>
    <p:sldId id="4640" r:id="rId6"/>
    <p:sldId id="394" r:id="rId7"/>
    <p:sldId id="442" r:id="rId8"/>
    <p:sldId id="444" r:id="rId9"/>
    <p:sldId id="391" r:id="rId10"/>
    <p:sldId id="445" r:id="rId11"/>
    <p:sldId id="447" r:id="rId12"/>
    <p:sldId id="446" r:id="rId13"/>
    <p:sldId id="4575" r:id="rId14"/>
    <p:sldId id="1076" r:id="rId15"/>
    <p:sldId id="1085" r:id="rId16"/>
    <p:sldId id="4579" r:id="rId17"/>
    <p:sldId id="1078" r:id="rId18"/>
    <p:sldId id="4610" r:id="rId19"/>
    <p:sldId id="4611" r:id="rId20"/>
    <p:sldId id="4612" r:id="rId21"/>
    <p:sldId id="4581" r:id="rId22"/>
    <p:sldId id="4613" r:id="rId23"/>
    <p:sldId id="4614" r:id="rId24"/>
    <p:sldId id="4615" r:id="rId25"/>
    <p:sldId id="4616" r:id="rId26"/>
    <p:sldId id="1083" r:id="rId27"/>
    <p:sldId id="4574" r:id="rId28"/>
    <p:sldId id="4582" r:id="rId29"/>
    <p:sldId id="4621" r:id="rId30"/>
    <p:sldId id="4622" r:id="rId31"/>
    <p:sldId id="4624" r:id="rId32"/>
    <p:sldId id="4672" r:id="rId33"/>
    <p:sldId id="4625" r:id="rId34"/>
    <p:sldId id="4630" r:id="rId35"/>
    <p:sldId id="4634" r:id="rId36"/>
    <p:sldId id="4609" r:id="rId37"/>
    <p:sldId id="4631" r:id="rId38"/>
    <p:sldId id="4632" r:id="rId39"/>
    <p:sldId id="4633" r:id="rId40"/>
    <p:sldId id="4639" r:id="rId41"/>
    <p:sldId id="4642" r:id="rId42"/>
    <p:sldId id="4643" r:id="rId43"/>
    <p:sldId id="4644" r:id="rId44"/>
    <p:sldId id="4587" r:id="rId45"/>
    <p:sldId id="4645" r:id="rId46"/>
    <p:sldId id="4646" r:id="rId47"/>
    <p:sldId id="497" r:id="rId48"/>
    <p:sldId id="534" r:id="rId49"/>
    <p:sldId id="4647" r:id="rId50"/>
    <p:sldId id="319" r:id="rId51"/>
    <p:sldId id="4648" r:id="rId52"/>
    <p:sldId id="4649" r:id="rId53"/>
    <p:sldId id="4650" r:id="rId54"/>
    <p:sldId id="4651" r:id="rId55"/>
    <p:sldId id="4653" r:id="rId56"/>
    <p:sldId id="4598" r:id="rId57"/>
    <p:sldId id="4666" r:id="rId58"/>
    <p:sldId id="4667" r:id="rId59"/>
    <p:sldId id="4668" r:id="rId60"/>
    <p:sldId id="4669" r:id="rId61"/>
    <p:sldId id="4595" r:id="rId62"/>
    <p:sldId id="4670" r:id="rId63"/>
    <p:sldId id="4654" r:id="rId64"/>
    <p:sldId id="397" r:id="rId65"/>
    <p:sldId id="398" r:id="rId66"/>
    <p:sldId id="1074" r:id="rId67"/>
    <p:sldId id="4679" r:id="rId68"/>
    <p:sldId id="4678" r:id="rId69"/>
    <p:sldId id="4677" r:id="rId70"/>
    <p:sldId id="4676" r:id="rId71"/>
    <p:sldId id="4607" r:id="rId72"/>
    <p:sldId id="4662" r:id="rId73"/>
    <p:sldId id="4663" r:id="rId74"/>
    <p:sldId id="4684" r:id="rId75"/>
    <p:sldId id="1077" r:id="rId76"/>
    <p:sldId id="4674" r:id="rId77"/>
    <p:sldId id="4664" r:id="rId78"/>
    <p:sldId id="4588" r:id="rId79"/>
    <p:sldId id="4589" r:id="rId80"/>
    <p:sldId id="4665" r:id="rId81"/>
    <p:sldId id="4573" r:id="rId82"/>
    <p:sldId id="321" r:id="rId83"/>
    <p:sldId id="4685" r:id="rId84"/>
    <p:sldId id="4671" r:id="rId85"/>
    <p:sldId id="1075" r:id="rId86"/>
    <p:sldId id="4620" r:id="rId87"/>
    <p:sldId id="4619" r:id="rId88"/>
    <p:sldId id="4623" r:id="rId89"/>
    <p:sldId id="4617" r:id="rId90"/>
    <p:sldId id="4626" r:id="rId91"/>
    <p:sldId id="4673" r:id="rId92"/>
    <p:sldId id="4627" r:id="rId93"/>
    <p:sldId id="4635" r:id="rId94"/>
    <p:sldId id="4636" r:id="rId95"/>
    <p:sldId id="4637" r:id="rId96"/>
    <p:sldId id="4638" r:id="rId97"/>
    <p:sldId id="4655" r:id="rId98"/>
    <p:sldId id="4656" r:id="rId99"/>
    <p:sldId id="4652" r:id="rId100"/>
    <p:sldId id="4682" r:id="rId101"/>
    <p:sldId id="4681" r:id="rId102"/>
    <p:sldId id="4590" r:id="rId103"/>
    <p:sldId id="4592" r:id="rId104"/>
    <p:sldId id="4593" r:id="rId105"/>
    <p:sldId id="4599" r:id="rId106"/>
    <p:sldId id="4680" r:id="rId107"/>
    <p:sldId id="4683" r:id="rId108"/>
    <p:sldId id="4602" r:id="rId109"/>
  </p:sldIdLst>
  <p:sldSz cx="18288000" cy="9209088"/>
  <p:notesSz cx="6858000" cy="9144000"/>
  <p:defaultTex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1"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Donal" initials="CD" lastIdx="0" clrIdx="0">
    <p:extLst>
      <p:ext uri="{19B8F6BF-5375-455C-9EA6-DF929625EA0E}">
        <p15:presenceInfo xmlns:p15="http://schemas.microsoft.com/office/powerpoint/2012/main" userId="S-1-5-21-3289705215-1832128825-2807327032-48520" providerId="AD"/>
      </p:ext>
    </p:extLst>
  </p:cmAuthor>
  <p:cmAuthor id="2" name="Derese, Evi" initials="DE" lastIdx="14" clrIdx="1">
    <p:extLst>
      <p:ext uri="{19B8F6BF-5375-455C-9EA6-DF929625EA0E}">
        <p15:presenceInfo xmlns:p15="http://schemas.microsoft.com/office/powerpoint/2012/main" userId="S::evi_derese@thermoking.com::dd52dc50-30b5-4dfb-8818-d0ae4c5a4782" providerId="AD"/>
      </p:ext>
    </p:extLst>
  </p:cmAuthor>
  <p:cmAuthor id="3" name="Anne-Mie Callens" initials="AC" lastIdx="1" clrIdx="2">
    <p:extLst>
      <p:ext uri="{19B8F6BF-5375-455C-9EA6-DF929625EA0E}">
        <p15:presenceInfo xmlns:p15="http://schemas.microsoft.com/office/powerpoint/2012/main" userId="S::annemie.callens@owesome.eu::4c985eab-4547-4fe1-8fb9-bd5d0ec44d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D7"/>
    <a:srgbClr val="01B1C6"/>
    <a:srgbClr val="302F33"/>
    <a:srgbClr val="66646A"/>
    <a:srgbClr val="56555A"/>
    <a:srgbClr val="0090D2"/>
    <a:srgbClr val="EE8945"/>
    <a:srgbClr val="A9A496"/>
    <a:srgbClr val="EEB712"/>
    <a:srgbClr val="4877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FBA9C7-3C63-1009-3064-29495B78CD35}" v="38" dt="2023-04-03T11:51:20.096"/>
    <p1510:client id="{4BFE4B2E-38FA-5C67-3D43-D6A9717A6A65}" v="15" dt="2023-04-05T10:06:19.101"/>
    <p1510:client id="{63C4C8A2-22ED-B2E7-663C-672F086E4035}" v="13" dt="2023-04-02T17:59:01.772"/>
    <p1510:client id="{7BF449E2-536F-7701-FDC3-C60EFFD0F4B3}" v="164" dt="2023-04-03T14:17:41.282"/>
    <p1510:client id="{92F67AB7-A1D8-9946-0176-B1D1A2EBCA4E}" v="7" dt="2023-04-11T13:43:28.645"/>
    <p1510:client id="{9DEBDFA9-33B0-5E7B-591A-935FF5EC5D44}" v="108" dt="2023-04-11T13:38:59.894"/>
    <p1510:client id="{A9FAB379-ED9E-0C7F-7458-3F0CBCE48B24}" v="112" dt="2023-04-07T16:00:23.960"/>
    <p1510:client id="{C5C12310-BBE6-AABF-D779-A3F95C6B41E5}" v="271" dt="2023-04-02T23:54:37.962"/>
    <p1510:client id="{CDE989DB-FD3B-A45C-02AB-0D38019954F0}" v="101" dt="2023-04-03T00:18:10.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901"/>
        <p:guide pos="57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microsoft.com/office/2016/11/relationships/changesInfo" Target="changesInfos/changesInfo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commentAuthors" Target="commen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du, Raluca" userId="S::raluca.radu@thermoking.com::cfa8c761-5602-4001-88de-00837d99795a" providerId="AD" clId="Web-{4BFE4B2E-38FA-5C67-3D43-D6A9717A6A65}"/>
    <pc:docChg chg="modSld">
      <pc:chgData name="Radu, Raluca" userId="S::raluca.radu@thermoking.com::cfa8c761-5602-4001-88de-00837d99795a" providerId="AD" clId="Web-{4BFE4B2E-38FA-5C67-3D43-D6A9717A6A65}" dt="2023-04-05T10:06:14.163" v="5"/>
      <pc:docMkLst>
        <pc:docMk/>
      </pc:docMkLst>
      <pc:sldChg chg="modNotes">
        <pc:chgData name="Radu, Raluca" userId="S::raluca.radu@thermoking.com::cfa8c761-5602-4001-88de-00837d99795a" providerId="AD" clId="Web-{4BFE4B2E-38FA-5C67-3D43-D6A9717A6A65}" dt="2023-04-05T10:05:28.740" v="1"/>
        <pc:sldMkLst>
          <pc:docMk/>
          <pc:sldMk cId="656373245" sldId="4641"/>
        </pc:sldMkLst>
      </pc:sldChg>
      <pc:sldChg chg="modNotes">
        <pc:chgData name="Radu, Raluca" userId="S::raluca.radu@thermoking.com::cfa8c761-5602-4001-88de-00837d99795a" providerId="AD" clId="Web-{4BFE4B2E-38FA-5C67-3D43-D6A9717A6A65}" dt="2023-04-05T10:06:14.163" v="5"/>
        <pc:sldMkLst>
          <pc:docMk/>
          <pc:sldMk cId="4007448586" sldId="4642"/>
        </pc:sldMkLst>
      </pc:sldChg>
    </pc:docChg>
  </pc:docChgLst>
  <pc:docChgLst>
    <pc:chgData name="O'Grady, Colm" userId="S::colm_ogrady@tranetechnologies.com::20808ba7-9660-4236-93c8-b29ed17dc937" providerId="AD" clId="Web-{CDE989DB-FD3B-A45C-02AB-0D38019954F0}"/>
    <pc:docChg chg="addSld delSld modSld sldOrd">
      <pc:chgData name="O'Grady, Colm" userId="S::colm_ogrady@tranetechnologies.com::20808ba7-9660-4236-93c8-b29ed17dc937" providerId="AD" clId="Web-{CDE989DB-FD3B-A45C-02AB-0D38019954F0}" dt="2023-04-03T00:18:10.820" v="80" actId="20577"/>
      <pc:docMkLst>
        <pc:docMk/>
      </pc:docMkLst>
      <pc:sldChg chg="addSp delSp modSp">
        <pc:chgData name="O'Grady, Colm" userId="S::colm_ogrady@tranetechnologies.com::20808ba7-9660-4236-93c8-b29ed17dc937" providerId="AD" clId="Web-{CDE989DB-FD3B-A45C-02AB-0D38019954F0}" dt="2023-04-03T00:03:42.022" v="47" actId="20577"/>
        <pc:sldMkLst>
          <pc:docMk/>
          <pc:sldMk cId="1117959651" sldId="397"/>
        </pc:sldMkLst>
        <pc:spChg chg="mod">
          <ac:chgData name="O'Grady, Colm" userId="S::colm_ogrady@tranetechnologies.com::20808ba7-9660-4236-93c8-b29ed17dc937" providerId="AD" clId="Web-{CDE989DB-FD3B-A45C-02AB-0D38019954F0}" dt="2023-04-03T00:03:22.412" v="39" actId="20577"/>
          <ac:spMkLst>
            <pc:docMk/>
            <pc:sldMk cId="1117959651" sldId="397"/>
            <ac:spMk id="3" creationId="{F591136E-899F-BE4E-B42D-130AF7E70C2F}"/>
          </ac:spMkLst>
        </pc:spChg>
        <pc:spChg chg="del">
          <ac:chgData name="O'Grady, Colm" userId="S::colm_ogrady@tranetechnologies.com::20808ba7-9660-4236-93c8-b29ed17dc937" providerId="AD" clId="Web-{CDE989DB-FD3B-A45C-02AB-0D38019954F0}" dt="2023-04-03T00:03:25.772" v="40"/>
          <ac:spMkLst>
            <pc:docMk/>
            <pc:sldMk cId="1117959651" sldId="397"/>
            <ac:spMk id="4" creationId="{0302D81A-B6C5-5947-9B1F-0AFD4E8B1A61}"/>
          </ac:spMkLst>
        </pc:spChg>
        <pc:spChg chg="add mod">
          <ac:chgData name="O'Grady, Colm" userId="S::colm_ogrady@tranetechnologies.com::20808ba7-9660-4236-93c8-b29ed17dc937" providerId="AD" clId="Web-{CDE989DB-FD3B-A45C-02AB-0D38019954F0}" dt="2023-04-03T00:03:42.022" v="47" actId="20577"/>
          <ac:spMkLst>
            <pc:docMk/>
            <pc:sldMk cId="1117959651" sldId="397"/>
            <ac:spMk id="5" creationId="{8E79B087-54E0-FF4A-934E-7BCCC89914BB}"/>
          </ac:spMkLst>
        </pc:spChg>
      </pc:sldChg>
      <pc:sldChg chg="modSp">
        <pc:chgData name="O'Grady, Colm" userId="S::colm_ogrady@tranetechnologies.com::20808ba7-9660-4236-93c8-b29ed17dc937" providerId="AD" clId="Web-{CDE989DB-FD3B-A45C-02AB-0D38019954F0}" dt="2023-04-03T00:03:10.834" v="38" actId="20577"/>
        <pc:sldMkLst>
          <pc:docMk/>
          <pc:sldMk cId="3410107259" sldId="1074"/>
        </pc:sldMkLst>
        <pc:spChg chg="mod">
          <ac:chgData name="O'Grady, Colm" userId="S::colm_ogrady@tranetechnologies.com::20808ba7-9660-4236-93c8-b29ed17dc937" providerId="AD" clId="Web-{CDE989DB-FD3B-A45C-02AB-0D38019954F0}" dt="2023-04-03T00:03:10.834" v="38" actId="20577"/>
          <ac:spMkLst>
            <pc:docMk/>
            <pc:sldMk cId="3410107259" sldId="1074"/>
            <ac:spMk id="4" creationId="{D2F39C9F-8727-C1CE-411A-B0C6D5436DC4}"/>
          </ac:spMkLst>
        </pc:spChg>
      </pc:sldChg>
      <pc:sldChg chg="modSp ord">
        <pc:chgData name="O'Grady, Colm" userId="S::colm_ogrady@tranetechnologies.com::20808ba7-9660-4236-93c8-b29ed17dc937" providerId="AD" clId="Web-{CDE989DB-FD3B-A45C-02AB-0D38019954F0}" dt="2023-04-03T00:00:32.019" v="21" actId="20577"/>
        <pc:sldMkLst>
          <pc:docMk/>
          <pc:sldMk cId="2457758058" sldId="4573"/>
        </pc:sldMkLst>
        <pc:spChg chg="mod">
          <ac:chgData name="O'Grady, Colm" userId="S::colm_ogrady@tranetechnologies.com::20808ba7-9660-4236-93c8-b29ed17dc937" providerId="AD" clId="Web-{CDE989DB-FD3B-A45C-02AB-0D38019954F0}" dt="2023-04-03T00:00:32.019" v="21" actId="20577"/>
          <ac:spMkLst>
            <pc:docMk/>
            <pc:sldMk cId="2457758058" sldId="4573"/>
            <ac:spMk id="7" creationId="{0F387E67-3CFD-082C-58D1-B7A14BA959FB}"/>
          </ac:spMkLst>
        </pc:spChg>
      </pc:sldChg>
      <pc:sldChg chg="ord">
        <pc:chgData name="O'Grady, Colm" userId="S::colm_ogrady@tranetechnologies.com::20808ba7-9660-4236-93c8-b29ed17dc937" providerId="AD" clId="Web-{CDE989DB-FD3B-A45C-02AB-0D38019954F0}" dt="2023-04-03T00:01:20.520" v="24"/>
        <pc:sldMkLst>
          <pc:docMk/>
          <pc:sldMk cId="906695482" sldId="4590"/>
        </pc:sldMkLst>
      </pc:sldChg>
      <pc:sldChg chg="ord">
        <pc:chgData name="O'Grady, Colm" userId="S::colm_ogrady@tranetechnologies.com::20808ba7-9660-4236-93c8-b29ed17dc937" providerId="AD" clId="Web-{CDE989DB-FD3B-A45C-02AB-0D38019954F0}" dt="2023-04-03T00:00:01.206" v="19"/>
        <pc:sldMkLst>
          <pc:docMk/>
          <pc:sldMk cId="2172107376" sldId="4592"/>
        </pc:sldMkLst>
      </pc:sldChg>
      <pc:sldChg chg="ord">
        <pc:chgData name="O'Grady, Colm" userId="S::colm_ogrady@tranetechnologies.com::20808ba7-9660-4236-93c8-b29ed17dc937" providerId="AD" clId="Web-{CDE989DB-FD3B-A45C-02AB-0D38019954F0}" dt="2023-04-03T00:00:01.206" v="18"/>
        <pc:sldMkLst>
          <pc:docMk/>
          <pc:sldMk cId="565859673" sldId="4593"/>
        </pc:sldMkLst>
      </pc:sldChg>
      <pc:sldChg chg="ord">
        <pc:chgData name="O'Grady, Colm" userId="S::colm_ogrady@tranetechnologies.com::20808ba7-9660-4236-93c8-b29ed17dc937" providerId="AD" clId="Web-{CDE989DB-FD3B-A45C-02AB-0D38019954F0}" dt="2023-04-02T23:59:18.455" v="10"/>
        <pc:sldMkLst>
          <pc:docMk/>
          <pc:sldMk cId="3658300696" sldId="4595"/>
        </pc:sldMkLst>
      </pc:sldChg>
      <pc:sldChg chg="ord">
        <pc:chgData name="O'Grady, Colm" userId="S::colm_ogrady@tranetechnologies.com::20808ba7-9660-4236-93c8-b29ed17dc937" providerId="AD" clId="Web-{CDE989DB-FD3B-A45C-02AB-0D38019954F0}" dt="2023-04-02T23:59:18.455" v="15"/>
        <pc:sldMkLst>
          <pc:docMk/>
          <pc:sldMk cId="562422522" sldId="4598"/>
        </pc:sldMkLst>
      </pc:sldChg>
      <pc:sldChg chg="ord">
        <pc:chgData name="O'Grady, Colm" userId="S::colm_ogrady@tranetechnologies.com::20808ba7-9660-4236-93c8-b29ed17dc937" providerId="AD" clId="Web-{CDE989DB-FD3B-A45C-02AB-0D38019954F0}" dt="2023-04-03T00:00:01.206" v="17"/>
        <pc:sldMkLst>
          <pc:docMk/>
          <pc:sldMk cId="2413945758" sldId="4599"/>
        </pc:sldMkLst>
      </pc:sldChg>
      <pc:sldChg chg="ord">
        <pc:chgData name="O'Grady, Colm" userId="S::colm_ogrady@tranetechnologies.com::20808ba7-9660-4236-93c8-b29ed17dc937" providerId="AD" clId="Web-{CDE989DB-FD3B-A45C-02AB-0D38019954F0}" dt="2023-04-03T00:00:43.285" v="22"/>
        <pc:sldMkLst>
          <pc:docMk/>
          <pc:sldMk cId="838753193" sldId="4602"/>
        </pc:sldMkLst>
      </pc:sldChg>
      <pc:sldChg chg="del">
        <pc:chgData name="O'Grady, Colm" userId="S::colm_ogrady@tranetechnologies.com::20808ba7-9660-4236-93c8-b29ed17dc937" providerId="AD" clId="Web-{CDE989DB-FD3B-A45C-02AB-0D38019954F0}" dt="2023-04-03T00:00:52.504" v="23"/>
        <pc:sldMkLst>
          <pc:docMk/>
          <pc:sldMk cId="2245727798" sldId="4605"/>
        </pc:sldMkLst>
      </pc:sldChg>
      <pc:sldChg chg="modSp">
        <pc:chgData name="O'Grady, Colm" userId="S::colm_ogrady@tranetechnologies.com::20808ba7-9660-4236-93c8-b29ed17dc937" providerId="AD" clId="Web-{CDE989DB-FD3B-A45C-02AB-0D38019954F0}" dt="2023-04-03T00:01:57.348" v="27" actId="14100"/>
        <pc:sldMkLst>
          <pc:docMk/>
          <pc:sldMk cId="3935416092" sldId="4607"/>
        </pc:sldMkLst>
        <pc:spChg chg="mod">
          <ac:chgData name="O'Grady, Colm" userId="S::colm_ogrady@tranetechnologies.com::20808ba7-9660-4236-93c8-b29ed17dc937" providerId="AD" clId="Web-{CDE989DB-FD3B-A45C-02AB-0D38019954F0}" dt="2023-04-03T00:01:57.348" v="27" actId="14100"/>
          <ac:spMkLst>
            <pc:docMk/>
            <pc:sldMk cId="3935416092" sldId="4607"/>
            <ac:spMk id="5" creationId="{18D025F7-7512-4B18-29AD-9D873E29BD5D}"/>
          </ac:spMkLst>
        </pc:spChg>
      </pc:sldChg>
      <pc:sldChg chg="modSp">
        <pc:chgData name="O'Grady, Colm" userId="S::colm_ogrady@tranetechnologies.com::20808ba7-9660-4236-93c8-b29ed17dc937" providerId="AD" clId="Web-{CDE989DB-FD3B-A45C-02AB-0D38019954F0}" dt="2023-04-03T00:18:10.820" v="80" actId="20577"/>
        <pc:sldMkLst>
          <pc:docMk/>
          <pc:sldMk cId="3078164270" sldId="4608"/>
        </pc:sldMkLst>
        <pc:spChg chg="mod">
          <ac:chgData name="O'Grady, Colm" userId="S::colm_ogrady@tranetechnologies.com::20808ba7-9660-4236-93c8-b29ed17dc937" providerId="AD" clId="Web-{CDE989DB-FD3B-A45C-02AB-0D38019954F0}" dt="2023-04-03T00:18:10.820" v="80" actId="20577"/>
          <ac:spMkLst>
            <pc:docMk/>
            <pc:sldMk cId="3078164270" sldId="4608"/>
            <ac:spMk id="4" creationId="{7B66E5A5-B254-E4F0-9720-4184B76515FC}"/>
          </ac:spMkLst>
        </pc:spChg>
      </pc:sldChg>
      <pc:sldChg chg="ord">
        <pc:chgData name="O'Grady, Colm" userId="S::colm_ogrady@tranetechnologies.com::20808ba7-9660-4236-93c8-b29ed17dc937" providerId="AD" clId="Web-{CDE989DB-FD3B-A45C-02AB-0D38019954F0}" dt="2023-04-03T00:15:45.880" v="71"/>
        <pc:sldMkLst>
          <pc:docMk/>
          <pc:sldMk cId="2345828456" sldId="4609"/>
        </pc:sldMkLst>
      </pc:sldChg>
      <pc:sldChg chg="delSp">
        <pc:chgData name="O'Grady, Colm" userId="S::colm_ogrady@tranetechnologies.com::20808ba7-9660-4236-93c8-b29ed17dc937" providerId="AD" clId="Web-{CDE989DB-FD3B-A45C-02AB-0D38019954F0}" dt="2023-04-03T00:16:25.318" v="72"/>
        <pc:sldMkLst>
          <pc:docMk/>
          <pc:sldMk cId="3933566322" sldId="4610"/>
        </pc:sldMkLst>
        <pc:spChg chg="del">
          <ac:chgData name="O'Grady, Colm" userId="S::colm_ogrady@tranetechnologies.com::20808ba7-9660-4236-93c8-b29ed17dc937" providerId="AD" clId="Web-{CDE989DB-FD3B-A45C-02AB-0D38019954F0}" dt="2023-04-03T00:16:25.318" v="72"/>
          <ac:spMkLst>
            <pc:docMk/>
            <pc:sldMk cId="3933566322" sldId="4610"/>
            <ac:spMk id="10" creationId="{49A595D8-12D0-4F18-F5FF-F9F963FABDDA}"/>
          </ac:spMkLst>
        </pc:spChg>
      </pc:sldChg>
      <pc:sldChg chg="ord">
        <pc:chgData name="O'Grady, Colm" userId="S::colm_ogrady@tranetechnologies.com::20808ba7-9660-4236-93c8-b29ed17dc937" providerId="AD" clId="Web-{CDE989DB-FD3B-A45C-02AB-0D38019954F0}" dt="2023-04-03T00:10:27.594" v="64"/>
        <pc:sldMkLst>
          <pc:docMk/>
          <pc:sldMk cId="1223651671" sldId="4627"/>
        </pc:sldMkLst>
      </pc:sldChg>
      <pc:sldChg chg="delSp">
        <pc:chgData name="O'Grady, Colm" userId="S::colm_ogrady@tranetechnologies.com::20808ba7-9660-4236-93c8-b29ed17dc937" providerId="AD" clId="Web-{CDE989DB-FD3B-A45C-02AB-0D38019954F0}" dt="2023-04-03T00:09:58.999" v="63"/>
        <pc:sldMkLst>
          <pc:docMk/>
          <pc:sldMk cId="2351003274" sldId="4630"/>
        </pc:sldMkLst>
        <pc:spChg chg="del">
          <ac:chgData name="O'Grady, Colm" userId="S::colm_ogrady@tranetechnologies.com::20808ba7-9660-4236-93c8-b29ed17dc937" providerId="AD" clId="Web-{CDE989DB-FD3B-A45C-02AB-0D38019954F0}" dt="2023-04-03T00:09:58.999" v="63"/>
          <ac:spMkLst>
            <pc:docMk/>
            <pc:sldMk cId="2351003274" sldId="4630"/>
            <ac:spMk id="6" creationId="{992BD523-422F-932A-60F2-323351DEAF42}"/>
          </ac:spMkLst>
        </pc:spChg>
      </pc:sldChg>
      <pc:sldChg chg="modSp">
        <pc:chgData name="O'Grady, Colm" userId="S::colm_ogrady@tranetechnologies.com::20808ba7-9660-4236-93c8-b29ed17dc937" providerId="AD" clId="Web-{CDE989DB-FD3B-A45C-02AB-0D38019954F0}" dt="2023-04-03T00:05:52.040" v="57" actId="20577"/>
        <pc:sldMkLst>
          <pc:docMk/>
          <pc:sldMk cId="1896774492" sldId="4646"/>
        </pc:sldMkLst>
        <pc:spChg chg="mod">
          <ac:chgData name="O'Grady, Colm" userId="S::colm_ogrady@tranetechnologies.com::20808ba7-9660-4236-93c8-b29ed17dc937" providerId="AD" clId="Web-{CDE989DB-FD3B-A45C-02AB-0D38019954F0}" dt="2023-04-03T00:05:52.040" v="57" actId="20577"/>
          <ac:spMkLst>
            <pc:docMk/>
            <pc:sldMk cId="1896774492" sldId="4646"/>
            <ac:spMk id="2" creationId="{B5718F85-429F-EB0D-066A-72FC5A6CE2D4}"/>
          </ac:spMkLst>
        </pc:spChg>
      </pc:sldChg>
      <pc:sldChg chg="modSp">
        <pc:chgData name="O'Grady, Colm" userId="S::colm_ogrady@tranetechnologies.com::20808ba7-9660-4236-93c8-b29ed17dc937" providerId="AD" clId="Web-{CDE989DB-FD3B-A45C-02AB-0D38019954F0}" dt="2023-04-03T00:07:50.823" v="62" actId="20577"/>
        <pc:sldMkLst>
          <pc:docMk/>
          <pc:sldMk cId="1496149133" sldId="4649"/>
        </pc:sldMkLst>
        <pc:spChg chg="mod">
          <ac:chgData name="O'Grady, Colm" userId="S::colm_ogrady@tranetechnologies.com::20808ba7-9660-4236-93c8-b29ed17dc937" providerId="AD" clId="Web-{CDE989DB-FD3B-A45C-02AB-0D38019954F0}" dt="2023-04-03T00:07:50.823" v="62" actId="20577"/>
          <ac:spMkLst>
            <pc:docMk/>
            <pc:sldMk cId="1496149133" sldId="4649"/>
            <ac:spMk id="3" creationId="{8C79043F-4A47-5161-81E5-9CA58E57FFBD}"/>
          </ac:spMkLst>
        </pc:spChg>
      </pc:sldChg>
      <pc:sldChg chg="ord">
        <pc:chgData name="O'Grady, Colm" userId="S::colm_ogrady@tranetechnologies.com::20808ba7-9660-4236-93c8-b29ed17dc937" providerId="AD" clId="Web-{CDE989DB-FD3B-A45C-02AB-0D38019954F0}" dt="2023-04-03T00:05:19.867" v="54"/>
        <pc:sldMkLst>
          <pc:docMk/>
          <pc:sldMk cId="3253519584" sldId="4652"/>
        </pc:sldMkLst>
      </pc:sldChg>
      <pc:sldChg chg="addSp delSp modSp">
        <pc:chgData name="O'Grady, Colm" userId="S::colm_ogrady@tranetechnologies.com::20808ba7-9660-4236-93c8-b29ed17dc937" providerId="AD" clId="Web-{CDE989DB-FD3B-A45C-02AB-0D38019954F0}" dt="2023-04-03T00:04:22.788" v="53" actId="20577"/>
        <pc:sldMkLst>
          <pc:docMk/>
          <pc:sldMk cId="3692943866" sldId="4653"/>
        </pc:sldMkLst>
        <pc:spChg chg="del">
          <ac:chgData name="O'Grady, Colm" userId="S::colm_ogrady@tranetechnologies.com::20808ba7-9660-4236-93c8-b29ed17dc937" providerId="AD" clId="Web-{CDE989DB-FD3B-A45C-02AB-0D38019954F0}" dt="2023-04-02T23:58:12.689" v="8"/>
          <ac:spMkLst>
            <pc:docMk/>
            <pc:sldMk cId="3692943866" sldId="4653"/>
            <ac:spMk id="2" creationId="{60290004-A4AA-AB99-109F-7BF3C0938206}"/>
          </ac:spMkLst>
        </pc:spChg>
        <pc:spChg chg="mod">
          <ac:chgData name="O'Grady, Colm" userId="S::colm_ogrady@tranetechnologies.com::20808ba7-9660-4236-93c8-b29ed17dc937" providerId="AD" clId="Web-{CDE989DB-FD3B-A45C-02AB-0D38019954F0}" dt="2023-04-03T00:04:22.788" v="53" actId="20577"/>
          <ac:spMkLst>
            <pc:docMk/>
            <pc:sldMk cId="3692943866" sldId="4653"/>
            <ac:spMk id="3" creationId="{257B33BE-D548-01EC-D505-5CA8B1DAA886}"/>
          </ac:spMkLst>
        </pc:spChg>
        <pc:spChg chg="mod">
          <ac:chgData name="O'Grady, Colm" userId="S::colm_ogrady@tranetechnologies.com::20808ba7-9660-4236-93c8-b29ed17dc937" providerId="AD" clId="Web-{CDE989DB-FD3B-A45C-02AB-0D38019954F0}" dt="2023-04-02T23:57:27.813" v="1" actId="14100"/>
          <ac:spMkLst>
            <pc:docMk/>
            <pc:sldMk cId="3692943866" sldId="4653"/>
            <ac:spMk id="4" creationId="{3D82974C-899E-31BF-7DE4-66554FCF9C85}"/>
          </ac:spMkLst>
        </pc:spChg>
        <pc:spChg chg="add del mod">
          <ac:chgData name="O'Grady, Colm" userId="S::colm_ogrady@tranetechnologies.com::20808ba7-9660-4236-93c8-b29ed17dc937" providerId="AD" clId="Web-{CDE989DB-FD3B-A45C-02AB-0D38019954F0}" dt="2023-04-03T00:04:15.554" v="48"/>
          <ac:spMkLst>
            <pc:docMk/>
            <pc:sldMk cId="3692943866" sldId="4653"/>
            <ac:spMk id="7" creationId="{191DD018-3ABE-8AE3-9C1D-0A884FC42824}"/>
          </ac:spMkLst>
        </pc:spChg>
      </pc:sldChg>
      <pc:sldChg chg="del">
        <pc:chgData name="O'Grady, Colm" userId="S::colm_ogrady@tranetechnologies.com::20808ba7-9660-4236-93c8-b29ed17dc937" providerId="AD" clId="Web-{CDE989DB-FD3B-A45C-02AB-0D38019954F0}" dt="2023-04-03T00:02:29.490" v="32"/>
        <pc:sldMkLst>
          <pc:docMk/>
          <pc:sldMk cId="2218233185" sldId="4657"/>
        </pc:sldMkLst>
      </pc:sldChg>
      <pc:sldChg chg="del">
        <pc:chgData name="O'Grady, Colm" userId="S::colm_ogrady@tranetechnologies.com::20808ba7-9660-4236-93c8-b29ed17dc937" providerId="AD" clId="Web-{CDE989DB-FD3B-A45C-02AB-0D38019954F0}" dt="2023-04-03T00:02:29.490" v="31"/>
        <pc:sldMkLst>
          <pc:docMk/>
          <pc:sldMk cId="2670871563" sldId="4658"/>
        </pc:sldMkLst>
      </pc:sldChg>
      <pc:sldChg chg="del">
        <pc:chgData name="O'Grady, Colm" userId="S::colm_ogrady@tranetechnologies.com::20808ba7-9660-4236-93c8-b29ed17dc937" providerId="AD" clId="Web-{CDE989DB-FD3B-A45C-02AB-0D38019954F0}" dt="2023-04-03T00:02:29.490" v="30"/>
        <pc:sldMkLst>
          <pc:docMk/>
          <pc:sldMk cId="4200379555" sldId="4659"/>
        </pc:sldMkLst>
      </pc:sldChg>
      <pc:sldChg chg="del">
        <pc:chgData name="O'Grady, Colm" userId="S::colm_ogrady@tranetechnologies.com::20808ba7-9660-4236-93c8-b29ed17dc937" providerId="AD" clId="Web-{CDE989DB-FD3B-A45C-02AB-0D38019954F0}" dt="2023-04-03T00:02:29.490" v="29"/>
        <pc:sldMkLst>
          <pc:docMk/>
          <pc:sldMk cId="3051889790" sldId="4660"/>
        </pc:sldMkLst>
      </pc:sldChg>
      <pc:sldChg chg="del">
        <pc:chgData name="O'Grady, Colm" userId="S::colm_ogrady@tranetechnologies.com::20808ba7-9660-4236-93c8-b29ed17dc937" providerId="AD" clId="Web-{CDE989DB-FD3B-A45C-02AB-0D38019954F0}" dt="2023-04-03T00:02:29.490" v="28"/>
        <pc:sldMkLst>
          <pc:docMk/>
          <pc:sldMk cId="2318384306" sldId="4661"/>
        </pc:sldMkLst>
      </pc:sldChg>
      <pc:sldChg chg="ord">
        <pc:chgData name="O'Grady, Colm" userId="S::colm_ogrady@tranetechnologies.com::20808ba7-9660-4236-93c8-b29ed17dc937" providerId="AD" clId="Web-{CDE989DB-FD3B-A45C-02AB-0D38019954F0}" dt="2023-04-02T23:59:18.455" v="14"/>
        <pc:sldMkLst>
          <pc:docMk/>
          <pc:sldMk cId="215737690" sldId="4666"/>
        </pc:sldMkLst>
      </pc:sldChg>
      <pc:sldChg chg="ord">
        <pc:chgData name="O'Grady, Colm" userId="S::colm_ogrady@tranetechnologies.com::20808ba7-9660-4236-93c8-b29ed17dc937" providerId="AD" clId="Web-{CDE989DB-FD3B-A45C-02AB-0D38019954F0}" dt="2023-04-02T23:59:18.455" v="13"/>
        <pc:sldMkLst>
          <pc:docMk/>
          <pc:sldMk cId="3540346857" sldId="4667"/>
        </pc:sldMkLst>
      </pc:sldChg>
      <pc:sldChg chg="ord">
        <pc:chgData name="O'Grady, Colm" userId="S::colm_ogrady@tranetechnologies.com::20808ba7-9660-4236-93c8-b29ed17dc937" providerId="AD" clId="Web-{CDE989DB-FD3B-A45C-02AB-0D38019954F0}" dt="2023-04-02T23:59:18.455" v="12"/>
        <pc:sldMkLst>
          <pc:docMk/>
          <pc:sldMk cId="3638063402" sldId="4668"/>
        </pc:sldMkLst>
      </pc:sldChg>
      <pc:sldChg chg="ord">
        <pc:chgData name="O'Grady, Colm" userId="S::colm_ogrady@tranetechnologies.com::20808ba7-9660-4236-93c8-b29ed17dc937" providerId="AD" clId="Web-{CDE989DB-FD3B-A45C-02AB-0D38019954F0}" dt="2023-04-02T23:59:18.455" v="11"/>
        <pc:sldMkLst>
          <pc:docMk/>
          <pc:sldMk cId="925210802" sldId="4669"/>
        </pc:sldMkLst>
      </pc:sldChg>
      <pc:sldChg chg="ord">
        <pc:chgData name="O'Grady, Colm" userId="S::colm_ogrady@tranetechnologies.com::20808ba7-9660-4236-93c8-b29ed17dc937" providerId="AD" clId="Web-{CDE989DB-FD3B-A45C-02AB-0D38019954F0}" dt="2023-04-02T23:59:18.455" v="9"/>
        <pc:sldMkLst>
          <pc:docMk/>
          <pc:sldMk cId="3720609316" sldId="4670"/>
        </pc:sldMkLst>
      </pc:sldChg>
      <pc:sldChg chg="add">
        <pc:chgData name="O'Grady, Colm" userId="S::colm_ogrady@tranetechnologies.com::20808ba7-9660-4236-93c8-b29ed17dc937" providerId="AD" clId="Web-{CDE989DB-FD3B-A45C-02AB-0D38019954F0}" dt="2023-04-02T23:59:35.127" v="16"/>
        <pc:sldMkLst>
          <pc:docMk/>
          <pc:sldMk cId="1131358658" sldId="4674"/>
        </pc:sldMkLst>
      </pc:sldChg>
      <pc:sldChg chg="add">
        <pc:chgData name="O'Grady, Colm" userId="S::colm_ogrady@tranetechnologies.com::20808ba7-9660-4236-93c8-b29ed17dc937" providerId="AD" clId="Web-{CDE989DB-FD3B-A45C-02AB-0D38019954F0}" dt="2023-04-03T00:02:52.521" v="33"/>
        <pc:sldMkLst>
          <pc:docMk/>
          <pc:sldMk cId="3345622809" sldId="4675"/>
        </pc:sldMkLst>
      </pc:sldChg>
      <pc:sldChg chg="add">
        <pc:chgData name="O'Grady, Colm" userId="S::colm_ogrady@tranetechnologies.com::20808ba7-9660-4236-93c8-b29ed17dc937" providerId="AD" clId="Web-{CDE989DB-FD3B-A45C-02AB-0D38019954F0}" dt="2023-04-03T00:02:52.709" v="34"/>
        <pc:sldMkLst>
          <pc:docMk/>
          <pc:sldMk cId="647030717" sldId="4676"/>
        </pc:sldMkLst>
      </pc:sldChg>
      <pc:sldChg chg="add">
        <pc:chgData name="O'Grady, Colm" userId="S::colm_ogrady@tranetechnologies.com::20808ba7-9660-4236-93c8-b29ed17dc937" providerId="AD" clId="Web-{CDE989DB-FD3B-A45C-02AB-0D38019954F0}" dt="2023-04-03T00:02:52.881" v="35"/>
        <pc:sldMkLst>
          <pc:docMk/>
          <pc:sldMk cId="4251001836" sldId="4677"/>
        </pc:sldMkLst>
      </pc:sldChg>
      <pc:sldChg chg="add">
        <pc:chgData name="O'Grady, Colm" userId="S::colm_ogrady@tranetechnologies.com::20808ba7-9660-4236-93c8-b29ed17dc937" providerId="AD" clId="Web-{CDE989DB-FD3B-A45C-02AB-0D38019954F0}" dt="2023-04-03T00:02:53.052" v="36"/>
        <pc:sldMkLst>
          <pc:docMk/>
          <pc:sldMk cId="145291143" sldId="4678"/>
        </pc:sldMkLst>
      </pc:sldChg>
      <pc:sldChg chg="add">
        <pc:chgData name="O'Grady, Colm" userId="S::colm_ogrady@tranetechnologies.com::20808ba7-9660-4236-93c8-b29ed17dc937" providerId="AD" clId="Web-{CDE989DB-FD3B-A45C-02AB-0D38019954F0}" dt="2023-04-03T00:02:53.240" v="37"/>
        <pc:sldMkLst>
          <pc:docMk/>
          <pc:sldMk cId="3425529156" sldId="4679"/>
        </pc:sldMkLst>
      </pc:sldChg>
    </pc:docChg>
  </pc:docChgLst>
  <pc:docChgLst>
    <pc:chgData name="O'Grady, Colm" userId="S::colm_ogrady@tranetechnologies.com::20808ba7-9660-4236-93c8-b29ed17dc937" providerId="AD" clId="Web-{C5C12310-BBE6-AABF-D779-A3F95C6B41E5}"/>
    <pc:docChg chg="addSld delSld modSld sldOrd addMainMaster">
      <pc:chgData name="O'Grady, Colm" userId="S::colm_ogrady@tranetechnologies.com::20808ba7-9660-4236-93c8-b29ed17dc937" providerId="AD" clId="Web-{C5C12310-BBE6-AABF-D779-A3F95C6B41E5}" dt="2023-04-02T23:54:37.962" v="230"/>
      <pc:docMkLst>
        <pc:docMk/>
      </pc:docMkLst>
      <pc:sldChg chg="modSp">
        <pc:chgData name="O'Grady, Colm" userId="S::colm_ogrady@tranetechnologies.com::20808ba7-9660-4236-93c8-b29ed17dc937" providerId="AD" clId="Web-{C5C12310-BBE6-AABF-D779-A3F95C6B41E5}" dt="2023-04-02T23:32:00.284" v="0"/>
        <pc:sldMkLst>
          <pc:docMk/>
          <pc:sldMk cId="822466400" sldId="391"/>
        </pc:sldMkLst>
        <pc:picChg chg="ord">
          <ac:chgData name="O'Grady, Colm" userId="S::colm_ogrady@tranetechnologies.com::20808ba7-9660-4236-93c8-b29ed17dc937" providerId="AD" clId="Web-{C5C12310-BBE6-AABF-D779-A3F95C6B41E5}" dt="2023-04-02T23:32:00.284" v="0"/>
          <ac:picMkLst>
            <pc:docMk/>
            <pc:sldMk cId="822466400" sldId="391"/>
            <ac:picMk id="34" creationId="{B4188E2C-E245-7ABC-D0DC-8A313F5275B2}"/>
          </ac:picMkLst>
        </pc:picChg>
      </pc:sldChg>
      <pc:sldChg chg="modSp">
        <pc:chgData name="O'Grady, Colm" userId="S::colm_ogrady@tranetechnologies.com::20808ba7-9660-4236-93c8-b29ed17dc937" providerId="AD" clId="Web-{C5C12310-BBE6-AABF-D779-A3F95C6B41E5}" dt="2023-04-02T23:32:47.864" v="2" actId="20577"/>
        <pc:sldMkLst>
          <pc:docMk/>
          <pc:sldMk cId="1310230280" sldId="445"/>
        </pc:sldMkLst>
        <pc:spChg chg="mod">
          <ac:chgData name="O'Grady, Colm" userId="S::colm_ogrady@tranetechnologies.com::20808ba7-9660-4236-93c8-b29ed17dc937" providerId="AD" clId="Web-{C5C12310-BBE6-AABF-D779-A3F95C6B41E5}" dt="2023-04-02T23:32:47.864" v="2" actId="20577"/>
          <ac:spMkLst>
            <pc:docMk/>
            <pc:sldMk cId="1310230280" sldId="445"/>
            <ac:spMk id="6" creationId="{618ED583-C927-9A39-34C6-FB6A6B936AD7}"/>
          </ac:spMkLst>
        </pc:spChg>
      </pc:sldChg>
      <pc:sldChg chg="modSp">
        <pc:chgData name="O'Grady, Colm" userId="S::colm_ogrady@tranetechnologies.com::20808ba7-9660-4236-93c8-b29ed17dc937" providerId="AD" clId="Web-{C5C12310-BBE6-AABF-D779-A3F95C6B41E5}" dt="2023-04-02T23:33:00.739" v="3" actId="20577"/>
        <pc:sldMkLst>
          <pc:docMk/>
          <pc:sldMk cId="110834540" sldId="446"/>
        </pc:sldMkLst>
        <pc:spChg chg="mod">
          <ac:chgData name="O'Grady, Colm" userId="S::colm_ogrady@tranetechnologies.com::20808ba7-9660-4236-93c8-b29ed17dc937" providerId="AD" clId="Web-{C5C12310-BBE6-AABF-D779-A3F95C6B41E5}" dt="2023-04-02T23:33:00.739" v="3" actId="20577"/>
          <ac:spMkLst>
            <pc:docMk/>
            <pc:sldMk cId="110834540" sldId="446"/>
            <ac:spMk id="14" creationId="{91FE6848-0125-61A7-CD95-5F8558622FF7}"/>
          </ac:spMkLst>
        </pc:spChg>
      </pc:sldChg>
      <pc:sldChg chg="modSp">
        <pc:chgData name="O'Grady, Colm" userId="S::colm_ogrady@tranetechnologies.com::20808ba7-9660-4236-93c8-b29ed17dc937" providerId="AD" clId="Web-{C5C12310-BBE6-AABF-D779-A3F95C6B41E5}" dt="2023-04-02T23:32:37.207" v="1" actId="20577"/>
        <pc:sldMkLst>
          <pc:docMk/>
          <pc:sldMk cId="2102252478" sldId="447"/>
        </pc:sldMkLst>
        <pc:spChg chg="mod">
          <ac:chgData name="O'Grady, Colm" userId="S::colm_ogrady@tranetechnologies.com::20808ba7-9660-4236-93c8-b29ed17dc937" providerId="AD" clId="Web-{C5C12310-BBE6-AABF-D779-A3F95C6B41E5}" dt="2023-04-02T23:32:37.207" v="1" actId="20577"/>
          <ac:spMkLst>
            <pc:docMk/>
            <pc:sldMk cId="2102252478" sldId="447"/>
            <ac:spMk id="6" creationId="{1EDD088B-2ED4-1945-0FB3-A4A6F3CF513F}"/>
          </ac:spMkLst>
        </pc:spChg>
      </pc:sldChg>
      <pc:sldChg chg="modSp">
        <pc:chgData name="O'Grady, Colm" userId="S::colm_ogrady@tranetechnologies.com::20808ba7-9660-4236-93c8-b29ed17dc937" providerId="AD" clId="Web-{C5C12310-BBE6-AABF-D779-A3F95C6B41E5}" dt="2023-04-02T23:35:49.355" v="40" actId="20577"/>
        <pc:sldMkLst>
          <pc:docMk/>
          <pc:sldMk cId="791528683" sldId="1076"/>
        </pc:sldMkLst>
        <pc:spChg chg="mod">
          <ac:chgData name="O'Grady, Colm" userId="S::colm_ogrady@tranetechnologies.com::20808ba7-9660-4236-93c8-b29ed17dc937" providerId="AD" clId="Web-{C5C12310-BBE6-AABF-D779-A3F95C6B41E5}" dt="2023-04-02T23:35:49.355" v="40" actId="20577"/>
          <ac:spMkLst>
            <pc:docMk/>
            <pc:sldMk cId="791528683" sldId="1076"/>
            <ac:spMk id="6" creationId="{A8890C4F-5BAF-A46F-8A12-0E22EADD23C9}"/>
          </ac:spMkLst>
        </pc:spChg>
      </pc:sldChg>
      <pc:sldChg chg="modSp">
        <pc:chgData name="O'Grady, Colm" userId="S::colm_ogrady@tranetechnologies.com::20808ba7-9660-4236-93c8-b29ed17dc937" providerId="AD" clId="Web-{C5C12310-BBE6-AABF-D779-A3F95C6B41E5}" dt="2023-04-02T23:37:28.468" v="50" actId="20577"/>
        <pc:sldMkLst>
          <pc:docMk/>
          <pc:sldMk cId="717573013" sldId="1078"/>
        </pc:sldMkLst>
        <pc:spChg chg="mod">
          <ac:chgData name="O'Grady, Colm" userId="S::colm_ogrady@tranetechnologies.com::20808ba7-9660-4236-93c8-b29ed17dc937" providerId="AD" clId="Web-{C5C12310-BBE6-AABF-D779-A3F95C6B41E5}" dt="2023-04-02T23:37:28.468" v="50" actId="20577"/>
          <ac:spMkLst>
            <pc:docMk/>
            <pc:sldMk cId="717573013" sldId="1078"/>
            <ac:spMk id="2" creationId="{47192D08-74E8-309D-A0F8-665A9FBC4556}"/>
          </ac:spMkLst>
        </pc:spChg>
      </pc:sldChg>
      <pc:sldChg chg="modSp">
        <pc:chgData name="O'Grady, Colm" userId="S::colm_ogrady@tranetechnologies.com::20808ba7-9660-4236-93c8-b29ed17dc937" providerId="AD" clId="Web-{C5C12310-BBE6-AABF-D779-A3F95C6B41E5}" dt="2023-04-02T23:36:15.153" v="42" actId="14100"/>
        <pc:sldMkLst>
          <pc:docMk/>
          <pc:sldMk cId="2655895053" sldId="1085"/>
        </pc:sldMkLst>
        <pc:spChg chg="mod">
          <ac:chgData name="O'Grady, Colm" userId="S::colm_ogrady@tranetechnologies.com::20808ba7-9660-4236-93c8-b29ed17dc937" providerId="AD" clId="Web-{C5C12310-BBE6-AABF-D779-A3F95C6B41E5}" dt="2023-04-02T23:36:15.153" v="42" actId="14100"/>
          <ac:spMkLst>
            <pc:docMk/>
            <pc:sldMk cId="2655895053" sldId="1085"/>
            <ac:spMk id="6" creationId="{8D56B618-E8BE-2E25-F983-A4A13E0BB0D1}"/>
          </ac:spMkLst>
        </pc:spChg>
      </pc:sldChg>
      <pc:sldChg chg="modSp">
        <pc:chgData name="O'Grady, Colm" userId="S::colm_ogrady@tranetechnologies.com::20808ba7-9660-4236-93c8-b29ed17dc937" providerId="AD" clId="Web-{C5C12310-BBE6-AABF-D779-A3F95C6B41E5}" dt="2023-04-02T23:33:45.257" v="8" actId="1076"/>
        <pc:sldMkLst>
          <pc:docMk/>
          <pc:sldMk cId="3925942523" sldId="4575"/>
        </pc:sldMkLst>
        <pc:spChg chg="mod">
          <ac:chgData name="O'Grady, Colm" userId="S::colm_ogrady@tranetechnologies.com::20808ba7-9660-4236-93c8-b29ed17dc937" providerId="AD" clId="Web-{C5C12310-BBE6-AABF-D779-A3F95C6B41E5}" dt="2023-04-02T23:33:45.257" v="8" actId="1076"/>
          <ac:spMkLst>
            <pc:docMk/>
            <pc:sldMk cId="3925942523" sldId="4575"/>
            <ac:spMk id="7" creationId="{409ED957-9FAD-EE97-473A-E6E286091A30}"/>
          </ac:spMkLst>
        </pc:spChg>
        <pc:spChg chg="mod">
          <ac:chgData name="O'Grady, Colm" userId="S::colm_ogrady@tranetechnologies.com::20808ba7-9660-4236-93c8-b29ed17dc937" providerId="AD" clId="Web-{C5C12310-BBE6-AABF-D779-A3F95C6B41E5}" dt="2023-04-02T23:33:28.084" v="7" actId="20577"/>
          <ac:spMkLst>
            <pc:docMk/>
            <pc:sldMk cId="3925942523" sldId="4575"/>
            <ac:spMk id="8" creationId="{8A5358AA-8CB4-35B0-3DFE-0F3CD12CFC52}"/>
          </ac:spMkLst>
        </pc:spChg>
      </pc:sldChg>
      <pc:sldChg chg="addSp delSp modSp">
        <pc:chgData name="O'Grady, Colm" userId="S::colm_ogrady@tranetechnologies.com::20808ba7-9660-4236-93c8-b29ed17dc937" providerId="AD" clId="Web-{C5C12310-BBE6-AABF-D779-A3F95C6B41E5}" dt="2023-04-02T23:37:08.780" v="48" actId="1076"/>
        <pc:sldMkLst>
          <pc:docMk/>
          <pc:sldMk cId="2345828456" sldId="4609"/>
        </pc:sldMkLst>
        <pc:spChg chg="del">
          <ac:chgData name="O'Grady, Colm" userId="S::colm_ogrady@tranetechnologies.com::20808ba7-9660-4236-93c8-b29ed17dc937" providerId="AD" clId="Web-{C5C12310-BBE6-AABF-D779-A3F95C6B41E5}" dt="2023-04-02T23:37:01.483" v="46"/>
          <ac:spMkLst>
            <pc:docMk/>
            <pc:sldMk cId="2345828456" sldId="4609"/>
            <ac:spMk id="2" creationId="{D74E4911-ED85-F9D8-5324-D92E2714BC8D}"/>
          </ac:spMkLst>
        </pc:spChg>
        <pc:spChg chg="mod">
          <ac:chgData name="O'Grady, Colm" userId="S::colm_ogrady@tranetechnologies.com::20808ba7-9660-4236-93c8-b29ed17dc937" providerId="AD" clId="Web-{C5C12310-BBE6-AABF-D779-A3F95C6B41E5}" dt="2023-04-02T23:36:58.451" v="45" actId="20577"/>
          <ac:spMkLst>
            <pc:docMk/>
            <pc:sldMk cId="2345828456" sldId="4609"/>
            <ac:spMk id="3" creationId="{BBED5CE3-C0BF-589D-A752-91D2D78135AB}"/>
          </ac:spMkLst>
        </pc:spChg>
        <pc:spChg chg="mod">
          <ac:chgData name="O'Grady, Colm" userId="S::colm_ogrady@tranetechnologies.com::20808ba7-9660-4236-93c8-b29ed17dc937" providerId="AD" clId="Web-{C5C12310-BBE6-AABF-D779-A3F95C6B41E5}" dt="2023-04-02T23:37:08.780" v="48" actId="1076"/>
          <ac:spMkLst>
            <pc:docMk/>
            <pc:sldMk cId="2345828456" sldId="4609"/>
            <ac:spMk id="4" creationId="{DCA29544-D2FD-EB78-B48A-93B75BA5A472}"/>
          </ac:spMkLst>
        </pc:spChg>
        <pc:spChg chg="add del mod">
          <ac:chgData name="O'Grady, Colm" userId="S::colm_ogrady@tranetechnologies.com::20808ba7-9660-4236-93c8-b29ed17dc937" providerId="AD" clId="Web-{C5C12310-BBE6-AABF-D779-A3F95C6B41E5}" dt="2023-04-02T23:37:05.358" v="47"/>
          <ac:spMkLst>
            <pc:docMk/>
            <pc:sldMk cId="2345828456" sldId="4609"/>
            <ac:spMk id="15" creationId="{B94949E8-5A77-1BFA-4CA9-713F699305FC}"/>
          </ac:spMkLst>
        </pc:spChg>
        <pc:grpChg chg="mod">
          <ac:chgData name="O'Grady, Colm" userId="S::colm_ogrady@tranetechnologies.com::20808ba7-9660-4236-93c8-b29ed17dc937" providerId="AD" clId="Web-{C5C12310-BBE6-AABF-D779-A3F95C6B41E5}" dt="2023-04-02T23:36:39.935" v="43" actId="1076"/>
          <ac:grpSpMkLst>
            <pc:docMk/>
            <pc:sldMk cId="2345828456" sldId="4609"/>
            <ac:grpSpMk id="10" creationId="{E9F6BE0F-BFD8-53DB-4C19-283D3D5C61DF}"/>
          </ac:grpSpMkLst>
        </pc:grpChg>
        <pc:grpChg chg="mod">
          <ac:chgData name="O'Grady, Colm" userId="S::colm_ogrady@tranetechnologies.com::20808ba7-9660-4236-93c8-b29ed17dc937" providerId="AD" clId="Web-{C5C12310-BBE6-AABF-D779-A3F95C6B41E5}" dt="2023-04-02T23:36:43.467" v="44" actId="1076"/>
          <ac:grpSpMkLst>
            <pc:docMk/>
            <pc:sldMk cId="2345828456" sldId="4609"/>
            <ac:grpSpMk id="14" creationId="{4991C5D7-308B-AAD8-B85B-A086731EB5B0}"/>
          </ac:grpSpMkLst>
        </pc:grpChg>
      </pc:sldChg>
      <pc:sldChg chg="addSp delSp modSp">
        <pc:chgData name="O'Grady, Colm" userId="S::colm_ogrady@tranetechnologies.com::20808ba7-9660-4236-93c8-b29ed17dc937" providerId="AD" clId="Web-{C5C12310-BBE6-AABF-D779-A3F95C6B41E5}" dt="2023-04-02T23:39:24.598" v="75"/>
        <pc:sldMkLst>
          <pc:docMk/>
          <pc:sldMk cId="3933566322" sldId="4610"/>
        </pc:sldMkLst>
        <pc:spChg chg="add del mod">
          <ac:chgData name="O'Grady, Colm" userId="S::colm_ogrady@tranetechnologies.com::20808ba7-9660-4236-93c8-b29ed17dc937" providerId="AD" clId="Web-{C5C12310-BBE6-AABF-D779-A3F95C6B41E5}" dt="2023-04-02T23:39:24.598" v="75"/>
          <ac:spMkLst>
            <pc:docMk/>
            <pc:sldMk cId="3933566322" sldId="4610"/>
            <ac:spMk id="5" creationId="{E4E78D46-3FD5-BC57-55E7-A114B71B6F6C}"/>
          </ac:spMkLst>
        </pc:spChg>
        <pc:spChg chg="add del mod">
          <ac:chgData name="O'Grady, Colm" userId="S::colm_ogrady@tranetechnologies.com::20808ba7-9660-4236-93c8-b29ed17dc937" providerId="AD" clId="Web-{C5C12310-BBE6-AABF-D779-A3F95C6B41E5}" dt="2023-04-02T23:39:22.488" v="74"/>
          <ac:spMkLst>
            <pc:docMk/>
            <pc:sldMk cId="3933566322" sldId="4610"/>
            <ac:spMk id="6" creationId="{8D6F368D-DCC9-DF5D-2030-8B5FFE2D99DD}"/>
          </ac:spMkLst>
        </pc:spChg>
        <pc:spChg chg="add mod">
          <ac:chgData name="O'Grady, Colm" userId="S::colm_ogrady@tranetechnologies.com::20808ba7-9660-4236-93c8-b29ed17dc937" providerId="AD" clId="Web-{C5C12310-BBE6-AABF-D779-A3F95C6B41E5}" dt="2023-04-02T23:38:04.063" v="56" actId="1076"/>
          <ac:spMkLst>
            <pc:docMk/>
            <pc:sldMk cId="3933566322" sldId="4610"/>
            <ac:spMk id="7" creationId="{7CD1B939-09FA-EFD3-B355-7F0FB69D2C06}"/>
          </ac:spMkLst>
        </pc:spChg>
        <pc:spChg chg="mod">
          <ac:chgData name="O'Grady, Colm" userId="S::colm_ogrady@tranetechnologies.com::20808ba7-9660-4236-93c8-b29ed17dc937" providerId="AD" clId="Web-{C5C12310-BBE6-AABF-D779-A3F95C6B41E5}" dt="2023-04-02T23:38:57.378" v="67" actId="20577"/>
          <ac:spMkLst>
            <pc:docMk/>
            <pc:sldMk cId="3933566322" sldId="4610"/>
            <ac:spMk id="8" creationId="{11AEFA42-B27B-5C8F-E9CC-0B46D96CA509}"/>
          </ac:spMkLst>
        </pc:spChg>
        <pc:spChg chg="add mod">
          <ac:chgData name="O'Grady, Colm" userId="S::colm_ogrady@tranetechnologies.com::20808ba7-9660-4236-93c8-b29ed17dc937" providerId="AD" clId="Web-{C5C12310-BBE6-AABF-D779-A3F95C6B41E5}" dt="2023-04-02T23:39:17.426" v="73"/>
          <ac:spMkLst>
            <pc:docMk/>
            <pc:sldMk cId="3933566322" sldId="4610"/>
            <ac:spMk id="10" creationId="{49A595D8-12D0-4F18-F5FF-F9F963FABDDA}"/>
          </ac:spMkLst>
        </pc:spChg>
        <pc:spChg chg="del">
          <ac:chgData name="O'Grady, Colm" userId="S::colm_ogrady@tranetechnologies.com::20808ba7-9660-4236-93c8-b29ed17dc937" providerId="AD" clId="Web-{C5C12310-BBE6-AABF-D779-A3F95C6B41E5}" dt="2023-04-02T23:39:17.426" v="73"/>
          <ac:spMkLst>
            <pc:docMk/>
            <pc:sldMk cId="3933566322" sldId="4610"/>
            <ac:spMk id="11" creationId="{B22AF48F-4C91-BC0A-4821-3283A236E7E9}"/>
          </ac:spMkLst>
        </pc:spChg>
        <pc:spChg chg="mod">
          <ac:chgData name="O'Grady, Colm" userId="S::colm_ogrady@tranetechnologies.com::20808ba7-9660-4236-93c8-b29ed17dc937" providerId="AD" clId="Web-{C5C12310-BBE6-AABF-D779-A3F95C6B41E5}" dt="2023-04-02T23:39:13.504" v="72" actId="20577"/>
          <ac:spMkLst>
            <pc:docMk/>
            <pc:sldMk cId="3933566322" sldId="4610"/>
            <ac:spMk id="12" creationId="{232A88EB-5700-77C7-09FC-BA38601AA4FD}"/>
          </ac:spMkLst>
        </pc:spChg>
      </pc:sldChg>
      <pc:sldChg chg="addSp delSp modSp">
        <pc:chgData name="O'Grady, Colm" userId="S::colm_ogrady@tranetechnologies.com::20808ba7-9660-4236-93c8-b29ed17dc937" providerId="AD" clId="Web-{C5C12310-BBE6-AABF-D779-A3F95C6B41E5}" dt="2023-04-02T23:40:54.507" v="100" actId="20577"/>
        <pc:sldMkLst>
          <pc:docMk/>
          <pc:sldMk cId="1138875429" sldId="4611"/>
        </pc:sldMkLst>
        <pc:spChg chg="del mod">
          <ac:chgData name="O'Grady, Colm" userId="S::colm_ogrady@tranetechnologies.com::20808ba7-9660-4236-93c8-b29ed17dc937" providerId="AD" clId="Web-{C5C12310-BBE6-AABF-D779-A3F95C6B41E5}" dt="2023-04-02T23:40:45.460" v="98"/>
          <ac:spMkLst>
            <pc:docMk/>
            <pc:sldMk cId="1138875429" sldId="4611"/>
            <ac:spMk id="2" creationId="{9F882BA3-1AD8-A3E4-757B-495A4AD56D9E}"/>
          </ac:spMkLst>
        </pc:spChg>
        <pc:spChg chg="mod">
          <ac:chgData name="O'Grady, Colm" userId="S::colm_ogrady@tranetechnologies.com::20808ba7-9660-4236-93c8-b29ed17dc937" providerId="AD" clId="Web-{C5C12310-BBE6-AABF-D779-A3F95C6B41E5}" dt="2023-04-02T23:40:43.288" v="97" actId="14100"/>
          <ac:spMkLst>
            <pc:docMk/>
            <pc:sldMk cId="1138875429" sldId="4611"/>
            <ac:spMk id="3" creationId="{7E7F399F-30DB-0827-0420-0683D39D104D}"/>
          </ac:spMkLst>
        </pc:spChg>
        <pc:spChg chg="mod">
          <ac:chgData name="O'Grady, Colm" userId="S::colm_ogrady@tranetechnologies.com::20808ba7-9660-4236-93c8-b29ed17dc937" providerId="AD" clId="Web-{C5C12310-BBE6-AABF-D779-A3F95C6B41E5}" dt="2023-04-02T23:40:54.507" v="100" actId="20577"/>
          <ac:spMkLst>
            <pc:docMk/>
            <pc:sldMk cId="1138875429" sldId="4611"/>
            <ac:spMk id="4" creationId="{CA287290-FF8D-D7E6-4AAF-A9C2AF516FB1}"/>
          </ac:spMkLst>
        </pc:spChg>
        <pc:graphicFrameChg chg="del">
          <ac:chgData name="O'Grady, Colm" userId="S::colm_ogrady@tranetechnologies.com::20808ba7-9660-4236-93c8-b29ed17dc937" providerId="AD" clId="Web-{C5C12310-BBE6-AABF-D779-A3F95C6B41E5}" dt="2023-04-02T23:40:00.708" v="84"/>
          <ac:graphicFrameMkLst>
            <pc:docMk/>
            <pc:sldMk cId="1138875429" sldId="4611"/>
            <ac:graphicFrameMk id="5" creationId="{ECDB76BB-C3EE-829B-995E-AC3B747DEDB9}"/>
          </ac:graphicFrameMkLst>
        </pc:graphicFrameChg>
        <pc:graphicFrameChg chg="add mod modGraphic">
          <ac:chgData name="O'Grady, Colm" userId="S::colm_ogrady@tranetechnologies.com::20808ba7-9660-4236-93c8-b29ed17dc937" providerId="AD" clId="Web-{C5C12310-BBE6-AABF-D779-A3F95C6B41E5}" dt="2023-04-02T23:40:15.615" v="88" actId="1076"/>
          <ac:graphicFrameMkLst>
            <pc:docMk/>
            <pc:sldMk cId="1138875429" sldId="4611"/>
            <ac:graphicFrameMk id="7" creationId="{F6B31739-6759-7CCF-D9E8-A53857C18BD3}"/>
          </ac:graphicFrameMkLst>
        </pc:graphicFrameChg>
      </pc:sldChg>
      <pc:sldChg chg="addSp delSp modSp">
        <pc:chgData name="O'Grady, Colm" userId="S::colm_ogrady@tranetechnologies.com::20808ba7-9660-4236-93c8-b29ed17dc937" providerId="AD" clId="Web-{C5C12310-BBE6-AABF-D779-A3F95C6B41E5}" dt="2023-04-02T23:41:29.745" v="105"/>
        <pc:sldMkLst>
          <pc:docMk/>
          <pc:sldMk cId="3943141271" sldId="4612"/>
        </pc:sldMkLst>
        <pc:spChg chg="del">
          <ac:chgData name="O'Grady, Colm" userId="S::colm_ogrady@tranetechnologies.com::20808ba7-9660-4236-93c8-b29ed17dc937" providerId="AD" clId="Web-{C5C12310-BBE6-AABF-D779-A3F95C6B41E5}" dt="2023-04-02T23:41:26.432" v="104"/>
          <ac:spMkLst>
            <pc:docMk/>
            <pc:sldMk cId="3943141271" sldId="4612"/>
            <ac:spMk id="2" creationId="{750E9BA2-4D46-9DD7-31CA-E96FB0B5DDB8}"/>
          </ac:spMkLst>
        </pc:spChg>
        <pc:spChg chg="mod">
          <ac:chgData name="O'Grady, Colm" userId="S::colm_ogrady@tranetechnologies.com::20808ba7-9660-4236-93c8-b29ed17dc937" providerId="AD" clId="Web-{C5C12310-BBE6-AABF-D779-A3F95C6B41E5}" dt="2023-04-02T23:41:23.807" v="103" actId="20577"/>
          <ac:spMkLst>
            <pc:docMk/>
            <pc:sldMk cId="3943141271" sldId="4612"/>
            <ac:spMk id="3" creationId="{FD26954F-D4B4-C8D5-290F-966BCADF611F}"/>
          </ac:spMkLst>
        </pc:spChg>
        <pc:spChg chg="mod">
          <ac:chgData name="O'Grady, Colm" userId="S::colm_ogrady@tranetechnologies.com::20808ba7-9660-4236-93c8-b29ed17dc937" providerId="AD" clId="Web-{C5C12310-BBE6-AABF-D779-A3F95C6B41E5}" dt="2023-04-02T23:41:13.447" v="102" actId="20577"/>
          <ac:spMkLst>
            <pc:docMk/>
            <pc:sldMk cId="3943141271" sldId="4612"/>
            <ac:spMk id="4" creationId="{F955A9AC-AD34-3FCB-58C9-473EDAEFE840}"/>
          </ac:spMkLst>
        </pc:spChg>
        <pc:spChg chg="add del mod">
          <ac:chgData name="O'Grady, Colm" userId="S::colm_ogrady@tranetechnologies.com::20808ba7-9660-4236-93c8-b29ed17dc937" providerId="AD" clId="Web-{C5C12310-BBE6-AABF-D779-A3F95C6B41E5}" dt="2023-04-02T23:41:29.745" v="105"/>
          <ac:spMkLst>
            <pc:docMk/>
            <pc:sldMk cId="3943141271" sldId="4612"/>
            <ac:spMk id="9" creationId="{5D7C81EE-34EC-BFA6-A190-7DDAF5F966BD}"/>
          </ac:spMkLst>
        </pc:spChg>
      </pc:sldChg>
      <pc:sldChg chg="modSp">
        <pc:chgData name="O'Grady, Colm" userId="S::colm_ogrady@tranetechnologies.com::20808ba7-9660-4236-93c8-b29ed17dc937" providerId="AD" clId="Web-{C5C12310-BBE6-AABF-D779-A3F95C6B41E5}" dt="2023-04-02T23:41:49.589" v="106" actId="20577"/>
        <pc:sldMkLst>
          <pc:docMk/>
          <pc:sldMk cId="849875517" sldId="4613"/>
        </pc:sldMkLst>
        <pc:spChg chg="mod">
          <ac:chgData name="O'Grady, Colm" userId="S::colm_ogrady@tranetechnologies.com::20808ba7-9660-4236-93c8-b29ed17dc937" providerId="AD" clId="Web-{C5C12310-BBE6-AABF-D779-A3F95C6B41E5}" dt="2023-04-02T23:41:49.589" v="106" actId="20577"/>
          <ac:spMkLst>
            <pc:docMk/>
            <pc:sldMk cId="849875517" sldId="4613"/>
            <ac:spMk id="8" creationId="{1D5DB8B0-7840-52A7-BFF7-19B4F42041EE}"/>
          </ac:spMkLst>
        </pc:spChg>
      </pc:sldChg>
      <pc:sldChg chg="addSp delSp modSp">
        <pc:chgData name="O'Grady, Colm" userId="S::colm_ogrady@tranetechnologies.com::20808ba7-9660-4236-93c8-b29ed17dc937" providerId="AD" clId="Web-{C5C12310-BBE6-AABF-D779-A3F95C6B41E5}" dt="2023-04-02T23:43:42.921" v="129" actId="1076"/>
        <pc:sldMkLst>
          <pc:docMk/>
          <pc:sldMk cId="2691818621" sldId="4617"/>
        </pc:sldMkLst>
        <pc:spChg chg="add del mod">
          <ac:chgData name="O'Grady, Colm" userId="S::colm_ogrady@tranetechnologies.com::20808ba7-9660-4236-93c8-b29ed17dc937" providerId="AD" clId="Web-{C5C12310-BBE6-AABF-D779-A3F95C6B41E5}" dt="2023-04-02T23:43:31.858" v="127"/>
          <ac:spMkLst>
            <pc:docMk/>
            <pc:sldMk cId="2691818621" sldId="4617"/>
            <ac:spMk id="2" creationId="{2CF656FD-7FB8-E523-B1CE-FBC55B9EAF47}"/>
          </ac:spMkLst>
        </pc:spChg>
        <pc:spChg chg="mod">
          <ac:chgData name="O'Grady, Colm" userId="S::colm_ogrady@tranetechnologies.com::20808ba7-9660-4236-93c8-b29ed17dc937" providerId="AD" clId="Web-{C5C12310-BBE6-AABF-D779-A3F95C6B41E5}" dt="2023-04-02T23:43:28.561" v="123" actId="20577"/>
          <ac:spMkLst>
            <pc:docMk/>
            <pc:sldMk cId="2691818621" sldId="4617"/>
            <ac:spMk id="4" creationId="{26E1DC68-7783-222F-C953-AE23D8ED3BF1}"/>
          </ac:spMkLst>
        </pc:spChg>
        <pc:spChg chg="add mod">
          <ac:chgData name="O'Grady, Colm" userId="S::colm_ogrady@tranetechnologies.com::20808ba7-9660-4236-93c8-b29ed17dc937" providerId="AD" clId="Web-{C5C12310-BBE6-AABF-D779-A3F95C6B41E5}" dt="2023-04-02T23:43:42.921" v="129" actId="1076"/>
          <ac:spMkLst>
            <pc:docMk/>
            <pc:sldMk cId="2691818621" sldId="4617"/>
            <ac:spMk id="6" creationId="{6E97822D-0B8A-7938-8AC0-0A5D09FAD5B7}"/>
          </ac:spMkLst>
        </pc:spChg>
      </pc:sldChg>
      <pc:sldChg chg="ord">
        <pc:chgData name="O'Grady, Colm" userId="S::colm_ogrady@tranetechnologies.com::20808ba7-9660-4236-93c8-b29ed17dc937" providerId="AD" clId="Web-{C5C12310-BBE6-AABF-D779-A3F95C6B41E5}" dt="2023-04-02T23:44:35.908" v="130"/>
        <pc:sldMkLst>
          <pc:docMk/>
          <pc:sldMk cId="359101535" sldId="4620"/>
        </pc:sldMkLst>
      </pc:sldChg>
      <pc:sldChg chg="modSp">
        <pc:chgData name="O'Grady, Colm" userId="S::colm_ogrady@tranetechnologies.com::20808ba7-9660-4236-93c8-b29ed17dc937" providerId="AD" clId="Web-{C5C12310-BBE6-AABF-D779-A3F95C6B41E5}" dt="2023-04-02T23:45:24.909" v="132" actId="1076"/>
        <pc:sldMkLst>
          <pc:docMk/>
          <pc:sldMk cId="3022395563" sldId="4621"/>
        </pc:sldMkLst>
        <pc:picChg chg="mod">
          <ac:chgData name="O'Grady, Colm" userId="S::colm_ogrady@tranetechnologies.com::20808ba7-9660-4236-93c8-b29ed17dc937" providerId="AD" clId="Web-{C5C12310-BBE6-AABF-D779-A3F95C6B41E5}" dt="2023-04-02T23:45:24.909" v="132" actId="1076"/>
          <ac:picMkLst>
            <pc:docMk/>
            <pc:sldMk cId="3022395563" sldId="4621"/>
            <ac:picMk id="8" creationId="{9E52CDD2-1AB0-88F4-54C4-D401068C25E1}"/>
          </ac:picMkLst>
        </pc:picChg>
      </pc:sldChg>
      <pc:sldChg chg="addSp delSp modSp">
        <pc:chgData name="O'Grady, Colm" userId="S::colm_ogrady@tranetechnologies.com::20808ba7-9660-4236-93c8-b29ed17dc937" providerId="AD" clId="Web-{C5C12310-BBE6-AABF-D779-A3F95C6B41E5}" dt="2023-04-02T23:47:30.570" v="175" actId="20577"/>
        <pc:sldMkLst>
          <pc:docMk/>
          <pc:sldMk cId="4203968489" sldId="4622"/>
        </pc:sldMkLst>
        <pc:spChg chg="mod">
          <ac:chgData name="O'Grady, Colm" userId="S::colm_ogrady@tranetechnologies.com::20808ba7-9660-4236-93c8-b29ed17dc937" providerId="AD" clId="Web-{C5C12310-BBE6-AABF-D779-A3F95C6B41E5}" dt="2023-04-02T23:45:46.004" v="134" actId="20577"/>
          <ac:spMkLst>
            <pc:docMk/>
            <pc:sldMk cId="4203968489" sldId="4622"/>
            <ac:spMk id="3" creationId="{7A4C98C4-05B4-212C-E626-99D79D7207AB}"/>
          </ac:spMkLst>
        </pc:spChg>
        <pc:spChg chg="mod">
          <ac:chgData name="O'Grady, Colm" userId="S::colm_ogrady@tranetechnologies.com::20808ba7-9660-4236-93c8-b29ed17dc937" providerId="AD" clId="Web-{C5C12310-BBE6-AABF-D779-A3F95C6B41E5}" dt="2023-04-02T23:47:30.570" v="175" actId="20577"/>
          <ac:spMkLst>
            <pc:docMk/>
            <pc:sldMk cId="4203968489" sldId="4622"/>
            <ac:spMk id="14" creationId="{91FE6848-0125-61A7-CD95-5F8558622FF7}"/>
          </ac:spMkLst>
        </pc:spChg>
        <pc:spChg chg="del">
          <ac:chgData name="O'Grady, Colm" userId="S::colm_ogrady@tranetechnologies.com::20808ba7-9660-4236-93c8-b29ed17dc937" providerId="AD" clId="Web-{C5C12310-BBE6-AABF-D779-A3F95C6B41E5}" dt="2023-04-02T23:45:48.926" v="135"/>
          <ac:spMkLst>
            <pc:docMk/>
            <pc:sldMk cId="4203968489" sldId="4622"/>
            <ac:spMk id="15" creationId="{0E979BBA-DD65-D93A-8C4F-A7E29B71780B}"/>
          </ac:spMkLst>
        </pc:spChg>
        <pc:spChg chg="add del mod">
          <ac:chgData name="O'Grady, Colm" userId="S::colm_ogrady@tranetechnologies.com::20808ba7-9660-4236-93c8-b29ed17dc937" providerId="AD" clId="Web-{C5C12310-BBE6-AABF-D779-A3F95C6B41E5}" dt="2023-04-02T23:45:54.192" v="136"/>
          <ac:spMkLst>
            <pc:docMk/>
            <pc:sldMk cId="4203968489" sldId="4622"/>
            <ac:spMk id="16" creationId="{314412C7-498D-B7EE-7A84-C6496C361869}"/>
          </ac:spMkLst>
        </pc:spChg>
        <pc:spChg chg="add mod">
          <ac:chgData name="O'Grady, Colm" userId="S::colm_ogrady@tranetechnologies.com::20808ba7-9660-4236-93c8-b29ed17dc937" providerId="AD" clId="Web-{C5C12310-BBE6-AABF-D779-A3F95C6B41E5}" dt="2023-04-02T23:47:23.945" v="173" actId="20577"/>
          <ac:spMkLst>
            <pc:docMk/>
            <pc:sldMk cId="4203968489" sldId="4622"/>
            <ac:spMk id="17" creationId="{40CC0585-3E2A-2103-17DF-628B3088121D}"/>
          </ac:spMkLst>
        </pc:spChg>
        <pc:spChg chg="add mod">
          <ac:chgData name="O'Grady, Colm" userId="S::colm_ogrady@tranetechnologies.com::20808ba7-9660-4236-93c8-b29ed17dc937" providerId="AD" clId="Web-{C5C12310-BBE6-AABF-D779-A3F95C6B41E5}" dt="2023-04-02T23:47:07.850" v="169" actId="14100"/>
          <ac:spMkLst>
            <pc:docMk/>
            <pc:sldMk cId="4203968489" sldId="4622"/>
            <ac:spMk id="18" creationId="{ABD4C142-20D7-126C-E239-FE63737FD94E}"/>
          </ac:spMkLst>
        </pc:spChg>
        <pc:grpChg chg="mod">
          <ac:chgData name="O'Grady, Colm" userId="S::colm_ogrady@tranetechnologies.com::20808ba7-9660-4236-93c8-b29ed17dc937" providerId="AD" clId="Web-{C5C12310-BBE6-AABF-D779-A3F95C6B41E5}" dt="2023-04-02T23:46:39.631" v="153" actId="14100"/>
          <ac:grpSpMkLst>
            <pc:docMk/>
            <pc:sldMk cId="4203968489" sldId="4622"/>
            <ac:grpSpMk id="4" creationId="{87950415-772D-4FB0-D55F-AEC27ACE4A3A}"/>
          </ac:grpSpMkLst>
        </pc:grpChg>
        <pc:grpChg chg="mod">
          <ac:chgData name="O'Grady, Colm" userId="S::colm_ogrady@tranetechnologies.com::20808ba7-9660-4236-93c8-b29ed17dc937" providerId="AD" clId="Web-{C5C12310-BBE6-AABF-D779-A3F95C6B41E5}" dt="2023-04-02T23:46:32.943" v="151" actId="1076"/>
          <ac:grpSpMkLst>
            <pc:docMk/>
            <pc:sldMk cId="4203968489" sldId="4622"/>
            <ac:grpSpMk id="11" creationId="{5292530A-9E04-493C-1450-D1032D510ED3}"/>
          </ac:grpSpMkLst>
        </pc:grpChg>
        <pc:picChg chg="mod">
          <ac:chgData name="O'Grady, Colm" userId="S::colm_ogrady@tranetechnologies.com::20808ba7-9660-4236-93c8-b29ed17dc937" providerId="AD" clId="Web-{C5C12310-BBE6-AABF-D779-A3F95C6B41E5}" dt="2023-04-02T23:46:28.896" v="150" actId="1076"/>
          <ac:picMkLst>
            <pc:docMk/>
            <pc:sldMk cId="4203968489" sldId="4622"/>
            <ac:picMk id="13" creationId="{4F803D7D-1AD7-A5B0-3D38-F0A35EA1A10B}"/>
          </ac:picMkLst>
        </pc:picChg>
      </pc:sldChg>
      <pc:sldChg chg="modSp">
        <pc:chgData name="O'Grady, Colm" userId="S::colm_ogrady@tranetechnologies.com::20808ba7-9660-4236-93c8-b29ed17dc937" providerId="AD" clId="Web-{C5C12310-BBE6-AABF-D779-A3F95C6B41E5}" dt="2023-04-02T23:48:49.229" v="187" actId="14100"/>
        <pc:sldMkLst>
          <pc:docMk/>
          <pc:sldMk cId="191306177" sldId="4623"/>
        </pc:sldMkLst>
        <pc:spChg chg="mod">
          <ac:chgData name="O'Grady, Colm" userId="S::colm_ogrady@tranetechnologies.com::20808ba7-9660-4236-93c8-b29ed17dc937" providerId="AD" clId="Web-{C5C12310-BBE6-AABF-D779-A3F95C6B41E5}" dt="2023-04-02T23:48:49.229" v="187" actId="14100"/>
          <ac:spMkLst>
            <pc:docMk/>
            <pc:sldMk cId="191306177" sldId="4623"/>
            <ac:spMk id="24" creationId="{CA9B5EC7-048B-CD8C-80CC-54810A798542}"/>
          </ac:spMkLst>
        </pc:spChg>
        <pc:spChg chg="mod">
          <ac:chgData name="O'Grady, Colm" userId="S::colm_ogrady@tranetechnologies.com::20808ba7-9660-4236-93c8-b29ed17dc937" providerId="AD" clId="Web-{C5C12310-BBE6-AABF-D779-A3F95C6B41E5}" dt="2023-04-02T23:48:42.182" v="185"/>
          <ac:spMkLst>
            <pc:docMk/>
            <pc:sldMk cId="191306177" sldId="4623"/>
            <ac:spMk id="26" creationId="{31F7D220-51E5-1977-5F42-9CA24B82A6CF}"/>
          </ac:spMkLst>
        </pc:spChg>
        <pc:spChg chg="mod">
          <ac:chgData name="O'Grady, Colm" userId="S::colm_ogrady@tranetechnologies.com::20808ba7-9660-4236-93c8-b29ed17dc937" providerId="AD" clId="Web-{C5C12310-BBE6-AABF-D779-A3F95C6B41E5}" dt="2023-04-02T23:48:17.165" v="182" actId="1076"/>
          <ac:spMkLst>
            <pc:docMk/>
            <pc:sldMk cId="191306177" sldId="4623"/>
            <ac:spMk id="42" creationId="{35240976-CC6E-3536-B92A-F602A96FB612}"/>
          </ac:spMkLst>
        </pc:spChg>
        <pc:grpChg chg="mod">
          <ac:chgData name="O'Grady, Colm" userId="S::colm_ogrady@tranetechnologies.com::20808ba7-9660-4236-93c8-b29ed17dc937" providerId="AD" clId="Web-{C5C12310-BBE6-AABF-D779-A3F95C6B41E5}" dt="2023-04-02T23:48:19.931" v="183" actId="1076"/>
          <ac:grpSpMkLst>
            <pc:docMk/>
            <pc:sldMk cId="191306177" sldId="4623"/>
            <ac:grpSpMk id="18" creationId="{BE3B2935-E13F-DC41-133C-96391F35C5A8}"/>
          </ac:grpSpMkLst>
        </pc:grpChg>
        <pc:cxnChg chg="mod">
          <ac:chgData name="O'Grady, Colm" userId="S::colm_ogrady@tranetechnologies.com::20808ba7-9660-4236-93c8-b29ed17dc937" providerId="AD" clId="Web-{C5C12310-BBE6-AABF-D779-A3F95C6B41E5}" dt="2023-04-02T23:48:17.165" v="182" actId="1076"/>
          <ac:cxnSpMkLst>
            <pc:docMk/>
            <pc:sldMk cId="191306177" sldId="4623"/>
            <ac:cxnSpMk id="41" creationId="{5A12F5D5-C4B2-68E6-48C0-02999B9DC9D0}"/>
          </ac:cxnSpMkLst>
        </pc:cxnChg>
      </pc:sldChg>
      <pc:sldChg chg="addSp delSp modSp">
        <pc:chgData name="O'Grady, Colm" userId="S::colm_ogrady@tranetechnologies.com::20808ba7-9660-4236-93c8-b29ed17dc937" providerId="AD" clId="Web-{C5C12310-BBE6-AABF-D779-A3F95C6B41E5}" dt="2023-04-02T23:50:24.904" v="205"/>
        <pc:sldMkLst>
          <pc:docMk/>
          <pc:sldMk cId="2873937840" sldId="4625"/>
        </pc:sldMkLst>
        <pc:spChg chg="mod">
          <ac:chgData name="O'Grady, Colm" userId="S::colm_ogrady@tranetechnologies.com::20808ba7-9660-4236-93c8-b29ed17dc937" providerId="AD" clId="Web-{C5C12310-BBE6-AABF-D779-A3F95C6B41E5}" dt="2023-04-02T23:49:42.168" v="193" actId="20577"/>
          <ac:spMkLst>
            <pc:docMk/>
            <pc:sldMk cId="2873937840" sldId="4625"/>
            <ac:spMk id="2" creationId="{E54A83A8-5D00-D93D-C824-43253C92E07B}"/>
          </ac:spMkLst>
        </pc:spChg>
        <pc:spChg chg="del mod">
          <ac:chgData name="O'Grady, Colm" userId="S::colm_ogrady@tranetechnologies.com::20808ba7-9660-4236-93c8-b29ed17dc937" providerId="AD" clId="Web-{C5C12310-BBE6-AABF-D779-A3F95C6B41E5}" dt="2023-04-02T23:49:47.200" v="195"/>
          <ac:spMkLst>
            <pc:docMk/>
            <pc:sldMk cId="2873937840" sldId="4625"/>
            <ac:spMk id="4" creationId="{1A16FFC1-98EE-3507-D208-31B492BFE86D}"/>
          </ac:spMkLst>
        </pc:spChg>
        <pc:spChg chg="add del mod">
          <ac:chgData name="O'Grady, Colm" userId="S::colm_ogrady@tranetechnologies.com::20808ba7-9660-4236-93c8-b29ed17dc937" providerId="AD" clId="Web-{C5C12310-BBE6-AABF-D779-A3F95C6B41E5}" dt="2023-04-02T23:50:24.904" v="205"/>
          <ac:spMkLst>
            <pc:docMk/>
            <pc:sldMk cId="2873937840" sldId="4625"/>
            <ac:spMk id="6" creationId="{D55102F9-55E6-4DED-E190-7321458FFCD1}"/>
          </ac:spMkLst>
        </pc:spChg>
        <pc:picChg chg="mod modCrop">
          <ac:chgData name="O'Grady, Colm" userId="S::colm_ogrady@tranetechnologies.com::20808ba7-9660-4236-93c8-b29ed17dc937" providerId="AD" clId="Web-{C5C12310-BBE6-AABF-D779-A3F95C6B41E5}" dt="2023-04-02T23:50:01.153" v="199"/>
          <ac:picMkLst>
            <pc:docMk/>
            <pc:sldMk cId="2873937840" sldId="4625"/>
            <ac:picMk id="7" creationId="{7FFC678D-04B7-85B3-892F-E3F91F6BEEF8}"/>
          </ac:picMkLst>
        </pc:picChg>
        <pc:picChg chg="add mod">
          <ac:chgData name="O'Grady, Colm" userId="S::colm_ogrady@tranetechnologies.com::20808ba7-9660-4236-93c8-b29ed17dc937" providerId="AD" clId="Web-{C5C12310-BBE6-AABF-D779-A3F95C6B41E5}" dt="2023-04-02T23:50:14.591" v="204" actId="14100"/>
          <ac:picMkLst>
            <pc:docMk/>
            <pc:sldMk cId="2873937840" sldId="4625"/>
            <ac:picMk id="8" creationId="{0D044599-E12D-9912-7237-C82A85F78529}"/>
          </ac:picMkLst>
        </pc:picChg>
        <pc:picChg chg="add mod">
          <ac:chgData name="O'Grady, Colm" userId="S::colm_ogrady@tranetechnologies.com::20808ba7-9660-4236-93c8-b29ed17dc937" providerId="AD" clId="Web-{C5C12310-BBE6-AABF-D779-A3F95C6B41E5}" dt="2023-04-02T23:50:07.904" v="202" actId="14100"/>
          <ac:picMkLst>
            <pc:docMk/>
            <pc:sldMk cId="2873937840" sldId="4625"/>
            <ac:picMk id="9" creationId="{EF7AB537-36B0-369F-2296-02845529AC42}"/>
          </ac:picMkLst>
        </pc:picChg>
      </pc:sldChg>
      <pc:sldChg chg="ord">
        <pc:chgData name="O'Grady, Colm" userId="S::colm_ogrady@tranetechnologies.com::20808ba7-9660-4236-93c8-b29ed17dc937" providerId="AD" clId="Web-{C5C12310-BBE6-AABF-D779-A3F95C6B41E5}" dt="2023-04-02T23:50:41.108" v="206"/>
        <pc:sldMkLst>
          <pc:docMk/>
          <pc:sldMk cId="1732717158" sldId="4626"/>
        </pc:sldMkLst>
      </pc:sldChg>
      <pc:sldChg chg="del">
        <pc:chgData name="O'Grady, Colm" userId="S::colm_ogrady@tranetechnologies.com::20808ba7-9660-4236-93c8-b29ed17dc937" providerId="AD" clId="Web-{C5C12310-BBE6-AABF-D779-A3F95C6B41E5}" dt="2023-04-02T23:51:55.095" v="208"/>
        <pc:sldMkLst>
          <pc:docMk/>
          <pc:sldMk cId="3191941093" sldId="4628"/>
        </pc:sldMkLst>
      </pc:sldChg>
      <pc:sldChg chg="del">
        <pc:chgData name="O'Grady, Colm" userId="S::colm_ogrady@tranetechnologies.com::20808ba7-9660-4236-93c8-b29ed17dc937" providerId="AD" clId="Web-{C5C12310-BBE6-AABF-D779-A3F95C6B41E5}" dt="2023-04-02T23:51:56.282" v="209"/>
        <pc:sldMkLst>
          <pc:docMk/>
          <pc:sldMk cId="2622672188" sldId="4629"/>
        </pc:sldMkLst>
      </pc:sldChg>
      <pc:sldChg chg="addSp delSp modSp">
        <pc:chgData name="O'Grady, Colm" userId="S::colm_ogrady@tranetechnologies.com::20808ba7-9660-4236-93c8-b29ed17dc937" providerId="AD" clId="Web-{C5C12310-BBE6-AABF-D779-A3F95C6B41E5}" dt="2023-04-02T23:52:07.002" v="211"/>
        <pc:sldMkLst>
          <pc:docMk/>
          <pc:sldMk cId="2351003274" sldId="4630"/>
        </pc:sldMkLst>
        <pc:spChg chg="del">
          <ac:chgData name="O'Grady, Colm" userId="S::colm_ogrady@tranetechnologies.com::20808ba7-9660-4236-93c8-b29ed17dc937" providerId="AD" clId="Web-{C5C12310-BBE6-AABF-D779-A3F95C6B41E5}" dt="2023-04-02T23:52:07.002" v="211"/>
          <ac:spMkLst>
            <pc:docMk/>
            <pc:sldMk cId="2351003274" sldId="4630"/>
            <ac:spMk id="2" creationId="{40C3B94A-F1A7-79BF-9029-E75E289417CD}"/>
          </ac:spMkLst>
        </pc:spChg>
        <pc:spChg chg="mod">
          <ac:chgData name="O'Grady, Colm" userId="S::colm_ogrady@tranetechnologies.com::20808ba7-9660-4236-93c8-b29ed17dc937" providerId="AD" clId="Web-{C5C12310-BBE6-AABF-D779-A3F95C6B41E5}" dt="2023-04-02T23:52:04.939" v="210" actId="20577"/>
          <ac:spMkLst>
            <pc:docMk/>
            <pc:sldMk cId="2351003274" sldId="4630"/>
            <ac:spMk id="3" creationId="{65C9CDB7-6AB9-BF21-D720-444E34027208}"/>
          </ac:spMkLst>
        </pc:spChg>
        <pc:spChg chg="add mod">
          <ac:chgData name="O'Grady, Colm" userId="S::colm_ogrady@tranetechnologies.com::20808ba7-9660-4236-93c8-b29ed17dc937" providerId="AD" clId="Web-{C5C12310-BBE6-AABF-D779-A3F95C6B41E5}" dt="2023-04-02T23:52:07.002" v="211"/>
          <ac:spMkLst>
            <pc:docMk/>
            <pc:sldMk cId="2351003274" sldId="4630"/>
            <ac:spMk id="6" creationId="{992BD523-422F-932A-60F2-323351DEAF42}"/>
          </ac:spMkLst>
        </pc:spChg>
      </pc:sldChg>
      <pc:sldChg chg="addSp">
        <pc:chgData name="O'Grady, Colm" userId="S::colm_ogrady@tranetechnologies.com::20808ba7-9660-4236-93c8-b29ed17dc937" providerId="AD" clId="Web-{C5C12310-BBE6-AABF-D779-A3F95C6B41E5}" dt="2023-04-02T23:53:04.662" v="214"/>
        <pc:sldMkLst>
          <pc:docMk/>
          <pc:sldMk cId="732691296" sldId="4633"/>
        </pc:sldMkLst>
        <pc:spChg chg="add">
          <ac:chgData name="O'Grady, Colm" userId="S::colm_ogrady@tranetechnologies.com::20808ba7-9660-4236-93c8-b29ed17dc937" providerId="AD" clId="Web-{C5C12310-BBE6-AABF-D779-A3F95C6B41E5}" dt="2023-04-02T23:53:04.662" v="214"/>
          <ac:spMkLst>
            <pc:docMk/>
            <pc:sldMk cId="732691296" sldId="4633"/>
            <ac:spMk id="3" creationId="{D59AB780-91C0-1269-BA15-7E225599865D}"/>
          </ac:spMkLst>
        </pc:spChg>
      </pc:sldChg>
      <pc:sldChg chg="ord">
        <pc:chgData name="O'Grady, Colm" userId="S::colm_ogrady@tranetechnologies.com::20808ba7-9660-4236-93c8-b29ed17dc937" providerId="AD" clId="Web-{C5C12310-BBE6-AABF-D779-A3F95C6B41E5}" dt="2023-04-02T23:53:54.851" v="218"/>
        <pc:sldMkLst>
          <pc:docMk/>
          <pc:sldMk cId="3708757520" sldId="4655"/>
        </pc:sldMkLst>
      </pc:sldChg>
      <pc:sldChg chg="modSp ord">
        <pc:chgData name="O'Grady, Colm" userId="S::colm_ogrady@tranetechnologies.com::20808ba7-9660-4236-93c8-b29ed17dc937" providerId="AD" clId="Web-{C5C12310-BBE6-AABF-D779-A3F95C6B41E5}" dt="2023-04-02T23:54:30.243" v="228" actId="14100"/>
        <pc:sldMkLst>
          <pc:docMk/>
          <pc:sldMk cId="1859565404" sldId="4656"/>
        </pc:sldMkLst>
        <pc:picChg chg="mod">
          <ac:chgData name="O'Grady, Colm" userId="S::colm_ogrady@tranetechnologies.com::20808ba7-9660-4236-93c8-b29ed17dc937" providerId="AD" clId="Web-{C5C12310-BBE6-AABF-D779-A3F95C6B41E5}" dt="2023-04-02T23:54:24.774" v="226" actId="1076"/>
          <ac:picMkLst>
            <pc:docMk/>
            <pc:sldMk cId="1859565404" sldId="4656"/>
            <ac:picMk id="10" creationId="{9DB449F1-795B-F096-8976-4272A1BEF898}"/>
          </ac:picMkLst>
        </pc:picChg>
        <pc:picChg chg="mod">
          <ac:chgData name="O'Grady, Colm" userId="S::colm_ogrady@tranetechnologies.com::20808ba7-9660-4236-93c8-b29ed17dc937" providerId="AD" clId="Web-{C5C12310-BBE6-AABF-D779-A3F95C6B41E5}" dt="2023-04-02T23:54:30.243" v="228" actId="14100"/>
          <ac:picMkLst>
            <pc:docMk/>
            <pc:sldMk cId="1859565404" sldId="4656"/>
            <ac:picMk id="11" creationId="{404A6AE1-7641-A814-4EB2-16657C962EB5}"/>
          </ac:picMkLst>
        </pc:picChg>
        <pc:picChg chg="mod">
          <ac:chgData name="O'Grady, Colm" userId="S::colm_ogrady@tranetechnologies.com::20808ba7-9660-4236-93c8-b29ed17dc937" providerId="AD" clId="Web-{C5C12310-BBE6-AABF-D779-A3F95C6B41E5}" dt="2023-04-02T23:54:24.758" v="225" actId="1076"/>
          <ac:picMkLst>
            <pc:docMk/>
            <pc:sldMk cId="1859565404" sldId="4656"/>
            <ac:picMk id="12" creationId="{5D13EE5A-EB35-9769-207A-2EBD15E2E64B}"/>
          </ac:picMkLst>
        </pc:picChg>
      </pc:sldChg>
      <pc:sldChg chg="addSp delSp modSp new">
        <pc:chgData name="O'Grady, Colm" userId="S::colm_ogrady@tranetechnologies.com::20808ba7-9660-4236-93c8-b29ed17dc937" providerId="AD" clId="Web-{C5C12310-BBE6-AABF-D779-A3F95C6B41E5}" dt="2023-04-02T23:34:47.775" v="20" actId="14100"/>
        <pc:sldMkLst>
          <pc:docMk/>
          <pc:sldMk cId="1625233504" sldId="4671"/>
        </pc:sldMkLst>
        <pc:spChg chg="mod">
          <ac:chgData name="O'Grady, Colm" userId="S::colm_ogrady@tranetechnologies.com::20808ba7-9660-4236-93c8-b29ed17dc937" providerId="AD" clId="Web-{C5C12310-BBE6-AABF-D779-A3F95C6B41E5}" dt="2023-04-02T23:34:19.211" v="11" actId="20577"/>
          <ac:spMkLst>
            <pc:docMk/>
            <pc:sldMk cId="1625233504" sldId="4671"/>
            <ac:spMk id="2" creationId="{C8983812-EAA1-30F2-C458-02B7439C55A3}"/>
          </ac:spMkLst>
        </pc:spChg>
        <pc:spChg chg="del">
          <ac:chgData name="O'Grady, Colm" userId="S::colm_ogrady@tranetechnologies.com::20808ba7-9660-4236-93c8-b29ed17dc937" providerId="AD" clId="Web-{C5C12310-BBE6-AABF-D779-A3F95C6B41E5}" dt="2023-04-02T23:34:28.774" v="15"/>
          <ac:spMkLst>
            <pc:docMk/>
            <pc:sldMk cId="1625233504" sldId="4671"/>
            <ac:spMk id="3" creationId="{E6AC598C-22A8-3250-0195-76A36E779F72}"/>
          </ac:spMkLst>
        </pc:spChg>
        <pc:spChg chg="del">
          <ac:chgData name="O'Grady, Colm" userId="S::colm_ogrady@tranetechnologies.com::20808ba7-9660-4236-93c8-b29ed17dc937" providerId="AD" clId="Web-{C5C12310-BBE6-AABF-D779-A3F95C6B41E5}" dt="2023-04-02T23:34:23.008" v="14"/>
          <ac:spMkLst>
            <pc:docMk/>
            <pc:sldMk cId="1625233504" sldId="4671"/>
            <ac:spMk id="4" creationId="{F791011C-C94A-DCF7-D1FD-4B96062E1E3A}"/>
          </ac:spMkLst>
        </pc:spChg>
        <pc:spChg chg="mod">
          <ac:chgData name="O'Grady, Colm" userId="S::colm_ogrady@tranetechnologies.com::20808ba7-9660-4236-93c8-b29ed17dc937" providerId="AD" clId="Web-{C5C12310-BBE6-AABF-D779-A3F95C6B41E5}" dt="2023-04-02T23:34:20.790" v="13" actId="20577"/>
          <ac:spMkLst>
            <pc:docMk/>
            <pc:sldMk cId="1625233504" sldId="4671"/>
            <ac:spMk id="5" creationId="{D6D5FD6D-8335-C23E-4C87-A056EB45D27D}"/>
          </ac:spMkLst>
        </pc:spChg>
        <pc:spChg chg="add del mod">
          <ac:chgData name="O'Grady, Colm" userId="S::colm_ogrady@tranetechnologies.com::20808ba7-9660-4236-93c8-b29ed17dc937" providerId="AD" clId="Web-{C5C12310-BBE6-AABF-D779-A3F95C6B41E5}" dt="2023-04-02T23:34:41.103" v="17"/>
          <ac:spMkLst>
            <pc:docMk/>
            <pc:sldMk cId="1625233504" sldId="4671"/>
            <ac:spMk id="8" creationId="{539B3EB5-EDFD-6A2D-7D71-876B7525AD87}"/>
          </ac:spMkLst>
        </pc:spChg>
        <pc:picChg chg="add del mod ord modCrop">
          <ac:chgData name="O'Grady, Colm" userId="S::colm_ogrady@tranetechnologies.com::20808ba7-9660-4236-93c8-b29ed17dc937" providerId="AD" clId="Web-{C5C12310-BBE6-AABF-D779-A3F95C6B41E5}" dt="2023-04-02T23:34:38.822" v="16"/>
          <ac:picMkLst>
            <pc:docMk/>
            <pc:sldMk cId="1625233504" sldId="4671"/>
            <ac:picMk id="6" creationId="{0BB29326-8BC1-C6D3-2C8B-89EA53935B99}"/>
          </ac:picMkLst>
        </pc:picChg>
        <pc:picChg chg="add mod">
          <ac:chgData name="O'Grady, Colm" userId="S::colm_ogrady@tranetechnologies.com::20808ba7-9660-4236-93c8-b29ed17dc937" providerId="AD" clId="Web-{C5C12310-BBE6-AABF-D779-A3F95C6B41E5}" dt="2023-04-02T23:34:47.775" v="20" actId="14100"/>
          <ac:picMkLst>
            <pc:docMk/>
            <pc:sldMk cId="1625233504" sldId="4671"/>
            <ac:picMk id="9" creationId="{AABDAD16-AC5B-5DB1-608D-A5FC9313BEA4}"/>
          </ac:picMkLst>
        </pc:picChg>
      </pc:sldChg>
      <pc:sldChg chg="add ord">
        <pc:chgData name="O'Grady, Colm" userId="S::colm_ogrady@tranetechnologies.com::20808ba7-9660-4236-93c8-b29ed17dc937" providerId="AD" clId="Web-{C5C12310-BBE6-AABF-D779-A3F95C6B41E5}" dt="2023-04-02T23:49:10.277" v="189"/>
        <pc:sldMkLst>
          <pc:docMk/>
          <pc:sldMk cId="2578231963" sldId="4672"/>
        </pc:sldMkLst>
      </pc:sldChg>
      <pc:sldChg chg="add">
        <pc:chgData name="O'Grady, Colm" userId="S::colm_ogrady@tranetechnologies.com::20808ba7-9660-4236-93c8-b29ed17dc937" providerId="AD" clId="Web-{C5C12310-BBE6-AABF-D779-A3F95C6B41E5}" dt="2023-04-02T23:51:01.093" v="207"/>
        <pc:sldMkLst>
          <pc:docMk/>
          <pc:sldMk cId="1436183975" sldId="4673"/>
        </pc:sldMkLst>
      </pc:sldChg>
      <pc:sldChg chg="modSp add del">
        <pc:chgData name="O'Grady, Colm" userId="S::colm_ogrady@tranetechnologies.com::20808ba7-9660-4236-93c8-b29ed17dc937" providerId="AD" clId="Web-{C5C12310-BBE6-AABF-D779-A3F95C6B41E5}" dt="2023-04-02T23:54:37.962" v="229"/>
        <pc:sldMkLst>
          <pc:docMk/>
          <pc:sldMk cId="2105780226" sldId="4674"/>
        </pc:sldMkLst>
        <pc:graphicFrameChg chg="mod">
          <ac:chgData name="O'Grady, Colm" userId="S::colm_ogrady@tranetechnologies.com::20808ba7-9660-4236-93c8-b29ed17dc937" providerId="AD" clId="Web-{C5C12310-BBE6-AABF-D779-A3F95C6B41E5}" dt="2023-04-02T23:54:13.727" v="223" actId="1076"/>
          <ac:graphicFrameMkLst>
            <pc:docMk/>
            <pc:sldMk cId="2105780226" sldId="4674"/>
            <ac:graphicFrameMk id="2" creationId="{36E2B340-C991-540F-19EA-4E9D015D4D87}"/>
          </ac:graphicFrameMkLst>
        </pc:graphicFrameChg>
        <pc:picChg chg="mod">
          <ac:chgData name="O'Grady, Colm" userId="S::colm_ogrady@tranetechnologies.com::20808ba7-9660-4236-93c8-b29ed17dc937" providerId="AD" clId="Web-{C5C12310-BBE6-AABF-D779-A3F95C6B41E5}" dt="2023-04-02T23:54:13.680" v="219" actId="1076"/>
          <ac:picMkLst>
            <pc:docMk/>
            <pc:sldMk cId="2105780226" sldId="4674"/>
            <ac:picMk id="1026" creationId="{C6ED15F4-6C38-0F6D-A2D7-2E2A213239C0}"/>
          </ac:picMkLst>
        </pc:picChg>
        <pc:picChg chg="mod">
          <ac:chgData name="O'Grady, Colm" userId="S::colm_ogrady@tranetechnologies.com::20808ba7-9660-4236-93c8-b29ed17dc937" providerId="AD" clId="Web-{C5C12310-BBE6-AABF-D779-A3F95C6B41E5}" dt="2023-04-02T23:54:13.680" v="220" actId="1076"/>
          <ac:picMkLst>
            <pc:docMk/>
            <pc:sldMk cId="2105780226" sldId="4674"/>
            <ac:picMk id="1028" creationId="{31F190BF-60C9-EC06-9EE2-2F4D73EB6ACD}"/>
          </ac:picMkLst>
        </pc:picChg>
        <pc:picChg chg="mod">
          <ac:chgData name="O'Grady, Colm" userId="S::colm_ogrady@tranetechnologies.com::20808ba7-9660-4236-93c8-b29ed17dc937" providerId="AD" clId="Web-{C5C12310-BBE6-AABF-D779-A3F95C6B41E5}" dt="2023-04-02T23:54:13.695" v="221" actId="1076"/>
          <ac:picMkLst>
            <pc:docMk/>
            <pc:sldMk cId="2105780226" sldId="4674"/>
            <ac:picMk id="1030" creationId="{23F4FF96-41C6-2344-6A77-5A16E30EFD8D}"/>
          </ac:picMkLst>
        </pc:picChg>
        <pc:picChg chg="mod">
          <ac:chgData name="O'Grady, Colm" userId="S::colm_ogrady@tranetechnologies.com::20808ba7-9660-4236-93c8-b29ed17dc937" providerId="AD" clId="Web-{C5C12310-BBE6-AABF-D779-A3F95C6B41E5}" dt="2023-04-02T23:54:13.711" v="222" actId="1076"/>
          <ac:picMkLst>
            <pc:docMk/>
            <pc:sldMk cId="2105780226" sldId="4674"/>
            <ac:picMk id="1032" creationId="{6A747108-5B2C-CBFC-0378-41B3947C6FCD}"/>
          </ac:picMkLst>
        </pc:picChg>
      </pc:sldChg>
      <pc:sldChg chg="add del">
        <pc:chgData name="O'Grady, Colm" userId="S::colm_ogrady@tranetechnologies.com::20808ba7-9660-4236-93c8-b29ed17dc937" providerId="AD" clId="Web-{C5C12310-BBE6-AABF-D779-A3F95C6B41E5}" dt="2023-04-02T23:52:46.286" v="213"/>
        <pc:sldMkLst>
          <pc:docMk/>
          <pc:sldMk cId="2549827734" sldId="4674"/>
        </pc:sldMkLst>
      </pc:sldChg>
      <pc:sldChg chg="add del">
        <pc:chgData name="O'Grady, Colm" userId="S::colm_ogrady@tranetechnologies.com::20808ba7-9660-4236-93c8-b29ed17dc937" providerId="AD" clId="Web-{C5C12310-BBE6-AABF-D779-A3F95C6B41E5}" dt="2023-04-02T23:54:37.962" v="230"/>
        <pc:sldMkLst>
          <pc:docMk/>
          <pc:sldMk cId="3097680276" sldId="4675"/>
        </pc:sldMkLst>
      </pc:sldChg>
      <pc:sldMasterChg chg="add addSldLayout">
        <pc:chgData name="O'Grady, Colm" userId="S::colm_ogrady@tranetechnologies.com::20808ba7-9660-4236-93c8-b29ed17dc937" providerId="AD" clId="Web-{C5C12310-BBE6-AABF-D779-A3F95C6B41E5}" dt="2023-04-02T23:49:07.339" v="188"/>
        <pc:sldMasterMkLst>
          <pc:docMk/>
          <pc:sldMasterMk cId="3882042606" sldId="2147483909"/>
        </pc:sldMasterMkLst>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4153835681" sldId="2147483841"/>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265529878" sldId="2147483844"/>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115247311" sldId="2147483864"/>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473473147" sldId="2147483877"/>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515010426" sldId="2147483878"/>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964697155" sldId="2147483879"/>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038660517" sldId="2147483881"/>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997710626" sldId="2147483889"/>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085897900" sldId="2147483890"/>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4065579019" sldId="2147483891"/>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263389812" sldId="2147483893"/>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337303060" sldId="2147483894"/>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666016662" sldId="2147483895"/>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926264656" sldId="2147483896"/>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261547971" sldId="2147483898"/>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35066024" sldId="2147483899"/>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533001767" sldId="2147483910"/>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936550058" sldId="2147483911"/>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269958825" sldId="2147483912"/>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2956187905" sldId="2147483913"/>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143620586" sldId="2147483914"/>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4077158527" sldId="2147483915"/>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4039477449" sldId="2147483916"/>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231430174" sldId="2147483917"/>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875797235" sldId="2147483918"/>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131155516" sldId="2147483919"/>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2990973998" sldId="2147483920"/>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8330692" sldId="2147483921"/>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439352752" sldId="2147483922"/>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458025195" sldId="2147483923"/>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3561365281" sldId="2147483924"/>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4282108112" sldId="2147483925"/>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975613281" sldId="2147483926"/>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984766786" sldId="2147483927"/>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4015863414" sldId="2147483928"/>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383048019" sldId="2147483929"/>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2624408929" sldId="2147483930"/>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2338177040" sldId="2147483931"/>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019124402" sldId="2147483932"/>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670189982" sldId="2147483933"/>
          </pc:sldLayoutMkLst>
        </pc:sldLayoutChg>
        <pc:sldLayoutChg chg="add">
          <pc:chgData name="O'Grady, Colm" userId="S::colm_ogrady@tranetechnologies.com::20808ba7-9660-4236-93c8-b29ed17dc937" providerId="AD" clId="Web-{C5C12310-BBE6-AABF-D779-A3F95C6B41E5}" dt="2023-04-02T23:49:07.339" v="188"/>
          <pc:sldLayoutMkLst>
            <pc:docMk/>
            <pc:sldMasterMk cId="3882042606" sldId="2147483909"/>
            <pc:sldLayoutMk cId="1232492731" sldId="2147483934"/>
          </pc:sldLayoutMkLst>
        </pc:sldLayoutChg>
      </pc:sldMasterChg>
    </pc:docChg>
  </pc:docChgLst>
  <pc:docChgLst>
    <pc:chgData name="O'Grady, Colm" userId="S::colm_ogrady@tranetechnologies.com::20808ba7-9660-4236-93c8-b29ed17dc937" providerId="AD" clId="Web-{9DEBDFA9-33B0-5E7B-591A-935FF5EC5D44}"/>
    <pc:docChg chg="addSld delSld modSld sldOrd">
      <pc:chgData name="O'Grady, Colm" userId="S::colm_ogrady@tranetechnologies.com::20808ba7-9660-4236-93c8-b29ed17dc937" providerId="AD" clId="Web-{9DEBDFA9-33B0-5E7B-591A-935FF5EC5D44}" dt="2023-04-11T13:38:59.894" v="98"/>
      <pc:docMkLst>
        <pc:docMk/>
      </pc:docMkLst>
      <pc:sldChg chg="ord">
        <pc:chgData name="O'Grady, Colm" userId="S::colm_ogrady@tranetechnologies.com::20808ba7-9660-4236-93c8-b29ed17dc937" providerId="AD" clId="Web-{9DEBDFA9-33B0-5E7B-591A-935FF5EC5D44}" dt="2023-04-11T13:29:26.646" v="34"/>
        <pc:sldMkLst>
          <pc:docMk/>
          <pc:sldMk cId="670758936" sldId="1075"/>
        </pc:sldMkLst>
      </pc:sldChg>
      <pc:sldChg chg="addSp modSp">
        <pc:chgData name="O'Grady, Colm" userId="S::colm_ogrady@tranetechnologies.com::20808ba7-9660-4236-93c8-b29ed17dc937" providerId="AD" clId="Web-{9DEBDFA9-33B0-5E7B-591A-935FF5EC5D44}" dt="2023-04-11T13:27:35.174" v="33" actId="20577"/>
        <pc:sldMkLst>
          <pc:docMk/>
          <pc:sldMk cId="3925942523" sldId="4575"/>
        </pc:sldMkLst>
        <pc:spChg chg="add mod">
          <ac:chgData name="O'Grady, Colm" userId="S::colm_ogrady@tranetechnologies.com::20808ba7-9660-4236-93c8-b29ed17dc937" providerId="AD" clId="Web-{9DEBDFA9-33B0-5E7B-591A-935FF5EC5D44}" dt="2023-04-11T13:27:15.518" v="30" actId="1076"/>
          <ac:spMkLst>
            <pc:docMk/>
            <pc:sldMk cId="3925942523" sldId="4575"/>
            <ac:spMk id="3" creationId="{D92DD357-CF6C-D0C7-2C3E-B1A883EEF7A3}"/>
          </ac:spMkLst>
        </pc:spChg>
        <pc:spChg chg="mod">
          <ac:chgData name="O'Grady, Colm" userId="S::colm_ogrady@tranetechnologies.com::20808ba7-9660-4236-93c8-b29ed17dc937" providerId="AD" clId="Web-{9DEBDFA9-33B0-5E7B-591A-935FF5EC5D44}" dt="2023-04-11T13:27:35.174" v="33" actId="20577"/>
          <ac:spMkLst>
            <pc:docMk/>
            <pc:sldMk cId="3925942523" sldId="4575"/>
            <ac:spMk id="8" creationId="{8A5358AA-8CB4-35B0-3DFE-0F3CD12CFC52}"/>
          </ac:spMkLst>
        </pc:spChg>
      </pc:sldChg>
      <pc:sldChg chg="modSp">
        <pc:chgData name="O'Grady, Colm" userId="S::colm_ogrady@tranetechnologies.com::20808ba7-9660-4236-93c8-b29ed17dc937" providerId="AD" clId="Web-{9DEBDFA9-33B0-5E7B-591A-935FF5EC5D44}" dt="2023-04-11T13:19:54.069" v="2" actId="20577"/>
        <pc:sldMkLst>
          <pc:docMk/>
          <pc:sldMk cId="3078164270" sldId="4608"/>
        </pc:sldMkLst>
        <pc:spChg chg="mod">
          <ac:chgData name="O'Grady, Colm" userId="S::colm_ogrady@tranetechnologies.com::20808ba7-9660-4236-93c8-b29ed17dc937" providerId="AD" clId="Web-{9DEBDFA9-33B0-5E7B-591A-935FF5EC5D44}" dt="2023-04-11T13:19:54.069" v="2" actId="20577"/>
          <ac:spMkLst>
            <pc:docMk/>
            <pc:sldMk cId="3078164270" sldId="4608"/>
            <ac:spMk id="4" creationId="{7B66E5A5-B254-E4F0-9720-4184B76515FC}"/>
          </ac:spMkLst>
        </pc:spChg>
      </pc:sldChg>
      <pc:sldChg chg="modSp">
        <pc:chgData name="O'Grady, Colm" userId="S::colm_ogrady@tranetechnologies.com::20808ba7-9660-4236-93c8-b29ed17dc937" providerId="AD" clId="Web-{9DEBDFA9-33B0-5E7B-591A-935FF5EC5D44}" dt="2023-04-11T13:30:43.804" v="39" actId="20577"/>
        <pc:sldMkLst>
          <pc:docMk/>
          <pc:sldMk cId="2345828456" sldId="4609"/>
        </pc:sldMkLst>
        <pc:spChg chg="mod">
          <ac:chgData name="O'Grady, Colm" userId="S::colm_ogrady@tranetechnologies.com::20808ba7-9660-4236-93c8-b29ed17dc937" providerId="AD" clId="Web-{9DEBDFA9-33B0-5E7B-591A-935FF5EC5D44}" dt="2023-04-11T13:30:43.804" v="39" actId="20577"/>
          <ac:spMkLst>
            <pc:docMk/>
            <pc:sldMk cId="2345828456" sldId="4609"/>
            <ac:spMk id="4" creationId="{DCA29544-D2FD-EB78-B48A-93B75BA5A472}"/>
          </ac:spMkLst>
        </pc:spChg>
      </pc:sldChg>
      <pc:sldChg chg="ord">
        <pc:chgData name="O'Grady, Colm" userId="S::colm_ogrady@tranetechnologies.com::20808ba7-9660-4236-93c8-b29ed17dc937" providerId="AD" clId="Web-{9DEBDFA9-33B0-5E7B-591A-935FF5EC5D44}" dt="2023-04-11T13:38:59.894" v="98"/>
        <pc:sldMkLst>
          <pc:docMk/>
          <pc:sldMk cId="2691818621" sldId="4617"/>
        </pc:sldMkLst>
      </pc:sldChg>
      <pc:sldChg chg="ord">
        <pc:chgData name="O'Grady, Colm" userId="S::colm_ogrady@tranetechnologies.com::20808ba7-9660-4236-93c8-b29ed17dc937" providerId="AD" clId="Web-{9DEBDFA9-33B0-5E7B-591A-935FF5EC5D44}" dt="2023-04-11T13:23:08.652" v="7"/>
        <pc:sldMkLst>
          <pc:docMk/>
          <pc:sldMk cId="32491848" sldId="4619"/>
        </pc:sldMkLst>
      </pc:sldChg>
      <pc:sldChg chg="addSp modSp">
        <pc:chgData name="O'Grady, Colm" userId="S::colm_ogrady@tranetechnologies.com::20808ba7-9660-4236-93c8-b29ed17dc937" providerId="AD" clId="Web-{9DEBDFA9-33B0-5E7B-591A-935FF5EC5D44}" dt="2023-04-11T13:37:39.314" v="96" actId="1076"/>
        <pc:sldMkLst>
          <pc:docMk/>
          <pc:sldMk cId="2351003274" sldId="4630"/>
        </pc:sldMkLst>
        <pc:spChg chg="mod">
          <ac:chgData name="O'Grady, Colm" userId="S::colm_ogrady@tranetechnologies.com::20808ba7-9660-4236-93c8-b29ed17dc937" providerId="AD" clId="Web-{9DEBDFA9-33B0-5E7B-591A-935FF5EC5D44}" dt="2023-04-11T13:37:15.626" v="90" actId="20577"/>
          <ac:spMkLst>
            <pc:docMk/>
            <pc:sldMk cId="2351003274" sldId="4630"/>
            <ac:spMk id="4" creationId="{C4331AB2-C0A6-FA93-F836-F8681D8F1C16}"/>
          </ac:spMkLst>
        </pc:spChg>
        <pc:spChg chg="add mod">
          <ac:chgData name="O'Grady, Colm" userId="S::colm_ogrady@tranetechnologies.com::20808ba7-9660-4236-93c8-b29ed17dc937" providerId="AD" clId="Web-{9DEBDFA9-33B0-5E7B-591A-935FF5EC5D44}" dt="2023-04-11T13:37:20.423" v="91" actId="1076"/>
          <ac:spMkLst>
            <pc:docMk/>
            <pc:sldMk cId="2351003274" sldId="4630"/>
            <ac:spMk id="5" creationId="{8646E093-86AD-2E45-249F-84DCFD2A9E94}"/>
          </ac:spMkLst>
        </pc:spChg>
        <pc:spChg chg="add mod">
          <ac:chgData name="O'Grady, Colm" userId="S::colm_ogrady@tranetechnologies.com::20808ba7-9660-4236-93c8-b29ed17dc937" providerId="AD" clId="Web-{9DEBDFA9-33B0-5E7B-591A-935FF5EC5D44}" dt="2023-04-11T13:37:39.314" v="96" actId="1076"/>
          <ac:spMkLst>
            <pc:docMk/>
            <pc:sldMk cId="2351003274" sldId="4630"/>
            <ac:spMk id="6" creationId="{AE70D6A9-313B-1EC9-59FE-8323419A0014}"/>
          </ac:spMkLst>
        </pc:spChg>
        <pc:picChg chg="add mod">
          <ac:chgData name="O'Grady, Colm" userId="S::colm_ogrady@tranetechnologies.com::20808ba7-9660-4236-93c8-b29ed17dc937" providerId="AD" clId="Web-{9DEBDFA9-33B0-5E7B-591A-935FF5EC5D44}" dt="2023-04-11T13:36:02.093" v="68" actId="1076"/>
          <ac:picMkLst>
            <pc:docMk/>
            <pc:sldMk cId="2351003274" sldId="4630"/>
            <ac:picMk id="2" creationId="{0A71BFD9-5DA9-35E6-45E7-E9F35858DD79}"/>
          </ac:picMkLst>
        </pc:picChg>
        <pc:picChg chg="mod">
          <ac:chgData name="O'Grady, Colm" userId="S::colm_ogrady@tranetechnologies.com::20808ba7-9660-4236-93c8-b29ed17dc937" providerId="AD" clId="Web-{9DEBDFA9-33B0-5E7B-591A-935FF5EC5D44}" dt="2023-04-11T13:35:59.202" v="67" actId="1076"/>
          <ac:picMkLst>
            <pc:docMk/>
            <pc:sldMk cId="2351003274" sldId="4630"/>
            <ac:picMk id="7" creationId="{DC34394C-A7B3-237C-360B-28E99EFEDDEB}"/>
          </ac:picMkLst>
        </pc:picChg>
      </pc:sldChg>
      <pc:sldChg chg="ord">
        <pc:chgData name="O'Grady, Colm" userId="S::colm_ogrady@tranetechnologies.com::20808ba7-9660-4236-93c8-b29ed17dc937" providerId="AD" clId="Web-{9DEBDFA9-33B0-5E7B-591A-935FF5EC5D44}" dt="2023-04-11T13:29:26.646" v="35"/>
        <pc:sldMkLst>
          <pc:docMk/>
          <pc:sldMk cId="1625233504" sldId="4671"/>
        </pc:sldMkLst>
      </pc:sldChg>
      <pc:sldChg chg="add ord replId">
        <pc:chgData name="O'Grady, Colm" userId="S::colm_ogrady@tranetechnologies.com::20808ba7-9660-4236-93c8-b29ed17dc937" providerId="AD" clId="Web-{9DEBDFA9-33B0-5E7B-591A-935FF5EC5D44}" dt="2023-04-11T13:29:26.646" v="36"/>
        <pc:sldMkLst>
          <pc:docMk/>
          <pc:sldMk cId="2832577473" sldId="4685"/>
        </pc:sldMkLst>
      </pc:sldChg>
      <pc:sldChg chg="add del replId">
        <pc:chgData name="O'Grady, Colm" userId="S::colm_ogrady@tranetechnologies.com::20808ba7-9660-4236-93c8-b29ed17dc937" providerId="AD" clId="Web-{9DEBDFA9-33B0-5E7B-591A-935FF5EC5D44}" dt="2023-04-11T13:35:35.749" v="62"/>
        <pc:sldMkLst>
          <pc:docMk/>
          <pc:sldMk cId="2311433173" sldId="4686"/>
        </pc:sldMkLst>
      </pc:sldChg>
    </pc:docChg>
  </pc:docChgLst>
  <pc:docChgLst>
    <pc:chgData name="O'Grady, Colm" userId="S::colm_ogrady@tranetechnologies.com::20808ba7-9660-4236-93c8-b29ed17dc937" providerId="AD" clId="Web-{92F67AB7-A1D8-9946-0176-B1D1A2EBCA4E}"/>
    <pc:docChg chg="modSld">
      <pc:chgData name="O'Grady, Colm" userId="S::colm_ogrady@tranetechnologies.com::20808ba7-9660-4236-93c8-b29ed17dc937" providerId="AD" clId="Web-{92F67AB7-A1D8-9946-0176-B1D1A2EBCA4E}" dt="2023-04-11T13:43:28.645" v="5" actId="1076"/>
      <pc:docMkLst>
        <pc:docMk/>
      </pc:docMkLst>
      <pc:sldChg chg="addSp delSp modSp">
        <pc:chgData name="O'Grady, Colm" userId="S::colm_ogrady@tranetechnologies.com::20808ba7-9660-4236-93c8-b29ed17dc937" providerId="AD" clId="Web-{92F67AB7-A1D8-9946-0176-B1D1A2EBCA4E}" dt="2023-04-11T13:43:28.645" v="5" actId="1076"/>
        <pc:sldMkLst>
          <pc:docMk/>
          <pc:sldMk cId="1704660004" sldId="4588"/>
        </pc:sldMkLst>
        <pc:spChg chg="mod">
          <ac:chgData name="O'Grady, Colm" userId="S::colm_ogrady@tranetechnologies.com::20808ba7-9660-4236-93c8-b29ed17dc937" providerId="AD" clId="Web-{92F67AB7-A1D8-9946-0176-B1D1A2EBCA4E}" dt="2023-04-11T13:43:28.645" v="5" actId="1076"/>
          <ac:spMkLst>
            <pc:docMk/>
            <pc:sldMk cId="1704660004" sldId="4588"/>
            <ac:spMk id="6" creationId="{5D939B02-6912-DE21-F84F-CFE2A2140C85}"/>
          </ac:spMkLst>
        </pc:spChg>
        <pc:picChg chg="add mod ord">
          <ac:chgData name="O'Grady, Colm" userId="S::colm_ogrady@tranetechnologies.com::20808ba7-9660-4236-93c8-b29ed17dc937" providerId="AD" clId="Web-{92F67AB7-A1D8-9946-0176-B1D1A2EBCA4E}" dt="2023-04-11T13:43:22.661" v="3"/>
          <ac:picMkLst>
            <pc:docMk/>
            <pc:sldMk cId="1704660004" sldId="4588"/>
            <ac:picMk id="2" creationId="{17D7EFD7-4309-555A-FEDC-D13A5614859A}"/>
          </ac:picMkLst>
        </pc:picChg>
        <pc:picChg chg="del">
          <ac:chgData name="O'Grady, Colm" userId="S::colm_ogrady@tranetechnologies.com::20808ba7-9660-4236-93c8-b29ed17dc937" providerId="AD" clId="Web-{92F67AB7-A1D8-9946-0176-B1D1A2EBCA4E}" dt="2023-04-11T13:43:25.427" v="4"/>
          <ac:picMkLst>
            <pc:docMk/>
            <pc:sldMk cId="1704660004" sldId="4588"/>
            <ac:picMk id="4" creationId="{5D68A087-631B-BA57-C62E-BA005A950FA2}"/>
          </ac:picMkLst>
        </pc:picChg>
      </pc:sldChg>
    </pc:docChg>
  </pc:docChgLst>
  <pc:docChgLst>
    <pc:chgData name="Aroma, Ayça" userId="S::ayca.aroma@tranetechnologies.com::28e5b2b5-3af5-4b6b-aab3-d4e7c051efb9" providerId="AD" clId="Web-{36FBA9C7-3C63-1009-3064-29495B78CD35}"/>
    <pc:docChg chg="modSld">
      <pc:chgData name="Aroma, Ayça" userId="S::ayca.aroma@tranetechnologies.com::28e5b2b5-3af5-4b6b-aab3-d4e7c051efb9" providerId="AD" clId="Web-{36FBA9C7-3C63-1009-3064-29495B78CD35}" dt="2023-04-03T11:51:17.189" v="36" actId="20577"/>
      <pc:docMkLst>
        <pc:docMk/>
      </pc:docMkLst>
      <pc:sldChg chg="modSp">
        <pc:chgData name="Aroma, Ayça" userId="S::ayca.aroma@tranetechnologies.com::28e5b2b5-3af5-4b6b-aab3-d4e7c051efb9" providerId="AD" clId="Web-{36FBA9C7-3C63-1009-3064-29495B78CD35}" dt="2023-04-03T11:51:17.189" v="36" actId="20577"/>
        <pc:sldMkLst>
          <pc:docMk/>
          <pc:sldMk cId="3935416092" sldId="4607"/>
        </pc:sldMkLst>
        <pc:spChg chg="mod">
          <ac:chgData name="Aroma, Ayça" userId="S::ayca.aroma@tranetechnologies.com::28e5b2b5-3af5-4b6b-aab3-d4e7c051efb9" providerId="AD" clId="Web-{36FBA9C7-3C63-1009-3064-29495B78CD35}" dt="2023-04-03T11:51:17.189" v="36" actId="20577"/>
          <ac:spMkLst>
            <pc:docMk/>
            <pc:sldMk cId="3935416092" sldId="4607"/>
            <ac:spMk id="5" creationId="{18D025F7-7512-4B18-29AD-9D873E29BD5D}"/>
          </ac:spMkLst>
        </pc:spChg>
      </pc:sldChg>
    </pc:docChg>
  </pc:docChgLst>
  <pc:docChgLst>
    <pc:chgData name="O'Grady, Colm" userId="S::colm_ogrady@tranetechnologies.com::20808ba7-9660-4236-93c8-b29ed17dc937" providerId="AD" clId="Web-{A9FAB379-ED9E-0C7F-7458-3F0CBCE48B24}"/>
    <pc:docChg chg="addSld delSld modSld sldOrd">
      <pc:chgData name="O'Grady, Colm" userId="S::colm_ogrady@tranetechnologies.com::20808ba7-9660-4236-93c8-b29ed17dc937" providerId="AD" clId="Web-{A9FAB379-ED9E-0C7F-7458-3F0CBCE48B24}" dt="2023-04-07T16:00:23.960" v="95"/>
      <pc:docMkLst>
        <pc:docMk/>
      </pc:docMkLst>
      <pc:sldChg chg="modSp">
        <pc:chgData name="O'Grady, Colm" userId="S::colm_ogrady@tranetechnologies.com::20808ba7-9660-4236-93c8-b29ed17dc937" providerId="AD" clId="Web-{A9FAB379-ED9E-0C7F-7458-3F0CBCE48B24}" dt="2023-04-04T10:36:04.758" v="36" actId="20577"/>
        <pc:sldMkLst>
          <pc:docMk/>
          <pc:sldMk cId="3078164270" sldId="4608"/>
        </pc:sldMkLst>
        <pc:spChg chg="mod">
          <ac:chgData name="O'Grady, Colm" userId="S::colm_ogrady@tranetechnologies.com::20808ba7-9660-4236-93c8-b29ed17dc937" providerId="AD" clId="Web-{A9FAB379-ED9E-0C7F-7458-3F0CBCE48B24}" dt="2023-04-04T10:36:04.758" v="36" actId="20577"/>
          <ac:spMkLst>
            <pc:docMk/>
            <pc:sldMk cId="3078164270" sldId="4608"/>
            <ac:spMk id="4" creationId="{7B66E5A5-B254-E4F0-9720-4184B76515FC}"/>
          </ac:spMkLst>
        </pc:spChg>
      </pc:sldChg>
      <pc:sldChg chg="ord">
        <pc:chgData name="O'Grady, Colm" userId="S::colm_ogrady@tranetechnologies.com::20808ba7-9660-4236-93c8-b29ed17dc937" providerId="AD" clId="Web-{A9FAB379-ED9E-0C7F-7458-3F0CBCE48B24}" dt="2023-04-07T15:58:07.410" v="89"/>
        <pc:sldMkLst>
          <pc:docMk/>
          <pc:sldMk cId="191306177" sldId="4623"/>
        </pc:sldMkLst>
      </pc:sldChg>
      <pc:sldChg chg="modSp ord">
        <pc:chgData name="O'Grady, Colm" userId="S::colm_ogrady@tranetechnologies.com::20808ba7-9660-4236-93c8-b29ed17dc937" providerId="AD" clId="Web-{A9FAB379-ED9E-0C7F-7458-3F0CBCE48B24}" dt="2023-04-07T15:59:50.116" v="93"/>
        <pc:sldMkLst>
          <pc:docMk/>
          <pc:sldMk cId="603191186" sldId="4635"/>
        </pc:sldMkLst>
        <pc:spChg chg="mod">
          <ac:chgData name="O'Grady, Colm" userId="S::colm_ogrady@tranetechnologies.com::20808ba7-9660-4236-93c8-b29ed17dc937" providerId="AD" clId="Web-{A9FAB379-ED9E-0C7F-7458-3F0CBCE48B24}" dt="2023-04-04T10:32:50.457" v="19" actId="20577"/>
          <ac:spMkLst>
            <pc:docMk/>
            <pc:sldMk cId="603191186" sldId="4635"/>
            <ac:spMk id="3" creationId="{8AA6D8E0-7FF6-7D3C-79C5-4D0B048586F9}"/>
          </ac:spMkLst>
        </pc:spChg>
      </pc:sldChg>
      <pc:sldChg chg="modSp ord">
        <pc:chgData name="O'Grady, Colm" userId="S::colm_ogrady@tranetechnologies.com::20808ba7-9660-4236-93c8-b29ed17dc937" providerId="AD" clId="Web-{A9FAB379-ED9E-0C7F-7458-3F0CBCE48B24}" dt="2023-04-07T15:59:50.116" v="92"/>
        <pc:sldMkLst>
          <pc:docMk/>
          <pc:sldMk cId="1391481060" sldId="4636"/>
        </pc:sldMkLst>
        <pc:spChg chg="mod">
          <ac:chgData name="O'Grady, Colm" userId="S::colm_ogrady@tranetechnologies.com::20808ba7-9660-4236-93c8-b29ed17dc937" providerId="AD" clId="Web-{A9FAB379-ED9E-0C7F-7458-3F0CBCE48B24}" dt="2023-04-04T10:32:33.129" v="17" actId="20577"/>
          <ac:spMkLst>
            <pc:docMk/>
            <pc:sldMk cId="1391481060" sldId="4636"/>
            <ac:spMk id="3" creationId="{FED27036-538C-9DFF-47F6-2202D0450DF5}"/>
          </ac:spMkLst>
        </pc:spChg>
        <pc:spChg chg="mod">
          <ac:chgData name="O'Grady, Colm" userId="S::colm_ogrady@tranetechnologies.com::20808ba7-9660-4236-93c8-b29ed17dc937" providerId="AD" clId="Web-{A9FAB379-ED9E-0C7F-7458-3F0CBCE48B24}" dt="2023-04-04T10:32:11.112" v="13" actId="20577"/>
          <ac:spMkLst>
            <pc:docMk/>
            <pc:sldMk cId="1391481060" sldId="4636"/>
            <ac:spMk id="4" creationId="{C81FCAE2-BF70-CDA0-6DF1-8C50796EF9A0}"/>
          </ac:spMkLst>
        </pc:spChg>
      </pc:sldChg>
      <pc:sldChg chg="modSp ord">
        <pc:chgData name="O'Grady, Colm" userId="S::colm_ogrady@tranetechnologies.com::20808ba7-9660-4236-93c8-b29ed17dc937" providerId="AD" clId="Web-{A9FAB379-ED9E-0C7F-7458-3F0CBCE48B24}" dt="2023-04-07T15:59:50.116" v="91"/>
        <pc:sldMkLst>
          <pc:docMk/>
          <pc:sldMk cId="2972725203" sldId="4637"/>
        </pc:sldMkLst>
        <pc:spChg chg="mod">
          <ac:chgData name="O'Grady, Colm" userId="S::colm_ogrady@tranetechnologies.com::20808ba7-9660-4236-93c8-b29ed17dc937" providerId="AD" clId="Web-{A9FAB379-ED9E-0C7F-7458-3F0CBCE48B24}" dt="2023-04-04T10:32:24.441" v="15" actId="20577"/>
          <ac:spMkLst>
            <pc:docMk/>
            <pc:sldMk cId="2972725203" sldId="4637"/>
            <ac:spMk id="3" creationId="{FED27036-538C-9DFF-47F6-2202D0450DF5}"/>
          </ac:spMkLst>
        </pc:spChg>
        <pc:spChg chg="mod">
          <ac:chgData name="O'Grady, Colm" userId="S::colm_ogrady@tranetechnologies.com::20808ba7-9660-4236-93c8-b29ed17dc937" providerId="AD" clId="Web-{A9FAB379-ED9E-0C7F-7458-3F0CBCE48B24}" dt="2023-04-04T10:32:01.222" v="11" actId="20577"/>
          <ac:spMkLst>
            <pc:docMk/>
            <pc:sldMk cId="2972725203" sldId="4637"/>
            <ac:spMk id="4" creationId="{C81FCAE2-BF70-CDA0-6DF1-8C50796EF9A0}"/>
          </ac:spMkLst>
        </pc:spChg>
      </pc:sldChg>
      <pc:sldChg chg="modSp ord">
        <pc:chgData name="O'Grady, Colm" userId="S::colm_ogrady@tranetechnologies.com::20808ba7-9660-4236-93c8-b29ed17dc937" providerId="AD" clId="Web-{A9FAB379-ED9E-0C7F-7458-3F0CBCE48B24}" dt="2023-04-07T15:59:50.100" v="90"/>
        <pc:sldMkLst>
          <pc:docMk/>
          <pc:sldMk cId="831009350" sldId="4638"/>
        </pc:sldMkLst>
        <pc:spChg chg="mod">
          <ac:chgData name="O'Grady, Colm" userId="S::colm_ogrady@tranetechnologies.com::20808ba7-9660-4236-93c8-b29ed17dc937" providerId="AD" clId="Web-{A9FAB379-ED9E-0C7F-7458-3F0CBCE48B24}" dt="2023-04-04T10:31:48.440" v="9" actId="20577"/>
          <ac:spMkLst>
            <pc:docMk/>
            <pc:sldMk cId="831009350" sldId="4638"/>
            <ac:spMk id="3" creationId="{FED27036-538C-9DFF-47F6-2202D0450DF5}"/>
          </ac:spMkLst>
        </pc:spChg>
        <pc:spChg chg="mod">
          <ac:chgData name="O'Grady, Colm" userId="S::colm_ogrady@tranetechnologies.com::20808ba7-9660-4236-93c8-b29ed17dc937" providerId="AD" clId="Web-{A9FAB379-ED9E-0C7F-7458-3F0CBCE48B24}" dt="2023-04-04T10:31:18.846" v="7" actId="20577"/>
          <ac:spMkLst>
            <pc:docMk/>
            <pc:sldMk cId="831009350" sldId="4638"/>
            <ac:spMk id="4" creationId="{C81FCAE2-BF70-CDA0-6DF1-8C50796EF9A0}"/>
          </ac:spMkLst>
        </pc:spChg>
      </pc:sldChg>
      <pc:sldChg chg="ord">
        <pc:chgData name="O'Grady, Colm" userId="S::colm_ogrady@tranetechnologies.com::20808ba7-9660-4236-93c8-b29ed17dc937" providerId="AD" clId="Web-{A9FAB379-ED9E-0C7F-7458-3F0CBCE48B24}" dt="2023-04-04T10:35:38.538" v="21"/>
        <pc:sldMkLst>
          <pc:docMk/>
          <pc:sldMk cId="2132052616" sldId="4640"/>
        </pc:sldMkLst>
      </pc:sldChg>
      <pc:sldChg chg="ord">
        <pc:chgData name="O'Grady, Colm" userId="S::colm_ogrady@tranetechnologies.com::20808ba7-9660-4236-93c8-b29ed17dc937" providerId="AD" clId="Web-{A9FAB379-ED9E-0C7F-7458-3F0CBCE48B24}" dt="2023-04-04T10:35:38.538" v="22"/>
        <pc:sldMkLst>
          <pc:docMk/>
          <pc:sldMk cId="656373245" sldId="4641"/>
        </pc:sldMkLst>
      </pc:sldChg>
      <pc:sldChg chg="ord">
        <pc:chgData name="O'Grady, Colm" userId="S::colm_ogrady@tranetechnologies.com::20808ba7-9660-4236-93c8-b29ed17dc937" providerId="AD" clId="Web-{A9FAB379-ED9E-0C7F-7458-3F0CBCE48B24}" dt="2023-04-07T16:00:23.960" v="95"/>
        <pc:sldMkLst>
          <pc:docMk/>
          <pc:sldMk cId="3708757520" sldId="4655"/>
        </pc:sldMkLst>
      </pc:sldChg>
      <pc:sldChg chg="ord">
        <pc:chgData name="O'Grady, Colm" userId="S::colm_ogrady@tranetechnologies.com::20808ba7-9660-4236-93c8-b29ed17dc937" providerId="AD" clId="Web-{A9FAB379-ED9E-0C7F-7458-3F0CBCE48B24}" dt="2023-04-07T16:00:23.960" v="94"/>
        <pc:sldMkLst>
          <pc:docMk/>
          <pc:sldMk cId="1859565404" sldId="4656"/>
        </pc:sldMkLst>
      </pc:sldChg>
      <pc:sldChg chg="del">
        <pc:chgData name="O'Grady, Colm" userId="S::colm_ogrady@tranetechnologies.com::20808ba7-9660-4236-93c8-b29ed17dc937" providerId="AD" clId="Web-{A9FAB379-ED9E-0C7F-7458-3F0CBCE48B24}" dt="2023-04-04T11:48:33.219" v="37"/>
        <pc:sldMkLst>
          <pc:docMk/>
          <pc:sldMk cId="3345622809" sldId="4675"/>
        </pc:sldMkLst>
      </pc:sldChg>
      <pc:sldChg chg="addSp delSp modSp">
        <pc:chgData name="O'Grady, Colm" userId="S::colm_ogrady@tranetechnologies.com::20808ba7-9660-4236-93c8-b29ed17dc937" providerId="AD" clId="Web-{A9FAB379-ED9E-0C7F-7458-3F0CBCE48B24}" dt="2023-04-04T11:51:17.943" v="60"/>
        <pc:sldMkLst>
          <pc:docMk/>
          <pc:sldMk cId="647030717" sldId="4676"/>
        </pc:sldMkLst>
        <pc:picChg chg="add mod ord modCrop">
          <ac:chgData name="O'Grady, Colm" userId="S::colm_ogrady@tranetechnologies.com::20808ba7-9660-4236-93c8-b29ed17dc937" providerId="AD" clId="Web-{A9FAB379-ED9E-0C7F-7458-3F0CBCE48B24}" dt="2023-04-04T11:51:17.943" v="60"/>
          <ac:picMkLst>
            <pc:docMk/>
            <pc:sldMk cId="647030717" sldId="4676"/>
            <ac:picMk id="3" creationId="{55C66F71-3266-FF52-5D11-008EF713CCED}"/>
          </ac:picMkLst>
        </pc:picChg>
        <pc:picChg chg="del">
          <ac:chgData name="O'Grady, Colm" userId="S::colm_ogrady@tranetechnologies.com::20808ba7-9660-4236-93c8-b29ed17dc937" providerId="AD" clId="Web-{A9FAB379-ED9E-0C7F-7458-3F0CBCE48B24}" dt="2023-04-04T11:48:54.329" v="38"/>
          <ac:picMkLst>
            <pc:docMk/>
            <pc:sldMk cId="647030717" sldId="4676"/>
            <ac:picMk id="11" creationId="{86498F6F-C71B-FCB6-DAC4-469352282052}"/>
          </ac:picMkLst>
        </pc:picChg>
      </pc:sldChg>
      <pc:sldChg chg="addSp delSp modSp">
        <pc:chgData name="O'Grady, Colm" userId="S::colm_ogrady@tranetechnologies.com::20808ba7-9660-4236-93c8-b29ed17dc937" providerId="AD" clId="Web-{A9FAB379-ED9E-0C7F-7458-3F0CBCE48B24}" dt="2023-04-04T11:51:04.145" v="59" actId="1076"/>
        <pc:sldMkLst>
          <pc:docMk/>
          <pc:sldMk cId="4251001836" sldId="4677"/>
        </pc:sldMkLst>
        <pc:picChg chg="add mod ord modCrop">
          <ac:chgData name="O'Grady, Colm" userId="S::colm_ogrady@tranetechnologies.com::20808ba7-9660-4236-93c8-b29ed17dc937" providerId="AD" clId="Web-{A9FAB379-ED9E-0C7F-7458-3F0CBCE48B24}" dt="2023-04-04T11:51:04.145" v="59" actId="1076"/>
          <ac:picMkLst>
            <pc:docMk/>
            <pc:sldMk cId="4251001836" sldId="4677"/>
            <ac:picMk id="3" creationId="{34F67286-B5D8-AAED-E961-3D19D7953EF4}"/>
          </ac:picMkLst>
        </pc:picChg>
        <pc:picChg chg="del">
          <ac:chgData name="O'Grady, Colm" userId="S::colm_ogrady@tranetechnologies.com::20808ba7-9660-4236-93c8-b29ed17dc937" providerId="AD" clId="Web-{A9FAB379-ED9E-0C7F-7458-3F0CBCE48B24}" dt="2023-04-04T11:50:16.613" v="47"/>
          <ac:picMkLst>
            <pc:docMk/>
            <pc:sldMk cId="4251001836" sldId="4677"/>
            <ac:picMk id="21" creationId="{775BE3E7-062F-5CCC-7CA6-551600F8DF49}"/>
          </ac:picMkLst>
        </pc:picChg>
      </pc:sldChg>
      <pc:sldChg chg="addSp delSp modSp new">
        <pc:chgData name="O'Grady, Colm" userId="S::colm_ogrady@tranetechnologies.com::20808ba7-9660-4236-93c8-b29ed17dc937" providerId="AD" clId="Web-{A9FAB379-ED9E-0C7F-7458-3F0CBCE48B24}" dt="2023-04-07T15:47:48.162" v="88" actId="14100"/>
        <pc:sldMkLst>
          <pc:docMk/>
          <pc:sldMk cId="2544273921" sldId="4684"/>
        </pc:sldMkLst>
        <pc:spChg chg="del">
          <ac:chgData name="O'Grady, Colm" userId="S::colm_ogrady@tranetechnologies.com::20808ba7-9660-4236-93c8-b29ed17dc937" providerId="AD" clId="Web-{A9FAB379-ED9E-0C7F-7458-3F0CBCE48B24}" dt="2023-04-07T15:47:28.708" v="84"/>
          <ac:spMkLst>
            <pc:docMk/>
            <pc:sldMk cId="2544273921" sldId="4684"/>
            <ac:spMk id="2" creationId="{0DC7B88B-9835-4355-85B9-CECB782C0406}"/>
          </ac:spMkLst>
        </pc:spChg>
        <pc:spChg chg="mod">
          <ac:chgData name="O'Grady, Colm" userId="S::colm_ogrady@tranetechnologies.com::20808ba7-9660-4236-93c8-b29ed17dc937" providerId="AD" clId="Web-{A9FAB379-ED9E-0C7F-7458-3F0CBCE48B24}" dt="2023-04-07T15:46:56.879" v="68" actId="20577"/>
          <ac:spMkLst>
            <pc:docMk/>
            <pc:sldMk cId="2544273921" sldId="4684"/>
            <ac:spMk id="3" creationId="{5D4112A0-F63D-50B3-9F5C-8321C32D5A83}"/>
          </ac:spMkLst>
        </pc:spChg>
        <pc:spChg chg="mod">
          <ac:chgData name="O'Grady, Colm" userId="S::colm_ogrady@tranetechnologies.com::20808ba7-9660-4236-93c8-b29ed17dc937" providerId="AD" clId="Web-{A9FAB379-ED9E-0C7F-7458-3F0CBCE48B24}" dt="2023-04-07T15:47:34.599" v="85" actId="14100"/>
          <ac:spMkLst>
            <pc:docMk/>
            <pc:sldMk cId="2544273921" sldId="4684"/>
            <ac:spMk id="4" creationId="{5BE4D09B-D49C-BA57-D0BE-D03CF39EA9AE}"/>
          </ac:spMkLst>
        </pc:spChg>
        <pc:picChg chg="add mod">
          <ac:chgData name="O'Grady, Colm" userId="S::colm_ogrady@tranetechnologies.com::20808ba7-9660-4236-93c8-b29ed17dc937" providerId="AD" clId="Web-{A9FAB379-ED9E-0C7F-7458-3F0CBCE48B24}" dt="2023-04-07T15:47:48.162" v="88" actId="14100"/>
          <ac:picMkLst>
            <pc:docMk/>
            <pc:sldMk cId="2544273921" sldId="4684"/>
            <ac:picMk id="5" creationId="{0350E004-1127-3D21-97EA-B6CCC3897F9A}"/>
          </ac:picMkLst>
        </pc:picChg>
      </pc:sldChg>
    </pc:docChg>
  </pc:docChgLst>
  <pc:docChgLst>
    <pc:chgData name="Radu, Raluca" userId="S::raluca.radu@thermoking.com::cfa8c761-5602-4001-88de-00837d99795a" providerId="AD" clId="Web-{63C4C8A2-22ED-B2E7-663C-672F086E4035}"/>
    <pc:docChg chg="modSld">
      <pc:chgData name="Radu, Raluca" userId="S::raluca.radu@thermoking.com::cfa8c761-5602-4001-88de-00837d99795a" providerId="AD" clId="Web-{63C4C8A2-22ED-B2E7-663C-672F086E4035}" dt="2023-04-02T18:04:22.836" v="1943"/>
      <pc:docMkLst>
        <pc:docMk/>
      </pc:docMkLst>
      <pc:sldChg chg="modNotes">
        <pc:chgData name="Radu, Raluca" userId="S::raluca.radu@thermoking.com::cfa8c761-5602-4001-88de-00837d99795a" providerId="AD" clId="Web-{63C4C8A2-22ED-B2E7-663C-672F086E4035}" dt="2023-04-02T17:51:31.888" v="1349"/>
        <pc:sldMkLst>
          <pc:docMk/>
          <pc:sldMk cId="3520710167" sldId="497"/>
        </pc:sldMkLst>
      </pc:sldChg>
      <pc:sldChg chg="modNotes">
        <pc:chgData name="Radu, Raluca" userId="S::raluca.radu@thermoking.com::cfa8c761-5602-4001-88de-00837d99795a" providerId="AD" clId="Web-{63C4C8A2-22ED-B2E7-663C-672F086E4035}" dt="2023-04-02T17:53:36.566" v="1428"/>
        <pc:sldMkLst>
          <pc:docMk/>
          <pc:sldMk cId="4279643716" sldId="534"/>
        </pc:sldMkLst>
      </pc:sldChg>
      <pc:sldChg chg="modNotes">
        <pc:chgData name="Radu, Raluca" userId="S::raluca.radu@thermoking.com::cfa8c761-5602-4001-88de-00837d99795a" providerId="AD" clId="Web-{63C4C8A2-22ED-B2E7-663C-672F086E4035}" dt="2023-04-02T17:38:53.644" v="1019"/>
        <pc:sldMkLst>
          <pc:docMk/>
          <pc:sldMk cId="2660920540" sldId="4587"/>
        </pc:sldMkLst>
      </pc:sldChg>
      <pc:sldChg chg="modNotes">
        <pc:chgData name="Radu, Raluca" userId="S::raluca.radu@thermoking.com::cfa8c761-5602-4001-88de-00837d99795a" providerId="AD" clId="Web-{63C4C8A2-22ED-B2E7-663C-672F086E4035}" dt="2023-04-02T17:17:48.184" v="1"/>
        <pc:sldMkLst>
          <pc:docMk/>
          <pc:sldMk cId="2132052616" sldId="4640"/>
        </pc:sldMkLst>
      </pc:sldChg>
      <pc:sldChg chg="modNotes">
        <pc:chgData name="Radu, Raluca" userId="S::raluca.radu@thermoking.com::cfa8c761-5602-4001-88de-00837d99795a" providerId="AD" clId="Web-{63C4C8A2-22ED-B2E7-663C-672F086E4035}" dt="2023-04-02T17:27:32.232" v="282"/>
        <pc:sldMkLst>
          <pc:docMk/>
          <pc:sldMk cId="413251307" sldId="4643"/>
        </pc:sldMkLst>
      </pc:sldChg>
      <pc:sldChg chg="modNotes">
        <pc:chgData name="Radu, Raluca" userId="S::raluca.radu@thermoking.com::cfa8c761-5602-4001-88de-00837d99795a" providerId="AD" clId="Web-{63C4C8A2-22ED-B2E7-663C-672F086E4035}" dt="2023-04-02T17:38:19.001" v="994"/>
        <pc:sldMkLst>
          <pc:docMk/>
          <pc:sldMk cId="2190182610" sldId="4644"/>
        </pc:sldMkLst>
      </pc:sldChg>
      <pc:sldChg chg="modNotes">
        <pc:chgData name="Radu, Raluca" userId="S::raluca.radu@thermoking.com::cfa8c761-5602-4001-88de-00837d99795a" providerId="AD" clId="Web-{63C4C8A2-22ED-B2E7-663C-672F086E4035}" dt="2023-04-02T17:47:08.780" v="1080"/>
        <pc:sldMkLst>
          <pc:docMk/>
          <pc:sldMk cId="3912439189" sldId="4645"/>
        </pc:sldMkLst>
      </pc:sldChg>
      <pc:sldChg chg="mod modShow">
        <pc:chgData name="Radu, Raluca" userId="S::raluca.radu@thermoking.com::cfa8c761-5602-4001-88de-00837d99795a" providerId="AD" clId="Web-{63C4C8A2-22ED-B2E7-663C-672F086E4035}" dt="2023-04-02T17:47:14.389" v="1081"/>
        <pc:sldMkLst>
          <pc:docMk/>
          <pc:sldMk cId="1896774492" sldId="4646"/>
        </pc:sldMkLst>
      </pc:sldChg>
      <pc:sldChg chg="modNotes">
        <pc:chgData name="Radu, Raluca" userId="S::raluca.radu@thermoking.com::cfa8c761-5602-4001-88de-00837d99795a" providerId="AD" clId="Web-{63C4C8A2-22ED-B2E7-663C-672F086E4035}" dt="2023-04-02T18:04:22.836" v="1943"/>
        <pc:sldMkLst>
          <pc:docMk/>
          <pc:sldMk cId="1065777532" sldId="4647"/>
        </pc:sldMkLst>
      </pc:sldChg>
      <pc:sldChg chg="modSp modNotes">
        <pc:chgData name="Radu, Raluca" userId="S::raluca.radu@thermoking.com::cfa8c761-5602-4001-88de-00837d99795a" providerId="AD" clId="Web-{63C4C8A2-22ED-B2E7-663C-672F086E4035}" dt="2023-04-02T18:03:12.238" v="1887"/>
        <pc:sldMkLst>
          <pc:docMk/>
          <pc:sldMk cId="1496149133" sldId="4649"/>
        </pc:sldMkLst>
        <pc:spChg chg="mod">
          <ac:chgData name="Radu, Raluca" userId="S::raluca.radu@thermoking.com::cfa8c761-5602-4001-88de-00837d99795a" providerId="AD" clId="Web-{63C4C8A2-22ED-B2E7-663C-672F086E4035}" dt="2023-04-02T17:59:01.537" v="1753" actId="20577"/>
          <ac:spMkLst>
            <pc:docMk/>
            <pc:sldMk cId="1496149133" sldId="4649"/>
            <ac:spMk id="3" creationId="{8C79043F-4A47-5161-81E5-9CA58E57FFBD}"/>
          </ac:spMkLst>
        </pc:spChg>
      </pc:sldChg>
    </pc:docChg>
  </pc:docChgLst>
  <pc:docChgLst>
    <pc:chgData name="O'Grady, Colm" userId="S::colm_ogrady@tranetechnologies.com::20808ba7-9660-4236-93c8-b29ed17dc937" providerId="AD" clId="Web-{7BF449E2-536F-7701-FDC3-C60EFFD0F4B3}"/>
    <pc:docChg chg="addSld delSld modSld sldOrd">
      <pc:chgData name="O'Grady, Colm" userId="S::colm_ogrady@tranetechnologies.com::20808ba7-9660-4236-93c8-b29ed17dc937" providerId="AD" clId="Web-{7BF449E2-536F-7701-FDC3-C60EFFD0F4B3}" dt="2023-04-03T14:17:39.782" v="61" actId="20577"/>
      <pc:docMkLst>
        <pc:docMk/>
      </pc:docMkLst>
      <pc:sldChg chg="ord">
        <pc:chgData name="O'Grady, Colm" userId="S::colm_ogrady@tranetechnologies.com::20808ba7-9660-4236-93c8-b29ed17dc937" providerId="AD" clId="Web-{7BF449E2-536F-7701-FDC3-C60EFFD0F4B3}" dt="2023-04-03T14:10:40.353" v="39"/>
        <pc:sldMkLst>
          <pc:docMk/>
          <pc:sldMk cId="906695482" sldId="4590"/>
        </pc:sldMkLst>
      </pc:sldChg>
      <pc:sldChg chg="ord">
        <pc:chgData name="O'Grady, Colm" userId="S::colm_ogrady@tranetechnologies.com::20808ba7-9660-4236-93c8-b29ed17dc937" providerId="AD" clId="Web-{7BF449E2-536F-7701-FDC3-C60EFFD0F4B3}" dt="2023-04-03T14:07:05.708" v="0"/>
        <pc:sldMkLst>
          <pc:docMk/>
          <pc:sldMk cId="838753193" sldId="4602"/>
        </pc:sldMkLst>
      </pc:sldChg>
      <pc:sldChg chg="addSp delSp modSp new">
        <pc:chgData name="O'Grady, Colm" userId="S::colm_ogrady@tranetechnologies.com::20808ba7-9660-4236-93c8-b29ed17dc937" providerId="AD" clId="Web-{7BF449E2-536F-7701-FDC3-C60EFFD0F4B3}" dt="2023-04-03T14:09:46.242" v="30"/>
        <pc:sldMkLst>
          <pc:docMk/>
          <pc:sldMk cId="2217642558" sldId="4680"/>
        </pc:sldMkLst>
        <pc:spChg chg="add del">
          <ac:chgData name="O'Grady, Colm" userId="S::colm_ogrady@tranetechnologies.com::20808ba7-9660-4236-93c8-b29ed17dc937" providerId="AD" clId="Web-{7BF449E2-536F-7701-FDC3-C60EFFD0F4B3}" dt="2023-04-03T14:09:46.242" v="30"/>
          <ac:spMkLst>
            <pc:docMk/>
            <pc:sldMk cId="2217642558" sldId="4680"/>
            <ac:spMk id="2" creationId="{51AA19A9-8AA1-8B80-4B94-0F94B23FDD31}"/>
          </ac:spMkLst>
        </pc:spChg>
        <pc:spChg chg="mod">
          <ac:chgData name="O'Grady, Colm" userId="S::colm_ogrady@tranetechnologies.com::20808ba7-9660-4236-93c8-b29ed17dc937" providerId="AD" clId="Web-{7BF449E2-536F-7701-FDC3-C60EFFD0F4B3}" dt="2023-04-03T14:09:36.414" v="24" actId="20577"/>
          <ac:spMkLst>
            <pc:docMk/>
            <pc:sldMk cId="2217642558" sldId="4680"/>
            <ac:spMk id="3" creationId="{349B69B4-DFAE-2DE0-7A98-A2BDC651447D}"/>
          </ac:spMkLst>
        </pc:spChg>
        <pc:spChg chg="del">
          <ac:chgData name="O'Grady, Colm" userId="S::colm_ogrady@tranetechnologies.com::20808ba7-9660-4236-93c8-b29ed17dc937" providerId="AD" clId="Web-{7BF449E2-536F-7701-FDC3-C60EFFD0F4B3}" dt="2023-04-03T14:09:46.242" v="29"/>
          <ac:spMkLst>
            <pc:docMk/>
            <pc:sldMk cId="2217642558" sldId="4680"/>
            <ac:spMk id="4" creationId="{619063A6-F11F-D9D7-0855-BD4674D878BA}"/>
          </ac:spMkLst>
        </pc:spChg>
        <pc:picChg chg="add del mod">
          <ac:chgData name="O'Grady, Colm" userId="S::colm_ogrady@tranetechnologies.com::20808ba7-9660-4236-93c8-b29ed17dc937" providerId="AD" clId="Web-{7BF449E2-536F-7701-FDC3-C60EFFD0F4B3}" dt="2023-04-03T14:09:41.773" v="28"/>
          <ac:picMkLst>
            <pc:docMk/>
            <pc:sldMk cId="2217642558" sldId="4680"/>
            <ac:picMk id="5" creationId="{440AC368-BB92-A74E-4EDD-617D4DAE5628}"/>
          </ac:picMkLst>
        </pc:picChg>
      </pc:sldChg>
      <pc:sldChg chg="add del replId">
        <pc:chgData name="O'Grady, Colm" userId="S::colm_ogrady@tranetechnologies.com::20808ba7-9660-4236-93c8-b29ed17dc937" providerId="AD" clId="Web-{7BF449E2-536F-7701-FDC3-C60EFFD0F4B3}" dt="2023-04-03T14:10:23.805" v="34"/>
        <pc:sldMkLst>
          <pc:docMk/>
          <pc:sldMk cId="2784452801" sldId="4681"/>
        </pc:sldMkLst>
      </pc:sldChg>
      <pc:sldChg chg="add ord replId">
        <pc:chgData name="O'Grady, Colm" userId="S::colm_ogrady@tranetechnologies.com::20808ba7-9660-4236-93c8-b29ed17dc937" providerId="AD" clId="Web-{7BF449E2-536F-7701-FDC3-C60EFFD0F4B3}" dt="2023-04-03T14:10:40.353" v="40"/>
        <pc:sldMkLst>
          <pc:docMk/>
          <pc:sldMk cId="2790505247" sldId="4681"/>
        </pc:sldMkLst>
      </pc:sldChg>
      <pc:sldChg chg="add del replId">
        <pc:chgData name="O'Grady, Colm" userId="S::colm_ogrady@tranetechnologies.com::20808ba7-9660-4236-93c8-b29ed17dc937" providerId="AD" clId="Web-{7BF449E2-536F-7701-FDC3-C60EFFD0F4B3}" dt="2023-04-03T14:10:23.805" v="33"/>
        <pc:sldMkLst>
          <pc:docMk/>
          <pc:sldMk cId="2584512565" sldId="4682"/>
        </pc:sldMkLst>
      </pc:sldChg>
      <pc:sldChg chg="add ord replId">
        <pc:chgData name="O'Grady, Colm" userId="S::colm_ogrady@tranetechnologies.com::20808ba7-9660-4236-93c8-b29ed17dc937" providerId="AD" clId="Web-{7BF449E2-536F-7701-FDC3-C60EFFD0F4B3}" dt="2023-04-03T14:10:40.353" v="41"/>
        <pc:sldMkLst>
          <pc:docMk/>
          <pc:sldMk cId="4114167615" sldId="4682"/>
        </pc:sldMkLst>
      </pc:sldChg>
      <pc:sldChg chg="addSp modSp new">
        <pc:chgData name="O'Grady, Colm" userId="S::colm_ogrady@tranetechnologies.com::20808ba7-9660-4236-93c8-b29ed17dc937" providerId="AD" clId="Web-{7BF449E2-536F-7701-FDC3-C60EFFD0F4B3}" dt="2023-04-03T14:17:39.782" v="61" actId="20577"/>
        <pc:sldMkLst>
          <pc:docMk/>
          <pc:sldMk cId="2624025989" sldId="4683"/>
        </pc:sldMkLst>
        <pc:spChg chg="mod">
          <ac:chgData name="O'Grady, Colm" userId="S::colm_ogrady@tranetechnologies.com::20808ba7-9660-4236-93c8-b29ed17dc937" providerId="AD" clId="Web-{7BF449E2-536F-7701-FDC3-C60EFFD0F4B3}" dt="2023-04-03T14:17:39.782" v="61" actId="20577"/>
          <ac:spMkLst>
            <pc:docMk/>
            <pc:sldMk cId="2624025989" sldId="4683"/>
            <ac:spMk id="3" creationId="{CB214AF7-E096-6196-9FEA-67238586EF16}"/>
          </ac:spMkLst>
        </pc:spChg>
        <pc:picChg chg="add mod">
          <ac:chgData name="O'Grady, Colm" userId="S::colm_ogrady@tranetechnologies.com::20808ba7-9660-4236-93c8-b29ed17dc937" providerId="AD" clId="Web-{7BF449E2-536F-7701-FDC3-C60EFFD0F4B3}" dt="2023-04-03T14:17:17.969" v="48" actId="14100"/>
          <ac:picMkLst>
            <pc:docMk/>
            <pc:sldMk cId="2624025989" sldId="4683"/>
            <ac:picMk id="5" creationId="{A3E179A5-AAB3-CF98-2C43-BBE903BF1D7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ranetechnologies-my.sharepoint.com/personal/melissac_jackson_tranetechnologies_com/Documents/Advancer/MT%20Training/Brand%20comparison.%20Trail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222_EEDCD00A.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r>
              <a:rPr lang="en-IE">
                <a:solidFill>
                  <a:schemeClr val="tx2"/>
                </a:solidFill>
              </a:rPr>
              <a:t>Sound Power</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cene3d>
          <a:camera prst="orthographicFront"/>
          <a:lightRig rig="threePt" dir="t"/>
        </a:scene3d>
        <a:sp3d prstMaterial="translucentPowder"/>
      </c:spPr>
    </c:floor>
    <c:sideWall>
      <c:thickness val="0"/>
      <c:spPr>
        <a:noFill/>
        <a:ln>
          <a:noFill/>
        </a:ln>
        <a:effectLst>
          <a:innerShdw blurRad="63500" dist="50800" dir="13500000">
            <a:prstClr val="black">
              <a:alpha val="66000"/>
            </a:prstClr>
          </a:innerShdw>
        </a:effectLst>
        <a:scene3d>
          <a:camera prst="orthographicFront"/>
          <a:lightRig rig="threePt" dir="t"/>
        </a:scene3d>
        <a:sp3d prstMaterial="powder"/>
      </c:spPr>
    </c:sideWall>
    <c:backWall>
      <c:thickness val="0"/>
      <c:spPr>
        <a:noFill/>
        <a:ln>
          <a:noFill/>
        </a:ln>
        <a:effectLst>
          <a:innerShdw blurRad="63500" dist="50800" dir="13500000">
            <a:prstClr val="black">
              <a:alpha val="66000"/>
            </a:prstClr>
          </a:innerShdw>
        </a:effectLst>
        <a:scene3d>
          <a:camera prst="orthographicFront"/>
          <a:lightRig rig="threePt" dir="t"/>
        </a:scene3d>
        <a:sp3d prstMaterial="clear"/>
      </c:spPr>
    </c:backWall>
    <c:plotArea>
      <c:layout/>
      <c:bar3DChart>
        <c:barDir val="col"/>
        <c:grouping val="stacked"/>
        <c:varyColors val="1"/>
        <c:ser>
          <c:idx val="0"/>
          <c:order val="0"/>
          <c:tx>
            <c:strRef>
              <c:f>'Sectrum comparison'!$C$3:$F$3</c:f>
              <c:strCache>
                <c:ptCount val="4"/>
                <c:pt idx="0">
                  <c:v>SLXi Spectrum</c:v>
                </c:pt>
                <c:pt idx="1">
                  <c:v>A - 500 Spectrum </c:v>
                </c:pt>
                <c:pt idx="2">
                  <c:v>Vector HE-19 MT </c:v>
                </c:pt>
                <c:pt idx="3">
                  <c:v>SCU MT</c:v>
                </c:pt>
              </c:strCache>
            </c:strRef>
          </c:tx>
          <c:invertIfNegative val="0"/>
          <c:dPt>
            <c:idx val="0"/>
            <c:invertIfNegative val="0"/>
            <c:bubble3D val="0"/>
            <c:spPr>
              <a:solidFill>
                <a:schemeClr val="accent5"/>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85ED-D543-97A9-A46C009FEFF2}"/>
              </c:ext>
            </c:extLst>
          </c:dPt>
          <c:dPt>
            <c:idx val="1"/>
            <c:invertIfNegative val="0"/>
            <c:bubble3D val="0"/>
            <c:spPr>
              <a:solidFill>
                <a:schemeClr val="accent1"/>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85ED-D543-97A9-A46C009FEFF2}"/>
              </c:ext>
            </c:extLst>
          </c:dPt>
          <c:dPt>
            <c:idx val="2"/>
            <c:invertIfNegative val="0"/>
            <c:bubble3D val="0"/>
            <c:spPr>
              <a:solidFill>
                <a:schemeClr val="accent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85ED-D543-97A9-A46C009FEFF2}"/>
              </c:ext>
            </c:extLst>
          </c:dPt>
          <c:dPt>
            <c:idx val="3"/>
            <c:invertIfNegative val="0"/>
            <c:bubble3D val="0"/>
            <c:spPr>
              <a:solidFill>
                <a:schemeClr val="accent2">
                  <a:lumMod val="75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85ED-D543-97A9-A46C009FEFF2}"/>
              </c:ext>
            </c:extLst>
          </c:dPt>
          <c:cat>
            <c:strRef>
              <c:f>'Sectrum comparison'!$C$3:$F$3</c:f>
              <c:strCache>
                <c:ptCount val="4"/>
                <c:pt idx="0">
                  <c:v>SLXi Spectrum</c:v>
                </c:pt>
                <c:pt idx="1">
                  <c:v>A - 500 Spectrum </c:v>
                </c:pt>
                <c:pt idx="2">
                  <c:v>Vector HE-19 MT </c:v>
                </c:pt>
                <c:pt idx="3">
                  <c:v>SCU MT</c:v>
                </c:pt>
              </c:strCache>
            </c:strRef>
          </c:cat>
          <c:val>
            <c:numRef>
              <c:f>'Sectrum comparison'!$C$4:$F$4</c:f>
              <c:numCache>
                <c:formatCode>General</c:formatCode>
                <c:ptCount val="4"/>
                <c:pt idx="0">
                  <c:v>98</c:v>
                </c:pt>
                <c:pt idx="1">
                  <c:v>97</c:v>
                </c:pt>
                <c:pt idx="2">
                  <c:v>98</c:v>
                </c:pt>
                <c:pt idx="3">
                  <c:v>100</c:v>
                </c:pt>
              </c:numCache>
            </c:numRef>
          </c:val>
          <c:extLst>
            <c:ext xmlns:c16="http://schemas.microsoft.com/office/drawing/2014/chart" uri="{C3380CC4-5D6E-409C-BE32-E72D297353CC}">
              <c16:uniqueId val="{00000008-85ED-D543-97A9-A46C009FEFF2}"/>
            </c:ext>
          </c:extLst>
        </c:ser>
        <c:dLbls>
          <c:showLegendKey val="0"/>
          <c:showVal val="0"/>
          <c:showCatName val="0"/>
          <c:showSerName val="0"/>
          <c:showPercent val="0"/>
          <c:showBubbleSize val="0"/>
        </c:dLbls>
        <c:gapWidth val="150"/>
        <c:shape val="box"/>
        <c:axId val="1344732752"/>
        <c:axId val="1344727760"/>
        <c:axId val="0"/>
      </c:bar3DChart>
      <c:catAx>
        <c:axId val="13447327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344727760"/>
        <c:crosses val="autoZero"/>
        <c:auto val="1"/>
        <c:lblAlgn val="ctr"/>
        <c:lblOffset val="100"/>
        <c:noMultiLvlLbl val="0"/>
      </c:catAx>
      <c:valAx>
        <c:axId val="1344727760"/>
        <c:scaling>
          <c:orientation val="minMax"/>
          <c:max val="101"/>
          <c:min val="9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IE">
                    <a:solidFill>
                      <a:schemeClr val="tx1"/>
                    </a:solidFill>
                  </a:rPr>
                  <a:t>dB(A)</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344732752"/>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8333333333333E-3"/>
          <c:y val="0"/>
          <c:w val="0.9770833333333333"/>
          <c:h val="0.94752203126176837"/>
        </c:manualLayout>
      </c:layout>
      <c:barChart>
        <c:barDir val="bar"/>
        <c:grouping val="stacked"/>
        <c:varyColors val="0"/>
        <c:ser>
          <c:idx val="0"/>
          <c:order val="0"/>
          <c:tx>
            <c:strRef>
              <c:f>Sheet1!$B$1</c:f>
              <c:strCache>
                <c:ptCount val="1"/>
                <c:pt idx="0">
                  <c:v>Unit GP</c:v>
                </c:pt>
              </c:strCache>
            </c:strRef>
          </c:tx>
          <c:spPr>
            <a:solidFill>
              <a:schemeClr val="accent2"/>
            </a:solidFill>
            <a:ln>
              <a:noFill/>
            </a:ln>
            <a:effectLst/>
          </c:spPr>
          <c:invertIfNegative val="0"/>
          <c:cat>
            <c:strRef>
              <c:f>Sheet1!$A$2:$A$4</c:f>
              <c:strCache>
                <c:ptCount val="3"/>
                <c:pt idx="0">
                  <c:v>unit + datalogger + parts &amp; labor during warranty</c:v>
                </c:pt>
                <c:pt idx="1">
                  <c:v>unit + datalogger + solar panel + Extended Warranty + Connect&amp;SET</c:v>
                </c:pt>
                <c:pt idx="2">
                  <c:v>unit + datalogger + solar panel + ComfortPlus + Connect&amp;SET</c:v>
                </c:pt>
              </c:strCache>
            </c:strRef>
          </c:cat>
          <c:val>
            <c:numRef>
              <c:f>Sheet1!$B$2:$B$4</c:f>
              <c:numCache>
                <c:formatCode>General</c:formatCode>
                <c:ptCount val="3"/>
                <c:pt idx="0">
                  <c:v>68</c:v>
                </c:pt>
                <c:pt idx="1">
                  <c:v>68</c:v>
                </c:pt>
                <c:pt idx="2">
                  <c:v>68</c:v>
                </c:pt>
              </c:numCache>
            </c:numRef>
          </c:val>
          <c:extLst>
            <c:ext xmlns:c16="http://schemas.microsoft.com/office/drawing/2014/chart" uri="{C3380CC4-5D6E-409C-BE32-E72D297353CC}">
              <c16:uniqueId val="{00000000-350A-5842-9AA9-928B05112491}"/>
            </c:ext>
          </c:extLst>
        </c:ser>
        <c:ser>
          <c:idx val="1"/>
          <c:order val="1"/>
          <c:tx>
            <c:strRef>
              <c:f>Sheet1!$C$1</c:f>
              <c:strCache>
                <c:ptCount val="1"/>
                <c:pt idx="0">
                  <c:v>SnS GP</c:v>
                </c:pt>
              </c:strCache>
            </c:strRef>
          </c:tx>
          <c:spPr>
            <a:solidFill>
              <a:schemeClr val="accent1"/>
            </a:solidFill>
            <a:ln>
              <a:noFill/>
            </a:ln>
            <a:effectLst/>
          </c:spPr>
          <c:invertIfNegative val="0"/>
          <c:cat>
            <c:strRef>
              <c:f>Sheet1!$A$2:$A$4</c:f>
              <c:strCache>
                <c:ptCount val="3"/>
                <c:pt idx="0">
                  <c:v>unit + datalogger + parts &amp; labor during warranty</c:v>
                </c:pt>
                <c:pt idx="1">
                  <c:v>unit + datalogger + solar panel + Extended Warranty + Connect&amp;SET</c:v>
                </c:pt>
                <c:pt idx="2">
                  <c:v>unit + datalogger + solar panel + ComfortPlus + Connect&amp;SET</c:v>
                </c:pt>
              </c:strCache>
            </c:strRef>
          </c:cat>
          <c:val>
            <c:numRef>
              <c:f>Sheet1!$C$2:$C$4</c:f>
              <c:numCache>
                <c:formatCode>General</c:formatCode>
                <c:ptCount val="3"/>
                <c:pt idx="0">
                  <c:v>32</c:v>
                </c:pt>
                <c:pt idx="1">
                  <c:v>51</c:v>
                </c:pt>
                <c:pt idx="2">
                  <c:v>89</c:v>
                </c:pt>
              </c:numCache>
            </c:numRef>
          </c:val>
          <c:extLst>
            <c:ext xmlns:c16="http://schemas.microsoft.com/office/drawing/2014/chart" uri="{C3380CC4-5D6E-409C-BE32-E72D297353CC}">
              <c16:uniqueId val="{00000001-350A-5842-9AA9-928B05112491}"/>
            </c:ext>
          </c:extLst>
        </c:ser>
        <c:dLbls>
          <c:showLegendKey val="0"/>
          <c:showVal val="0"/>
          <c:showCatName val="0"/>
          <c:showSerName val="0"/>
          <c:showPercent val="0"/>
          <c:showBubbleSize val="0"/>
        </c:dLbls>
        <c:gapWidth val="150"/>
        <c:overlap val="100"/>
        <c:axId val="1292170256"/>
        <c:axId val="1292169424"/>
      </c:barChart>
      <c:catAx>
        <c:axId val="1292170256"/>
        <c:scaling>
          <c:orientation val="maxMin"/>
        </c:scaling>
        <c:delete val="1"/>
        <c:axPos val="l"/>
        <c:numFmt formatCode="General" sourceLinked="1"/>
        <c:majorTickMark val="out"/>
        <c:minorTickMark val="none"/>
        <c:tickLblPos val="nextTo"/>
        <c:crossAx val="1292169424"/>
        <c:crosses val="autoZero"/>
        <c:auto val="1"/>
        <c:lblAlgn val="ctr"/>
        <c:lblOffset val="100"/>
        <c:noMultiLvlLbl val="0"/>
      </c:catAx>
      <c:valAx>
        <c:axId val="1292169424"/>
        <c:scaling>
          <c:orientation val="minMax"/>
        </c:scaling>
        <c:delete val="1"/>
        <c:axPos val="t"/>
        <c:numFmt formatCode="General" sourceLinked="1"/>
        <c:majorTickMark val="none"/>
        <c:minorTickMark val="none"/>
        <c:tickLblPos val="nextTo"/>
        <c:crossAx val="12921702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49D679-757E-5A1F-77A4-97528A0910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9FFF70-76F0-8921-37B6-1EAC21C31D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5C327B-3B25-CD41-955C-9AE8AD8CECF9}" type="datetimeFigureOut">
              <a:rPr lang="en-US" smtClean="0"/>
              <a:t>4/11/2023</a:t>
            </a:fld>
            <a:endParaRPr lang="en-US"/>
          </a:p>
        </p:txBody>
      </p:sp>
      <p:sp>
        <p:nvSpPr>
          <p:cNvPr id="4" name="Footer Placeholder 3">
            <a:extLst>
              <a:ext uri="{FF2B5EF4-FFF2-40B4-BE49-F238E27FC236}">
                <a16:creationId xmlns:a16="http://schemas.microsoft.com/office/drawing/2014/main" id="{038D3823-6466-A4B3-345A-450E928D87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C72716-7C35-4571-6681-558FD7AA2A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C191FD-5C40-8449-8079-6B88C89776AE}" type="slidenum">
              <a:rPr lang="en-US" smtClean="0"/>
              <a:t>‹#›</a:t>
            </a:fld>
            <a:endParaRPr lang="en-US"/>
          </a:p>
        </p:txBody>
      </p:sp>
    </p:spTree>
    <p:extLst>
      <p:ext uri="{BB962C8B-B14F-4D97-AF65-F5344CB8AC3E}">
        <p14:creationId xmlns:p14="http://schemas.microsoft.com/office/powerpoint/2010/main" val="3149464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egoe UI" panose="020B0502040204020203"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egoe UI" panose="020B0502040204020203" pitchFamily="34" charset="0"/>
              </a:defRPr>
            </a:lvl1pPr>
          </a:lstStyle>
          <a:p>
            <a:fld id="{728CBD22-8039-43E4-B3AC-C6563B23418B}" type="datetimeFigureOut">
              <a:rPr lang="en-US" smtClean="0"/>
              <a:pPr/>
              <a:t>4/11/2023</a:t>
            </a:fld>
            <a:endParaRPr lang="en-US"/>
          </a:p>
        </p:txBody>
      </p:sp>
      <p:sp>
        <p:nvSpPr>
          <p:cNvPr id="4" name="Slide Image Placeholder 3"/>
          <p:cNvSpPr>
            <a:spLocks noGrp="1" noRot="1" noChangeAspect="1"/>
          </p:cNvSpPr>
          <p:nvPr>
            <p:ph type="sldImg" idx="2"/>
          </p:nvPr>
        </p:nvSpPr>
        <p:spPr>
          <a:xfrm>
            <a:off x="365125" y="1143000"/>
            <a:ext cx="61277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egoe UI" panose="020B0502040204020203" pitchFamily="34" charset="0"/>
              </a:defRPr>
            </a:lvl1pPr>
          </a:lstStyle>
          <a:p>
            <a:fld id="{F5CB30E0-54B6-4277-8E1B-AEF4AAD5D9DE}" type="slidenum">
              <a:rPr lang="en-US" smtClean="0"/>
              <a:pPr/>
              <a:t>‹#›</a:t>
            </a:fld>
            <a:endParaRPr lang="en-US"/>
          </a:p>
        </p:txBody>
      </p:sp>
    </p:spTree>
    <p:extLst>
      <p:ext uri="{BB962C8B-B14F-4D97-AF65-F5344CB8AC3E}">
        <p14:creationId xmlns:p14="http://schemas.microsoft.com/office/powerpoint/2010/main" val="2403942986"/>
      </p:ext>
    </p:extLst>
  </p:cSld>
  <p:clrMap bg1="lt1" tx1="dk1" bg2="lt2" tx2="dk2" accent1="accent1" accent2="accent2" accent3="accent3" accent4="accent4" accent5="accent5" accent6="accent6" hlink="hlink" folHlink="folHlink"/>
  <p:notesStyle>
    <a:lvl1pPr marL="0" algn="l" defTabSz="1319784" rtl="0" eaLnBrk="1" latinLnBrk="0" hangingPunct="1">
      <a:defRPr sz="1732" b="0" i="0" kern="1200">
        <a:solidFill>
          <a:schemeClr val="tx1"/>
        </a:solidFill>
        <a:latin typeface="Segoe UI" panose="020B0502040204020203" pitchFamily="34" charset="0"/>
        <a:ea typeface="+mn-ea"/>
        <a:cs typeface="+mn-cs"/>
      </a:defRPr>
    </a:lvl1pPr>
    <a:lvl2pPr marL="659892" algn="l" defTabSz="1319784" rtl="0" eaLnBrk="1" latinLnBrk="0" hangingPunct="1">
      <a:defRPr sz="1732" b="0" i="0" kern="1200">
        <a:solidFill>
          <a:schemeClr val="tx1"/>
        </a:solidFill>
        <a:latin typeface="Segoe UI" panose="020B0502040204020203" pitchFamily="34" charset="0"/>
        <a:ea typeface="+mn-ea"/>
        <a:cs typeface="+mn-cs"/>
      </a:defRPr>
    </a:lvl2pPr>
    <a:lvl3pPr marL="1319784" algn="l" defTabSz="1319784" rtl="0" eaLnBrk="1" latinLnBrk="0" hangingPunct="1">
      <a:defRPr sz="1732" b="0" i="0" kern="1200">
        <a:solidFill>
          <a:schemeClr val="tx1"/>
        </a:solidFill>
        <a:latin typeface="Segoe UI" panose="020B0502040204020203" pitchFamily="34" charset="0"/>
        <a:ea typeface="+mn-ea"/>
        <a:cs typeface="+mn-cs"/>
      </a:defRPr>
    </a:lvl3pPr>
    <a:lvl4pPr marL="1979673" algn="l" defTabSz="1319784" rtl="0" eaLnBrk="1" latinLnBrk="0" hangingPunct="1">
      <a:defRPr sz="1732" b="0" i="0" kern="1200">
        <a:solidFill>
          <a:schemeClr val="tx1"/>
        </a:solidFill>
        <a:latin typeface="Segoe UI" panose="020B0502040204020203" pitchFamily="34" charset="0"/>
        <a:ea typeface="+mn-ea"/>
        <a:cs typeface="+mn-cs"/>
      </a:defRPr>
    </a:lvl4pPr>
    <a:lvl5pPr marL="2639565" algn="l" defTabSz="1319784" rtl="0" eaLnBrk="1" latinLnBrk="0" hangingPunct="1">
      <a:defRPr sz="1732" b="0" i="0" kern="1200">
        <a:solidFill>
          <a:schemeClr val="tx1"/>
        </a:solidFill>
        <a:latin typeface="Segoe UI" panose="020B0502040204020203" pitchFamily="34" charset="0"/>
        <a:ea typeface="+mn-ea"/>
        <a:cs typeface="+mn-cs"/>
      </a:defRPr>
    </a:lvl5pPr>
    <a:lvl6pPr marL="3299457" algn="l" defTabSz="1319784" rtl="0" eaLnBrk="1" latinLnBrk="0" hangingPunct="1">
      <a:defRPr sz="1732" kern="1200">
        <a:solidFill>
          <a:schemeClr val="tx1"/>
        </a:solidFill>
        <a:latin typeface="+mn-lt"/>
        <a:ea typeface="+mn-ea"/>
        <a:cs typeface="+mn-cs"/>
      </a:defRPr>
    </a:lvl6pPr>
    <a:lvl7pPr marL="3959349" algn="l" defTabSz="1319784" rtl="0" eaLnBrk="1" latinLnBrk="0" hangingPunct="1">
      <a:defRPr sz="1732" kern="1200">
        <a:solidFill>
          <a:schemeClr val="tx1"/>
        </a:solidFill>
        <a:latin typeface="+mn-lt"/>
        <a:ea typeface="+mn-ea"/>
        <a:cs typeface="+mn-cs"/>
      </a:defRPr>
    </a:lvl7pPr>
    <a:lvl8pPr marL="4619239" algn="l" defTabSz="1319784" rtl="0" eaLnBrk="1" latinLnBrk="0" hangingPunct="1">
      <a:defRPr sz="1732" kern="1200">
        <a:solidFill>
          <a:schemeClr val="tx1"/>
        </a:solidFill>
        <a:latin typeface="+mn-lt"/>
        <a:ea typeface="+mn-ea"/>
        <a:cs typeface="+mn-cs"/>
      </a:defRPr>
    </a:lvl8pPr>
    <a:lvl9pPr marL="5279131" algn="l" defTabSz="1319784" rtl="0" eaLnBrk="1" latinLnBrk="0" hangingPunct="1">
      <a:defRPr sz="173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2</a:t>
            </a:fld>
            <a:endParaRPr lang="en-US"/>
          </a:p>
        </p:txBody>
      </p:sp>
    </p:spTree>
    <p:extLst>
      <p:ext uri="{BB962C8B-B14F-4D97-AF65-F5344CB8AC3E}">
        <p14:creationId xmlns:p14="http://schemas.microsoft.com/office/powerpoint/2010/main" val="2282736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a:latin typeface="Calibri"/>
                <a:cs typeface="Calibri"/>
              </a:rPr>
              <a:t>As mentioned earlier all A-Series come with full connectivity for the first 2 years. </a:t>
            </a:r>
            <a:endParaRPr lang="en-US">
              <a:latin typeface="Calibri"/>
              <a:cs typeface="Calibr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43</a:t>
            </a:fld>
            <a:endParaRPr lang="en-US"/>
          </a:p>
        </p:txBody>
      </p:sp>
    </p:spTree>
    <p:extLst>
      <p:ext uri="{BB962C8B-B14F-4D97-AF65-F5344CB8AC3E}">
        <p14:creationId xmlns:p14="http://schemas.microsoft.com/office/powerpoint/2010/main" val="429387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700">
                <a:latin typeface="Segoe UI"/>
                <a:cs typeface="Segoe UI"/>
              </a:rPr>
              <a:t>As a novelty, </a:t>
            </a:r>
            <a:r>
              <a:rPr lang="nl-BE" sz="1700" err="1">
                <a:latin typeface="Segoe UI"/>
                <a:cs typeface="Segoe UI"/>
              </a:rPr>
              <a:t>the</a:t>
            </a:r>
            <a:r>
              <a:rPr lang="nl-BE" sz="1700">
                <a:latin typeface="Segoe UI"/>
                <a:cs typeface="Segoe UI"/>
              </a:rPr>
              <a:t> </a:t>
            </a:r>
            <a:r>
              <a:rPr lang="nl-BE" sz="1700" err="1">
                <a:latin typeface="Segoe UI"/>
                <a:cs typeface="Segoe UI"/>
              </a:rPr>
              <a:t>existing</a:t>
            </a:r>
            <a:r>
              <a:rPr lang="nl-BE" sz="1700">
                <a:latin typeface="Segoe UI"/>
                <a:cs typeface="Segoe UI"/>
              </a:rPr>
              <a:t> </a:t>
            </a:r>
            <a:r>
              <a:rPr lang="nl-BE" sz="1700" err="1">
                <a:latin typeface="Segoe UI"/>
                <a:cs typeface="Segoe UI"/>
              </a:rPr>
              <a:t>telematics</a:t>
            </a:r>
            <a:r>
              <a:rPr lang="nl-BE" sz="1700">
                <a:latin typeface="Segoe UI"/>
                <a:cs typeface="Segoe UI"/>
              </a:rPr>
              <a:t> hardware has been </a:t>
            </a:r>
            <a:r>
              <a:rPr lang="nl-BE" sz="1700" err="1">
                <a:latin typeface="Segoe UI"/>
                <a:cs typeface="Segoe UI"/>
              </a:rPr>
              <a:t>replaced</a:t>
            </a:r>
            <a:r>
              <a:rPr lang="nl-BE" sz="1700">
                <a:latin typeface="Segoe UI"/>
                <a:cs typeface="Segoe UI"/>
              </a:rPr>
              <a:t> last September </a:t>
            </a:r>
            <a:r>
              <a:rPr lang="nl-BE" sz="1700" err="1">
                <a:latin typeface="Segoe UI"/>
                <a:cs typeface="Segoe UI"/>
              </a:rPr>
              <a:t>with</a:t>
            </a:r>
            <a:r>
              <a:rPr lang="nl-BE" sz="1700">
                <a:latin typeface="Segoe UI"/>
                <a:cs typeface="Segoe UI"/>
              </a:rPr>
              <a:t> a new </a:t>
            </a:r>
            <a:r>
              <a:rPr lang="nl-BE" sz="1700" err="1">
                <a:latin typeface="Segoe UI"/>
                <a:cs typeface="Segoe UI"/>
              </a:rPr>
              <a:t>one</a:t>
            </a:r>
            <a:r>
              <a:rPr lang="nl-BE" sz="1700">
                <a:latin typeface="Segoe UI"/>
                <a:cs typeface="Segoe UI"/>
              </a:rPr>
              <a:t>. </a:t>
            </a:r>
            <a:r>
              <a:rPr lang="nl-BE" sz="1700" err="1">
                <a:latin typeface="Segoe UI"/>
                <a:cs typeface="Segoe UI"/>
              </a:rPr>
              <a:t>One</a:t>
            </a:r>
            <a:r>
              <a:rPr lang="nl-BE" sz="1700">
                <a:latin typeface="Segoe UI"/>
                <a:cs typeface="Segoe UI"/>
              </a:rPr>
              <a:t> </a:t>
            </a:r>
            <a:r>
              <a:rPr lang="nl-BE" sz="1700" err="1">
                <a:latin typeface="Segoe UI"/>
                <a:cs typeface="Segoe UI"/>
              </a:rPr>
              <a:t>key</a:t>
            </a:r>
            <a:r>
              <a:rPr lang="nl-BE" sz="1700">
                <a:latin typeface="Segoe UI"/>
                <a:cs typeface="Segoe UI"/>
              </a:rPr>
              <a:t> driver was </a:t>
            </a:r>
            <a:r>
              <a:rPr lang="nl-BE" sz="1700" err="1">
                <a:latin typeface="Segoe UI"/>
                <a:cs typeface="Segoe UI"/>
              </a:rPr>
              <a:t>the</a:t>
            </a:r>
            <a:r>
              <a:rPr lang="nl-BE" sz="1700">
                <a:latin typeface="Segoe UI"/>
                <a:cs typeface="Segoe UI"/>
              </a:rPr>
              <a:t> 2G/3G </a:t>
            </a:r>
            <a:r>
              <a:rPr lang="nl-BE" sz="1700" err="1">
                <a:latin typeface="Segoe UI"/>
                <a:cs typeface="Segoe UI"/>
              </a:rPr>
              <a:t>phase</a:t>
            </a:r>
            <a:r>
              <a:rPr lang="nl-BE" sz="1700">
                <a:latin typeface="Segoe UI"/>
                <a:cs typeface="Segoe UI"/>
              </a:rPr>
              <a:t> out </a:t>
            </a:r>
            <a:r>
              <a:rPr lang="nl-BE" sz="1700" err="1">
                <a:latin typeface="Segoe UI"/>
                <a:cs typeface="Segoe UI"/>
              </a:rPr>
              <a:t>which</a:t>
            </a:r>
            <a:r>
              <a:rPr lang="nl-BE" sz="1700">
                <a:latin typeface="Segoe UI"/>
                <a:cs typeface="Segoe UI"/>
              </a:rPr>
              <a:t> is </a:t>
            </a:r>
            <a:r>
              <a:rPr lang="nl-BE" sz="1700" err="1">
                <a:latin typeface="Segoe UI"/>
                <a:cs typeface="Segoe UI"/>
              </a:rPr>
              <a:t>scheduled</a:t>
            </a:r>
            <a:r>
              <a:rPr lang="nl-BE" sz="1700">
                <a:latin typeface="Segoe UI"/>
                <a:cs typeface="Segoe UI"/>
              </a:rPr>
              <a:t> </a:t>
            </a:r>
            <a:r>
              <a:rPr lang="nl-BE" sz="1700" err="1">
                <a:latin typeface="Segoe UI"/>
                <a:cs typeface="Segoe UI"/>
              </a:rPr>
              <a:t>for</a:t>
            </a:r>
            <a:r>
              <a:rPr lang="nl-BE" sz="1700">
                <a:latin typeface="Segoe UI"/>
                <a:cs typeface="Segoe UI"/>
              </a:rPr>
              <a:t> 31st December 2025. </a:t>
            </a:r>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44</a:t>
            </a:fld>
            <a:endParaRPr lang="en-US"/>
          </a:p>
        </p:txBody>
      </p:sp>
    </p:spTree>
    <p:extLst>
      <p:ext uri="{BB962C8B-B14F-4D97-AF65-F5344CB8AC3E}">
        <p14:creationId xmlns:p14="http://schemas.microsoft.com/office/powerpoint/2010/main" val="884513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a:latin typeface="Calibri"/>
                <a:cs typeface="Calibri"/>
              </a:rPr>
              <a:t>You might have seen on the previous slide that the new telematics device doesn't have an USB port. Hence, the team developed inside TK Technician a new diagnostic module. While dependent on BT connectivity and the availability of a mobile phone, using mobile diagnostics comes with the advantage of diagnose on the spot, no need to carry a laptop or have the vehicle brought in the workshop where there is a laptop; TK Technical is a great tool for both technicians located on a workshop but also for mobile technicians. Also, because of the BB2 mounting position, TK Technician proves the right solution for proper diagnose.  </a:t>
            </a:r>
            <a:endParaRPr lang="en-US">
              <a:latin typeface="Calibri"/>
              <a:cs typeface="Calibri"/>
            </a:endParaRPr>
          </a:p>
          <a:p>
            <a:pPr marL="285750" indent="-285750">
              <a:buFont typeface="Calibri"/>
              <a:buChar char="-"/>
            </a:pPr>
            <a:endParaRPr lang="en-US" sz="1700">
              <a:latin typeface="Calibri"/>
              <a:cs typeface="Calibr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46</a:t>
            </a:fld>
            <a:endParaRPr lang="en-US"/>
          </a:p>
        </p:txBody>
      </p:sp>
    </p:spTree>
    <p:extLst>
      <p:ext uri="{BB962C8B-B14F-4D97-AF65-F5344CB8AC3E}">
        <p14:creationId xmlns:p14="http://schemas.microsoft.com/office/powerpoint/2010/main" val="2934509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a:latin typeface="Calibri"/>
                <a:cs typeface="Calibri"/>
              </a:rPr>
              <a:t>When presenting you how an uptime &amp; fleet efficiency bundle could look like, I was mentioning you about Trailer Assist Premium. </a:t>
            </a:r>
            <a:r>
              <a:rPr lang="nl-BE" sz="1700" b="1">
                <a:latin typeface="Segoe UI"/>
                <a:cs typeface="Segoe UI"/>
              </a:rPr>
              <a:t>Trailer Assist Premium is a </a:t>
            </a:r>
            <a:r>
              <a:rPr lang="nl-BE" sz="1700" b="1" err="1">
                <a:latin typeface="Segoe UI"/>
                <a:cs typeface="Segoe UI"/>
              </a:rPr>
              <a:t>TracKing</a:t>
            </a:r>
            <a:r>
              <a:rPr lang="nl-BE" sz="1700" b="1">
                <a:latin typeface="Segoe UI"/>
                <a:cs typeface="Segoe UI"/>
              </a:rPr>
              <a:t> feature </a:t>
            </a:r>
            <a:r>
              <a:rPr lang="nl-BE" sz="1700" b="1" err="1">
                <a:latin typeface="Segoe UI"/>
                <a:cs typeface="Segoe UI"/>
              </a:rPr>
              <a:t>that</a:t>
            </a:r>
            <a:r>
              <a:rPr lang="nl-BE" sz="1700" b="1">
                <a:latin typeface="Segoe UI"/>
                <a:cs typeface="Segoe UI"/>
              </a:rPr>
              <a:t> </a:t>
            </a:r>
            <a:r>
              <a:rPr lang="nl-BE" sz="1700" b="1" err="1">
                <a:latin typeface="Segoe UI"/>
                <a:cs typeface="Segoe UI"/>
              </a:rPr>
              <a:t>collects</a:t>
            </a:r>
            <a:r>
              <a:rPr lang="nl-BE" sz="1700" b="1">
                <a:latin typeface="Segoe UI"/>
                <a:cs typeface="Segoe UI"/>
              </a:rPr>
              <a:t> </a:t>
            </a:r>
            <a:r>
              <a:rPr lang="nl-BE" sz="1700" b="1" err="1">
                <a:latin typeface="Segoe UI"/>
                <a:cs typeface="Segoe UI"/>
              </a:rPr>
              <a:t>and</a:t>
            </a:r>
            <a:r>
              <a:rPr lang="nl-BE" sz="1700" b="1">
                <a:latin typeface="Segoe UI"/>
                <a:cs typeface="Segoe UI"/>
              </a:rPr>
              <a:t> presents a range of </a:t>
            </a:r>
            <a:r>
              <a:rPr lang="nl-BE" sz="1700" b="1" err="1">
                <a:latin typeface="Segoe UI"/>
                <a:cs typeface="Segoe UI"/>
              </a:rPr>
              <a:t>insights</a:t>
            </a:r>
            <a:r>
              <a:rPr lang="nl-BE" sz="1700" b="1">
                <a:latin typeface="Segoe UI"/>
                <a:cs typeface="Segoe UI"/>
              </a:rPr>
              <a:t> </a:t>
            </a:r>
            <a:r>
              <a:rPr lang="nl-BE" sz="1700" b="1" err="1">
                <a:latin typeface="Segoe UI"/>
                <a:cs typeface="Segoe UI"/>
              </a:rPr>
              <a:t>related</a:t>
            </a:r>
            <a:r>
              <a:rPr lang="nl-BE" sz="1700" b="1">
                <a:latin typeface="Segoe UI"/>
                <a:cs typeface="Segoe UI"/>
              </a:rPr>
              <a:t> </a:t>
            </a:r>
            <a:r>
              <a:rPr lang="nl-BE" sz="1700" b="1" err="1">
                <a:latin typeface="Segoe UI"/>
                <a:cs typeface="Segoe UI"/>
              </a:rPr>
              <a:t>to</a:t>
            </a:r>
            <a:r>
              <a:rPr lang="nl-BE" sz="1700" b="1">
                <a:latin typeface="Segoe UI"/>
                <a:cs typeface="Segoe UI"/>
              </a:rPr>
              <a:t> a </a:t>
            </a:r>
            <a:r>
              <a:rPr lang="nl-BE" sz="1700" b="1" err="1">
                <a:latin typeface="Segoe UI"/>
                <a:cs typeface="Segoe UI"/>
              </a:rPr>
              <a:t>trailer’s</a:t>
            </a:r>
            <a:r>
              <a:rPr lang="nl-BE" sz="1700" b="1">
                <a:latin typeface="Segoe UI"/>
                <a:cs typeface="Segoe UI"/>
              </a:rPr>
              <a:t> EBS/TPMS </a:t>
            </a:r>
            <a:r>
              <a:rPr lang="nl-BE" sz="1700" b="1" err="1">
                <a:latin typeface="Segoe UI"/>
                <a:cs typeface="Segoe UI"/>
              </a:rPr>
              <a:t>and</a:t>
            </a:r>
            <a:r>
              <a:rPr lang="nl-BE" sz="1700" b="1">
                <a:latin typeface="Segoe UI"/>
                <a:cs typeface="Segoe UI"/>
              </a:rPr>
              <a:t> </a:t>
            </a:r>
            <a:r>
              <a:rPr lang="nl-BE" sz="1700" b="1" err="1">
                <a:latin typeface="Segoe UI"/>
                <a:cs typeface="Segoe UI"/>
              </a:rPr>
              <a:t>operational</a:t>
            </a:r>
            <a:r>
              <a:rPr lang="nl-BE" sz="1700" b="1">
                <a:latin typeface="Segoe UI"/>
                <a:cs typeface="Segoe UI"/>
              </a:rPr>
              <a:t> </a:t>
            </a:r>
            <a:r>
              <a:rPr lang="nl-BE" sz="1700" b="1" err="1">
                <a:latin typeface="Segoe UI"/>
                <a:cs typeface="Segoe UI"/>
              </a:rPr>
              <a:t>condition</a:t>
            </a:r>
            <a:r>
              <a:rPr lang="nl-BE" sz="1700" b="1">
                <a:latin typeface="Segoe UI"/>
                <a:cs typeface="Segoe UI"/>
              </a:rPr>
              <a:t>;  </a:t>
            </a:r>
            <a:endParaRPr lang="en-US" sz="1700">
              <a:latin typeface="Segoe UI"/>
              <a:cs typeface="Segoe U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47</a:t>
            </a:fld>
            <a:endParaRPr lang="en-US"/>
          </a:p>
        </p:txBody>
      </p:sp>
    </p:spTree>
    <p:extLst>
      <p:ext uri="{BB962C8B-B14F-4D97-AF65-F5344CB8AC3E}">
        <p14:creationId xmlns:p14="http://schemas.microsoft.com/office/powerpoint/2010/main" val="267660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a:latin typeface="Calibri"/>
                <a:cs typeface="Calibri"/>
              </a:rPr>
              <a:t>When it comes to uptime solutions, 24/7 monitoring for sure leads the way. </a:t>
            </a:r>
            <a:r>
              <a:rPr lang="en-US" sz="1700" err="1">
                <a:latin typeface="Calibri"/>
                <a:cs typeface="Calibri"/>
              </a:rPr>
              <a:t>Thermo</a:t>
            </a:r>
            <a:r>
              <a:rPr lang="en-US" sz="1700">
                <a:latin typeface="Calibri"/>
                <a:cs typeface="Calibri"/>
              </a:rPr>
              <a:t> King experts are monitoring units on customers' behalf and make sure they react promptly  when an excursion emerges. </a:t>
            </a:r>
            <a:r>
              <a:rPr lang="en-US" sz="1700" err="1">
                <a:latin typeface="Calibri"/>
                <a:cs typeface="Calibri"/>
              </a:rPr>
              <a:t>Thermo</a:t>
            </a:r>
            <a:r>
              <a:rPr lang="en-US" sz="1700">
                <a:latin typeface="Calibri"/>
                <a:cs typeface="Calibri"/>
              </a:rPr>
              <a:t> King experts are diagnosing the issue and propose the more efficient course of actions, they either contact the dealer/customer or remotely, via 2-way try to solve the issue. This is a great way to promote uptime and cargo protection and to differentiate the A-Series for all the other competitive models in the market. </a:t>
            </a:r>
            <a:endParaRPr lang="en-US">
              <a:latin typeface="Calibri"/>
              <a:cs typeface="Calibri"/>
            </a:endParaRPr>
          </a:p>
          <a:p>
            <a:endParaRPr lang="en-US" sz="1700">
              <a:latin typeface="Calibri"/>
              <a:cs typeface="Calibri"/>
            </a:endParaRPr>
          </a:p>
          <a:p>
            <a:r>
              <a:rPr lang="en-US" sz="1700">
                <a:latin typeface="Calibri"/>
                <a:cs typeface="Calibri"/>
              </a:rPr>
              <a:t>If you wonder how 24/7 service is performed, here are the steps:</a:t>
            </a:r>
          </a:p>
          <a:p>
            <a:endParaRPr lang="en-US" sz="1700">
              <a:latin typeface="Calibri"/>
              <a:cs typeface="Calibri"/>
            </a:endParaRPr>
          </a:p>
          <a:p>
            <a:r>
              <a:rPr lang="en-US" sz="1700">
                <a:latin typeface="Segoe UI"/>
                <a:cs typeface="Segoe UI"/>
              </a:rPr>
              <a:t>•24/7 real-time monitoring; enabled by </a:t>
            </a:r>
            <a:r>
              <a:rPr lang="en-US" sz="1700" err="1">
                <a:latin typeface="Segoe UI"/>
                <a:cs typeface="Segoe UI"/>
              </a:rPr>
              <a:t>TracKing</a:t>
            </a:r>
            <a:r>
              <a:rPr lang="en-US" sz="1700">
                <a:latin typeface="Segoe UI"/>
                <a:cs typeface="Segoe UI"/>
              </a:rPr>
              <a:t>, performed by </a:t>
            </a:r>
            <a:r>
              <a:rPr lang="en-US" sz="1700" err="1">
                <a:latin typeface="Segoe UI"/>
                <a:cs typeface="Segoe UI"/>
              </a:rPr>
              <a:t>Thermo</a:t>
            </a:r>
            <a:r>
              <a:rPr lang="en-US" sz="1700">
                <a:latin typeface="Segoe UI"/>
                <a:cs typeface="Segoe UI"/>
              </a:rPr>
              <a:t> King experts</a:t>
            </a:r>
          </a:p>
          <a:p>
            <a:r>
              <a:rPr lang="en-US" sz="1700">
                <a:latin typeface="Segoe UI"/>
                <a:cs typeface="Segoe UI"/>
              </a:rPr>
              <a:t>•Remote diagnosis &amp; analysis by </a:t>
            </a:r>
            <a:r>
              <a:rPr lang="en-US" sz="1700" err="1">
                <a:latin typeface="Segoe UI"/>
                <a:cs typeface="Segoe UI"/>
              </a:rPr>
              <a:t>Thermo</a:t>
            </a:r>
            <a:r>
              <a:rPr lang="en-US" sz="1700">
                <a:latin typeface="Segoe UI"/>
                <a:cs typeface="Segoe UI"/>
              </a:rPr>
              <a:t> King </a:t>
            </a:r>
            <a:br>
              <a:rPr lang="en-US" sz="1700">
                <a:cs typeface="Segoe UI"/>
              </a:rPr>
            </a:br>
            <a:r>
              <a:rPr lang="en-US" sz="1700">
                <a:latin typeface="Segoe UI"/>
                <a:cs typeface="Segoe UI"/>
              </a:rPr>
              <a:t>experts</a:t>
            </a:r>
          </a:p>
          <a:p>
            <a:r>
              <a:rPr lang="en-US" sz="1700">
                <a:latin typeface="Segoe UI"/>
                <a:cs typeface="Segoe UI"/>
              </a:rPr>
              <a:t>•Remote problem resolution via </a:t>
            </a:r>
            <a:r>
              <a:rPr lang="en-US" sz="1700" err="1">
                <a:latin typeface="Segoe UI"/>
                <a:cs typeface="Segoe UI"/>
              </a:rPr>
              <a:t>TracKing</a:t>
            </a:r>
            <a:r>
              <a:rPr lang="en-US" sz="1700">
                <a:latin typeface="Segoe UI"/>
                <a:cs typeface="Segoe UI"/>
              </a:rPr>
              <a:t> two-way communication</a:t>
            </a:r>
          </a:p>
          <a:p>
            <a:r>
              <a:rPr lang="en-US" sz="1700">
                <a:latin typeface="Segoe UI"/>
                <a:cs typeface="Segoe UI"/>
              </a:rPr>
              <a:t>•Diagnosis information and arrangement of a technician intervention if needed</a:t>
            </a:r>
          </a:p>
          <a:p>
            <a:r>
              <a:rPr lang="en-US" sz="1700">
                <a:latin typeface="Segoe UI"/>
                <a:cs typeface="Segoe UI"/>
              </a:rPr>
              <a:t>•On-time corrective actions by </a:t>
            </a:r>
            <a:r>
              <a:rPr lang="en-US" sz="1700" err="1">
                <a:latin typeface="Segoe UI"/>
                <a:cs typeface="Segoe UI"/>
              </a:rPr>
              <a:t>Thermo</a:t>
            </a:r>
            <a:r>
              <a:rPr lang="en-US" sz="1700">
                <a:latin typeface="Segoe UI"/>
                <a:cs typeface="Segoe UI"/>
              </a:rPr>
              <a:t> King dealer technicians</a:t>
            </a:r>
          </a:p>
          <a:p>
            <a:r>
              <a:rPr lang="en-US" sz="1700">
                <a:latin typeface="Segoe UI"/>
                <a:cs typeface="Segoe UI"/>
              </a:rPr>
              <a:t>•Weekly fleet report and access to the </a:t>
            </a:r>
            <a:r>
              <a:rPr lang="en-US" sz="1700" err="1">
                <a:latin typeface="Segoe UI"/>
                <a:cs typeface="Segoe UI"/>
              </a:rPr>
              <a:t>TracKing</a:t>
            </a:r>
            <a:r>
              <a:rPr lang="en-US" sz="1700">
                <a:latin typeface="Segoe UI"/>
                <a:cs typeface="Segoe UI"/>
              </a:rPr>
              <a:t> website for all data records</a:t>
            </a:r>
          </a:p>
          <a:p>
            <a:r>
              <a:rPr lang="en-US" sz="1700">
                <a:latin typeface="Calibri"/>
                <a:cs typeface="Calibri"/>
              </a:rPr>
              <a:t> </a:t>
            </a:r>
            <a:endParaRPr lang="en-US"/>
          </a:p>
        </p:txBody>
      </p:sp>
      <p:sp>
        <p:nvSpPr>
          <p:cNvPr id="4" name="Slide Number Placeholder 3"/>
          <p:cNvSpPr>
            <a:spLocks noGrp="1"/>
          </p:cNvSpPr>
          <p:nvPr>
            <p:ph type="sldNum" sz="quarter" idx="5"/>
          </p:nvPr>
        </p:nvSpPr>
        <p:spPr/>
        <p:txBody>
          <a:bodyPr/>
          <a:lstStyle/>
          <a:p>
            <a:fld id="{F5CB30E0-54B6-4277-8E1B-AEF4AAD5D9DE}" type="slidenum">
              <a:rPr lang="en-US" smtClean="0"/>
              <a:pPr/>
              <a:t>48</a:t>
            </a:fld>
            <a:endParaRPr lang="en-US"/>
          </a:p>
        </p:txBody>
      </p:sp>
    </p:spTree>
    <p:extLst>
      <p:ext uri="{BB962C8B-B14F-4D97-AF65-F5344CB8AC3E}">
        <p14:creationId xmlns:p14="http://schemas.microsoft.com/office/powerpoint/2010/main" val="195569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BF568-982C-DBC7-C5A3-7DCE8FBE63A2}"/>
              </a:ext>
            </a:extLst>
          </p:cNvPr>
          <p:cNvSpPr>
            <a:spLocks noGrp="1" noRot="1" noChangeAspect="1"/>
          </p:cNvSpPr>
          <p:nvPr>
            <p:ph type="sldImg"/>
          </p:nvPr>
        </p:nvSpPr>
        <p:spPr>
          <a:xfrm>
            <a:off x="365125" y="1143000"/>
            <a:ext cx="6127750" cy="3086100"/>
          </a:xfrm>
        </p:spPr>
      </p:sp>
      <p:sp>
        <p:nvSpPr>
          <p:cNvPr id="3" name="Notes Placeholder 2">
            <a:extLst>
              <a:ext uri="{FF2B5EF4-FFF2-40B4-BE49-F238E27FC236}">
                <a16:creationId xmlns:a16="http://schemas.microsoft.com/office/drawing/2014/main" id="{DEB4C64E-BBC7-6EF4-8E9C-C053BBE30914}"/>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CCE3219D-9BB2-789A-7C83-A6434504004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0E59A2E-C717-428D-A016-119A289E392C}" type="slidenum">
              <a:t>49</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a:latin typeface="Calibri"/>
                <a:cs typeface="Calibri"/>
              </a:rPr>
              <a:t>A-Series units come with a full suit of TKTK contracts. </a:t>
            </a:r>
            <a:r>
              <a:rPr lang="en-US" sz="1700" err="1">
                <a:latin typeface="Segoe UI"/>
                <a:cs typeface="Segoe UI"/>
              </a:rPr>
              <a:t>ThermoKare</a:t>
            </a:r>
            <a:r>
              <a:rPr lang="en-US" sz="1700">
                <a:latin typeface="Segoe UI"/>
                <a:cs typeface="Segoe UI"/>
              </a:rPr>
              <a:t> Service Agreements provide everything from basic maintenance to a full-on package of support, that can </a:t>
            </a:r>
            <a:br>
              <a:rPr lang="en-US" sz="1700">
                <a:cs typeface="Segoe UI"/>
              </a:rPr>
            </a:br>
            <a:r>
              <a:rPr lang="en-US" sz="1700">
                <a:latin typeface="Segoe UI"/>
                <a:cs typeface="Segoe UI"/>
              </a:rPr>
              <a:t>be completely tailored to the customer’s needs.</a:t>
            </a:r>
          </a:p>
          <a:p>
            <a:r>
              <a:rPr lang="en-US" sz="1700">
                <a:latin typeface="Segoe UI"/>
                <a:cs typeface="Segoe UI"/>
              </a:rPr>
              <a:t>•</a:t>
            </a:r>
            <a:r>
              <a:rPr lang="en-US" sz="1700" b="1">
                <a:latin typeface="Segoe UI"/>
                <a:cs typeface="Segoe UI"/>
              </a:rPr>
              <a:t>Uptime &amp; peace of mind:</a:t>
            </a:r>
            <a:r>
              <a:rPr lang="en-US" sz="1700">
                <a:latin typeface="Segoe UI"/>
                <a:cs typeface="Segoe UI"/>
              </a:rPr>
              <a:t> We apply our expertise in keeping customer’s unit performing at its optimum.</a:t>
            </a:r>
          </a:p>
          <a:p>
            <a:r>
              <a:rPr lang="en-US" sz="1700">
                <a:latin typeface="Segoe UI"/>
                <a:cs typeface="Segoe UI"/>
              </a:rPr>
              <a:t>•</a:t>
            </a:r>
            <a:r>
              <a:rPr lang="en-US" sz="1700" b="1">
                <a:latin typeface="Segoe UI"/>
                <a:cs typeface="Segoe UI"/>
              </a:rPr>
              <a:t>Fleet management &amp; administration:</a:t>
            </a:r>
            <a:r>
              <a:rPr lang="en-US" sz="1700">
                <a:latin typeface="Segoe UI"/>
                <a:cs typeface="Segoe UI"/>
              </a:rPr>
              <a:t> We take on customer’s non-core tasks, allowing the customer to focus on their business.</a:t>
            </a:r>
          </a:p>
          <a:p>
            <a:r>
              <a:rPr lang="en-US" sz="1700" b="1">
                <a:latin typeface="Segoe UI"/>
                <a:cs typeface="Segoe UI"/>
              </a:rPr>
              <a:t>Pharma solutions:</a:t>
            </a:r>
            <a:r>
              <a:rPr lang="en-US" sz="1700">
                <a:latin typeface="Segoe UI"/>
                <a:cs typeface="Segoe UI"/>
              </a:rPr>
              <a:t> Inspections &amp; services adjusted to meet GDP guidelines, with </a:t>
            </a:r>
            <a:r>
              <a:rPr lang="en-US" sz="1700" err="1">
                <a:latin typeface="Segoe UI"/>
                <a:cs typeface="Segoe UI"/>
              </a:rPr>
              <a:t>prioritised</a:t>
            </a:r>
            <a:r>
              <a:rPr lang="en-US" sz="1700">
                <a:latin typeface="Segoe UI"/>
                <a:cs typeface="Segoe UI"/>
              </a:rPr>
              <a:t> treatment &amp; follow-up</a:t>
            </a:r>
          </a:p>
        </p:txBody>
      </p:sp>
      <p:sp>
        <p:nvSpPr>
          <p:cNvPr id="4" name="Slide Number Placeholder 3"/>
          <p:cNvSpPr>
            <a:spLocks noGrp="1"/>
          </p:cNvSpPr>
          <p:nvPr>
            <p:ph type="sldNum" sz="quarter" idx="5"/>
          </p:nvPr>
        </p:nvSpPr>
        <p:spPr/>
        <p:txBody>
          <a:bodyPr/>
          <a:lstStyle/>
          <a:p>
            <a:fld id="{F5CB30E0-54B6-4277-8E1B-AEF4AAD5D9DE}" type="slidenum">
              <a:rPr lang="en-US" smtClean="0"/>
              <a:pPr/>
              <a:t>51</a:t>
            </a:fld>
            <a:endParaRPr lang="en-US"/>
          </a:p>
        </p:txBody>
      </p:sp>
    </p:spTree>
    <p:extLst>
      <p:ext uri="{BB962C8B-B14F-4D97-AF65-F5344CB8AC3E}">
        <p14:creationId xmlns:p14="http://schemas.microsoft.com/office/powerpoint/2010/main" val="1777526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B1FA3-A0BD-D6C5-4FD9-7DB29F737077}"/>
              </a:ext>
            </a:extLst>
          </p:cNvPr>
          <p:cNvSpPr>
            <a:spLocks noGrp="1" noRot="1" noChangeAspect="1"/>
          </p:cNvSpPr>
          <p:nvPr>
            <p:ph type="sldImg"/>
          </p:nvPr>
        </p:nvSpPr>
        <p:spPr>
          <a:xfrm>
            <a:off x="365125" y="1143000"/>
            <a:ext cx="6127750" cy="3086100"/>
          </a:xfrm>
        </p:spPr>
      </p:sp>
      <p:sp>
        <p:nvSpPr>
          <p:cNvPr id="3" name="Notes Placeholder 2">
            <a:extLst>
              <a:ext uri="{FF2B5EF4-FFF2-40B4-BE49-F238E27FC236}">
                <a16:creationId xmlns:a16="http://schemas.microsoft.com/office/drawing/2014/main" id="{5CAA57AF-B2E3-1558-73EE-3FDF84174514}"/>
              </a:ext>
            </a:extLst>
          </p:cNvPr>
          <p:cNvSpPr txBox="1">
            <a:spLocks noGrp="1"/>
          </p:cNvSpPr>
          <p:nvPr>
            <p:ph type="body" sz="quarter" idx="1"/>
          </p:nvPr>
        </p:nvSpPr>
        <p:spPr/>
        <p:txBody>
          <a:bodyPr/>
          <a:lstStyle/>
          <a:p>
            <a:pPr lvl="0"/>
            <a:endParaRPr lang="en-US"/>
          </a:p>
        </p:txBody>
      </p:sp>
      <p:sp>
        <p:nvSpPr>
          <p:cNvPr id="4" name="Slide Number Placeholder 3">
            <a:extLst>
              <a:ext uri="{FF2B5EF4-FFF2-40B4-BE49-F238E27FC236}">
                <a16:creationId xmlns:a16="http://schemas.microsoft.com/office/drawing/2014/main" id="{18C6C38F-2C5D-A8EE-23B3-053D57F2929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E5F5368-2C48-4808-ADEC-3CA9AE6C4FE0}" type="slidenum">
              <a:t>80</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67875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87</a:t>
            </a:fld>
            <a:endParaRPr lang="en-US"/>
          </a:p>
        </p:txBody>
      </p:sp>
    </p:spTree>
    <p:extLst>
      <p:ext uri="{BB962C8B-B14F-4D97-AF65-F5344CB8AC3E}">
        <p14:creationId xmlns:p14="http://schemas.microsoft.com/office/powerpoint/2010/main" val="2557171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98</a:t>
            </a:fld>
            <a:endParaRPr lang="en-US"/>
          </a:p>
        </p:txBody>
      </p:sp>
    </p:spTree>
    <p:extLst>
      <p:ext uri="{BB962C8B-B14F-4D97-AF65-F5344CB8AC3E}">
        <p14:creationId xmlns:p14="http://schemas.microsoft.com/office/powerpoint/2010/main" val="24859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700">
                <a:latin typeface="Segoe UI"/>
                <a:cs typeface="Segoe UI"/>
              </a:rPr>
              <a:t> let's talk about what the solution sale is.</a:t>
            </a:r>
            <a:r>
              <a:rPr lang="en-US" sz="1700">
                <a:latin typeface="Segoe UI"/>
                <a:cs typeface="Segoe UI"/>
              </a:rPr>
              <a:t> </a:t>
            </a:r>
          </a:p>
          <a:p>
            <a:r>
              <a:rPr lang="en-GB" sz="1700">
                <a:latin typeface="Segoe UI"/>
                <a:cs typeface="Segoe UI"/>
              </a:rPr>
              <a:t>Consider you have 2 scenarios for sales. Selling a unit only then lose the customer as soon as the standard factory warranty expires vs. selling a solution to the customer which includes not only the unit, but also different services and solutions tailored for the specific needs of the customer.</a:t>
            </a:r>
            <a:r>
              <a:rPr lang="en-US" sz="1700">
                <a:latin typeface="Segoe UI"/>
                <a:cs typeface="Segoe UI"/>
              </a:rPr>
              <a:t> </a:t>
            </a:r>
            <a:endParaRPr lang="en-GB" sz="1700">
              <a:latin typeface="Segoe UI"/>
              <a:cs typeface="Segoe UI"/>
            </a:endParaRPr>
          </a:p>
          <a:p>
            <a:r>
              <a:rPr lang="en-GB" sz="1700">
                <a:latin typeface="Segoe UI"/>
                <a:cs typeface="Segoe UI"/>
              </a:rPr>
              <a:t>A solution sale also means a value sale. Based on the customer's specific needs and concerns, you can come up with different solution by combining different services and solutions.  </a:t>
            </a:r>
          </a:p>
          <a:p>
            <a:r>
              <a:rPr lang="en-GB" sz="1700">
                <a:latin typeface="Segoe UI"/>
                <a:cs typeface="Segoe UI"/>
              </a:rPr>
              <a:t>For example, for the customer who is concerned about unexpected downtime over international transportation, you can offer the unit with a </a:t>
            </a:r>
            <a:r>
              <a:rPr lang="en-GB" sz="1700" err="1">
                <a:latin typeface="Segoe UI"/>
                <a:cs typeface="Segoe UI"/>
              </a:rPr>
              <a:t>ComfortPlus</a:t>
            </a:r>
            <a:r>
              <a:rPr lang="en-GB" sz="1700">
                <a:latin typeface="Segoe UI"/>
                <a:cs typeface="Segoe UI"/>
              </a:rPr>
              <a:t> combined with 24/7 Fleet Monitoring, while you can offer </a:t>
            </a:r>
            <a:r>
              <a:rPr lang="en-GB" sz="1700" err="1">
                <a:latin typeface="Segoe UI"/>
                <a:cs typeface="Segoe UI"/>
              </a:rPr>
              <a:t>ThermoLite</a:t>
            </a:r>
            <a:r>
              <a:rPr lang="en-GB" sz="1700">
                <a:latin typeface="Segoe UI"/>
                <a:cs typeface="Segoe UI"/>
              </a:rPr>
              <a:t> solar panel and fuel sensor for the customer who is interested in maximising the fleet efficiency.</a:t>
            </a:r>
          </a:p>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3</a:t>
            </a:fld>
            <a:endParaRPr lang="en-US"/>
          </a:p>
        </p:txBody>
      </p:sp>
    </p:spTree>
    <p:extLst>
      <p:ext uri="{BB962C8B-B14F-4D97-AF65-F5344CB8AC3E}">
        <p14:creationId xmlns:p14="http://schemas.microsoft.com/office/powerpoint/2010/main" val="214938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a:latin typeface="Segoe UI"/>
                <a:cs typeface="Segoe UI"/>
              </a:rPr>
              <a:t>We'd like to remind you about the full lifecycle of a transport refrigeration unit. The life duration may vary depending on customer or market or application, but we can think of 3 phases.  </a:t>
            </a:r>
            <a:endParaRPr lang="en-US" sz="1700">
              <a:latin typeface="Segoe UI"/>
              <a:cs typeface="Segoe UI"/>
            </a:endParaRPr>
          </a:p>
          <a:p>
            <a:r>
              <a:rPr lang="en-GB" sz="1700">
                <a:latin typeface="Segoe UI"/>
                <a:cs typeface="Segoe UI"/>
              </a:rPr>
              <a:t>The first phase starts with the delivery of the unit. During this phase, customer would purchase our solution and would want to ensure that they have competitive pricing and comprehensive solution for their business. At this stage, we have our opportunity to offer a tailored solution for our customers per their needs, which can help us to grow the share in the market and secure the long term relationship with the customer that can reward you with more business for longer period, instead of only stopping at selling the unit.</a:t>
            </a:r>
            <a:r>
              <a:rPr lang="en-US" sz="1700">
                <a:latin typeface="Segoe UI"/>
                <a:cs typeface="Segoe UI"/>
              </a:rPr>
              <a:t> </a:t>
            </a:r>
          </a:p>
          <a:p>
            <a:r>
              <a:rPr lang="en-GB" sz="1700">
                <a:latin typeface="Segoe UI"/>
                <a:cs typeface="Segoe UI"/>
              </a:rPr>
              <a:t>The second phase is what we can call as first life of the unit where customer would want to ensure that they make the best use out of their investment. Therefore the uptime of the unit becomes an important aspect as well as operation efficiency. By fully capturing this phase, we can secure customer loyalty and also increase the potential service opportunity within our network that we can maximise customer satisfaction as well as profit at your workshop and service teams.  </a:t>
            </a:r>
            <a:endParaRPr lang="en-US" sz="1700">
              <a:latin typeface="Segoe UI"/>
              <a:cs typeface="Segoe UI"/>
            </a:endParaRPr>
          </a:p>
          <a:p>
            <a:r>
              <a:rPr lang="en-GB" sz="1700">
                <a:latin typeface="Segoe UI"/>
                <a:cs typeface="Segoe UI"/>
              </a:rPr>
              <a:t>After serving the first life, typically in line with end of the first ATP certificate, the unit may face the next phase where the needs of the customer becomes somewhat different from previous phases. Dealers can offer the customer different solutions to maximise customer's value out of the unit in the second life such as ATP re-certification, </a:t>
            </a:r>
            <a:r>
              <a:rPr lang="en-GB" sz="1700" err="1">
                <a:latin typeface="Segoe UI"/>
                <a:cs typeface="Segoe UI"/>
              </a:rPr>
              <a:t>Thermo</a:t>
            </a:r>
            <a:r>
              <a:rPr lang="en-GB" sz="1700">
                <a:latin typeface="Segoe UI"/>
                <a:cs typeface="Segoe UI"/>
              </a:rPr>
              <a:t> King Select Parts portfolio, upgrade with accessories or extension of service agreements.</a:t>
            </a:r>
            <a:r>
              <a:rPr lang="en-US" sz="1700">
                <a:latin typeface="Segoe UI"/>
                <a:cs typeface="Segoe UI"/>
              </a:rPr>
              <a:t> </a:t>
            </a:r>
          </a:p>
          <a:p>
            <a:r>
              <a:rPr lang="en-GB"/>
              <a:t>It is very important that we recognise those different phases of unit lifecycle that we can propose right solution to our customers along with their specific needs</a:t>
            </a:r>
            <a:endParaRPr lang="en-US"/>
          </a:p>
        </p:txBody>
      </p:sp>
      <p:sp>
        <p:nvSpPr>
          <p:cNvPr id="4" name="Slide Number Placeholder 3"/>
          <p:cNvSpPr>
            <a:spLocks noGrp="1"/>
          </p:cNvSpPr>
          <p:nvPr>
            <p:ph type="sldNum" sz="quarter" idx="5"/>
          </p:nvPr>
        </p:nvSpPr>
        <p:spPr/>
        <p:txBody>
          <a:bodyPr/>
          <a:lstStyle/>
          <a:p>
            <a:fld id="{F5CB30E0-54B6-4277-8E1B-AEF4AAD5D9DE}" type="slidenum">
              <a:rPr lang="en-US" smtClean="0"/>
              <a:pPr/>
              <a:t>4</a:t>
            </a:fld>
            <a:endParaRPr lang="en-US"/>
          </a:p>
        </p:txBody>
      </p:sp>
    </p:spTree>
    <p:extLst>
      <p:ext uri="{BB962C8B-B14F-4D97-AF65-F5344CB8AC3E}">
        <p14:creationId xmlns:p14="http://schemas.microsoft.com/office/powerpoint/2010/main" val="211748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sz="1800" b="0" i="0" u="none" strike="noStrike" baseline="0">
                <a:latin typeface="CIDFont+F3"/>
              </a:rPr>
              <a:t>— Wider choice on airflow</a:t>
            </a:r>
          </a:p>
          <a:p>
            <a:pPr algn="l"/>
            <a:r>
              <a:rPr lang="en-US" sz="1800" b="0" i="0" u="none" strike="noStrike" baseline="0">
                <a:latin typeface="CIDFont+F3"/>
              </a:rPr>
              <a:t>— 5500 to 6000 m3/h during pull-down (Pre-set value: 5500 m3/h)</a:t>
            </a:r>
          </a:p>
          <a:p>
            <a:pPr algn="l"/>
            <a:r>
              <a:rPr lang="en-US" sz="1800" b="0" i="0" u="none" strike="noStrike" baseline="0">
                <a:latin typeface="CIDFont+F3"/>
              </a:rPr>
              <a:t>— 3400 to 5500 m3/h at set point (Pre-set value: 3400 m3/h)</a:t>
            </a:r>
          </a:p>
          <a:p>
            <a:pPr algn="l"/>
            <a:r>
              <a:rPr lang="en-US" sz="1800" b="0" i="0" u="none" strike="noStrike" baseline="0">
                <a:latin typeface="CIDFont+F3"/>
              </a:rPr>
              <a:t>— </a:t>
            </a:r>
            <a:r>
              <a:rPr lang="en-US" sz="1800" b="0" i="0" u="none" strike="noStrike" baseline="0">
                <a:latin typeface="CIDFont+F2"/>
              </a:rPr>
              <a:t>3 different regimes can be selected: Default, High, Maximum</a:t>
            </a:r>
          </a:p>
          <a:p>
            <a:pPr algn="l"/>
            <a:r>
              <a:rPr lang="en-US" sz="1800" b="0" i="0" u="none" strike="noStrike" baseline="0">
                <a:latin typeface="CIDFont+F3"/>
              </a:rPr>
              <a:t>— A-500 provides the highest airflow in the market</a:t>
            </a:r>
          </a:p>
          <a:p>
            <a:pPr algn="l"/>
            <a:r>
              <a:rPr lang="en-US" sz="1800" b="0" i="0" u="none" strike="noStrike" baseline="0">
                <a:latin typeface="CIDFont+F3"/>
              </a:rPr>
              <a:t>— A-Series airflow independent from engine speed – whereas Vector provides one only airflow</a:t>
            </a:r>
          </a:p>
          <a:p>
            <a:pPr algn="l"/>
            <a:r>
              <a:rPr lang="en-US" sz="1800" b="0" i="0" u="none" strike="noStrike" baseline="0">
                <a:latin typeface="CIDFont+F3"/>
              </a:rPr>
              <a:t>volume for one engine speed</a:t>
            </a:r>
          </a:p>
          <a:p>
            <a:pPr algn="l"/>
            <a:r>
              <a:rPr lang="en-US" sz="1800" b="0" i="0" u="none" strike="noStrike" baseline="0">
                <a:latin typeface="CIDFont+F3"/>
              </a:rPr>
              <a:t>— A-500 introducing the Eco engine speed, as low as 1050 rpm for improved fuel efficiency</a:t>
            </a:r>
          </a:p>
          <a:p>
            <a:pPr algn="l"/>
            <a:r>
              <a:rPr lang="en-US" sz="1800" b="0" i="0" u="none" strike="noStrike" baseline="0">
                <a:latin typeface="CIDFont+F3"/>
              </a:rPr>
              <a:t>— Vector maximum airflow is available only during first pull-down phase (once per trip) – all other</a:t>
            </a:r>
          </a:p>
          <a:p>
            <a:pPr algn="l"/>
            <a:r>
              <a:rPr lang="en-US" sz="1800" b="0" i="0" u="none" strike="noStrike" baseline="0">
                <a:latin typeface="CIDFont+F3"/>
              </a:rPr>
              <a:t>unit operation modes provide lower airflow volumes</a:t>
            </a:r>
          </a:p>
          <a:p>
            <a:pPr algn="l"/>
            <a:r>
              <a:rPr lang="en-US" sz="1800" b="0" i="0" u="none" strike="noStrike" baseline="0">
                <a:latin typeface="CIDFont+F3"/>
              </a:rPr>
              <a:t>— Vector airflow at set point is lower on continuous operation (3415 m3/h)</a:t>
            </a:r>
            <a:endParaRPr lang="en-IE"/>
          </a:p>
        </p:txBody>
      </p:sp>
      <p:sp>
        <p:nvSpPr>
          <p:cNvPr id="4" name="Slide Number Placeholder 3"/>
          <p:cNvSpPr>
            <a:spLocks noGrp="1"/>
          </p:cNvSpPr>
          <p:nvPr>
            <p:ph type="sldNum" sz="quarter" idx="5"/>
          </p:nvPr>
        </p:nvSpPr>
        <p:spPr/>
        <p:txBody>
          <a:bodyPr/>
          <a:lstStyle/>
          <a:p>
            <a:fld id="{F5CB30E0-54B6-4277-8E1B-AEF4AAD5D9DE}" type="slidenum">
              <a:rPr lang="en-US" smtClean="0"/>
              <a:pPr/>
              <a:t>13</a:t>
            </a:fld>
            <a:endParaRPr lang="en-US"/>
          </a:p>
        </p:txBody>
      </p:sp>
    </p:spTree>
    <p:extLst>
      <p:ext uri="{BB962C8B-B14F-4D97-AF65-F5344CB8AC3E}">
        <p14:creationId xmlns:p14="http://schemas.microsoft.com/office/powerpoint/2010/main" val="10264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29</a:t>
            </a:fld>
            <a:endParaRPr lang="en-US"/>
          </a:p>
        </p:txBody>
      </p:sp>
    </p:spTree>
    <p:extLst>
      <p:ext uri="{BB962C8B-B14F-4D97-AF65-F5344CB8AC3E}">
        <p14:creationId xmlns:p14="http://schemas.microsoft.com/office/powerpoint/2010/main" val="2341147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143000"/>
            <a:ext cx="6127750" cy="3086100"/>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lvl="0"/>
            <a:fld id="{53085E32-35FA-46C4-8FD1-49C9ADE6B344}" type="slidenum">
              <a:rPr lang="en-IE" smtClean="0"/>
              <a:t>31</a:t>
            </a:fld>
            <a:endParaRPr lang="en-IE"/>
          </a:p>
        </p:txBody>
      </p:sp>
    </p:spTree>
    <p:extLst>
      <p:ext uri="{BB962C8B-B14F-4D97-AF65-F5344CB8AC3E}">
        <p14:creationId xmlns:p14="http://schemas.microsoft.com/office/powerpoint/2010/main" val="3994340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700">
                <a:latin typeface="Segoe UI"/>
                <a:cs typeface="Segoe UI"/>
              </a:rPr>
              <a:t>The solution sale means longer customer retention, higher customer loyalty, higher profit over lifecycle and increased opportunity for repurchase in the future. </a:t>
            </a:r>
          </a:p>
          <a:p>
            <a:r>
              <a:rPr lang="en-US" sz="1700">
                <a:latin typeface="Segoe UI"/>
                <a:cs typeface="Segoe UI"/>
              </a:rPr>
              <a:t>Based on our internal data, for a A-400, we estimate 19% increase in dealer profit amount if it is offered with accessories, </a:t>
            </a:r>
            <a:r>
              <a:rPr lang="en-US" sz="1700" err="1">
                <a:latin typeface="Segoe UI"/>
                <a:cs typeface="Segoe UI"/>
              </a:rPr>
              <a:t>TracKing</a:t>
            </a:r>
            <a:r>
              <a:rPr lang="en-US" sz="1700">
                <a:latin typeface="Segoe UI"/>
                <a:cs typeface="Segoe UI"/>
              </a:rPr>
              <a:t> subscription and an extended warranty compared to selling only the unit. </a:t>
            </a:r>
          </a:p>
          <a:p>
            <a:r>
              <a:rPr lang="en-US" sz="1700">
                <a:latin typeface="Segoe UI"/>
                <a:cs typeface="Segoe UI"/>
              </a:rPr>
              <a:t>If you upsell with a </a:t>
            </a:r>
            <a:r>
              <a:rPr lang="en-US" sz="1700" err="1">
                <a:latin typeface="Segoe UI"/>
                <a:cs typeface="Segoe UI"/>
              </a:rPr>
              <a:t>ComfortPlus</a:t>
            </a:r>
            <a:r>
              <a:rPr lang="en-US" sz="1700">
                <a:latin typeface="Segoe UI"/>
                <a:cs typeface="Segoe UI"/>
              </a:rPr>
              <a:t>, the profit you can capture from this unit goes up more than 50% over 6 years vs. unit sale only. </a:t>
            </a:r>
          </a:p>
          <a:p>
            <a:r>
              <a:rPr lang="en-US" sz="1700">
                <a:latin typeface="Segoe UI"/>
                <a:cs typeface="Segoe UI"/>
              </a:rPr>
              <a:t>By capturing the customer longer in your reach, you can benefit from more business and deeper relationship with the customer. </a:t>
            </a:r>
          </a:p>
          <a:p>
            <a:r>
              <a:rPr lang="en-US" sz="1700">
                <a:latin typeface="Segoe UI"/>
                <a:cs typeface="Segoe UI"/>
              </a:rPr>
              <a:t>Furthermore, such a relationship provides you in-depth knowledge in the customer's operation which will help you to offer more competitive and comprehensive solution which can lead to higher chance to sell the new units next time.</a:t>
            </a:r>
          </a:p>
          <a:p>
            <a:endParaRPr lang="en-US" sz="1700">
              <a:cs typeface="Segoe UI"/>
            </a:endParaRPr>
          </a:p>
          <a:p>
            <a:pPr marL="945515" lvl="1" indent="-285750">
              <a:buFont typeface="Arial"/>
              <a:buChar char="•"/>
            </a:pPr>
            <a:r>
              <a:rPr lang="en-GB"/>
              <a:t>For Unit sales</a:t>
            </a:r>
            <a:endParaRPr lang="en-US"/>
          </a:p>
          <a:p>
            <a:pPr marL="1605280" lvl="2" indent="-285750">
              <a:buFont typeface="Arial"/>
              <a:buChar char="•"/>
            </a:pPr>
            <a:r>
              <a:rPr lang="en-GB"/>
              <a:t>General profit that the dealer will collect from selling &amp; installing the unit</a:t>
            </a:r>
            <a:endParaRPr lang="en-US"/>
          </a:p>
          <a:p>
            <a:pPr marL="1605280" lvl="2" indent="-285750">
              <a:buFont typeface="Arial"/>
              <a:buChar char="•"/>
            </a:pPr>
            <a:r>
              <a:rPr lang="en-GB"/>
              <a:t>Profit from TK Parts &amp; fluids from standard warranty jobs and scheduled service during first 2 years</a:t>
            </a:r>
            <a:endParaRPr lang="en-US"/>
          </a:p>
          <a:p>
            <a:pPr marL="1605280" lvl="2" indent="-285750">
              <a:buFont typeface="Arial"/>
              <a:buChar char="•"/>
            </a:pPr>
            <a:r>
              <a:rPr lang="en-GB"/>
              <a:t>Profit from labour (~30% margin) on associated jobs from above</a:t>
            </a:r>
            <a:endParaRPr lang="en-US"/>
          </a:p>
          <a:p>
            <a:pPr marL="945515" lvl="1" indent="-285750">
              <a:buFont typeface="Arial"/>
              <a:buChar char="•"/>
            </a:pPr>
            <a:r>
              <a:rPr lang="en-GB"/>
              <a:t>For the first solution selling scenario</a:t>
            </a:r>
            <a:endParaRPr lang="en-US"/>
          </a:p>
          <a:p>
            <a:pPr marL="1605280" lvl="2" indent="-285750">
              <a:buFont typeface="Arial"/>
              <a:buChar char="•"/>
            </a:pPr>
            <a:r>
              <a:rPr lang="en-GB"/>
              <a:t>Unit sales profit +</a:t>
            </a:r>
            <a:endParaRPr lang="en-US"/>
          </a:p>
          <a:p>
            <a:pPr marL="1605280" lvl="2" indent="-285750">
              <a:buFont typeface="Arial"/>
              <a:buChar char="•"/>
            </a:pPr>
            <a:r>
              <a:rPr lang="en-GB"/>
              <a:t>Profit from TK Parts &amp; fluids from standard warranty jobs and extended warranty jobs plus scheduled service during first 2 years</a:t>
            </a:r>
            <a:endParaRPr lang="en-US"/>
          </a:p>
          <a:p>
            <a:pPr marL="1605280" lvl="2" indent="-285750">
              <a:buFont typeface="Arial"/>
              <a:buChar char="•"/>
            </a:pPr>
            <a:r>
              <a:rPr lang="en-GB"/>
              <a:t>Profit from labour (~30% margin) on associated jobs from above</a:t>
            </a:r>
            <a:endParaRPr lang="en-US"/>
          </a:p>
          <a:p>
            <a:pPr marL="1605280" lvl="2" indent="-285750">
              <a:buFont typeface="Arial"/>
              <a:buChar char="•"/>
            </a:pPr>
            <a:r>
              <a:rPr lang="en-GB"/>
              <a:t>Profit from defined accessories</a:t>
            </a:r>
            <a:endParaRPr lang="en-US"/>
          </a:p>
          <a:p>
            <a:pPr marL="1605280" lvl="2" indent="-285750">
              <a:buFont typeface="Arial"/>
              <a:buChar char="•"/>
            </a:pPr>
            <a:r>
              <a:rPr lang="en-GB" sz="1700">
                <a:latin typeface="Segoe UI"/>
                <a:cs typeface="Segoe UI"/>
              </a:rPr>
              <a:t>Profit from </a:t>
            </a:r>
            <a:r>
              <a:rPr lang="en-GB" sz="1700" err="1">
                <a:latin typeface="Segoe UI"/>
                <a:cs typeface="Segoe UI"/>
              </a:rPr>
              <a:t>TracKing</a:t>
            </a:r>
            <a:r>
              <a:rPr lang="en-GB" sz="1700">
                <a:latin typeface="Segoe UI"/>
                <a:cs typeface="Segoe UI"/>
              </a:rPr>
              <a:t> subscription (RRP-DNP)</a:t>
            </a:r>
            <a:endParaRPr lang="en-US" sz="1700">
              <a:latin typeface="Segoe UI"/>
              <a:cs typeface="Segoe UI"/>
            </a:endParaRPr>
          </a:p>
          <a:p>
            <a:pPr marL="945515" lvl="1" indent="-285750">
              <a:buFont typeface="Arial"/>
              <a:buChar char="•"/>
            </a:pPr>
            <a:r>
              <a:rPr lang="en-GB"/>
              <a:t>For the second solution selling scenario</a:t>
            </a:r>
            <a:endParaRPr lang="en-US"/>
          </a:p>
          <a:p>
            <a:pPr marL="1605280" lvl="2" indent="-285750">
              <a:buFont typeface="Arial"/>
              <a:buChar char="•"/>
            </a:pPr>
            <a:r>
              <a:rPr lang="en-GB"/>
              <a:t>Unit sales profit +</a:t>
            </a:r>
            <a:endParaRPr lang="en-US"/>
          </a:p>
          <a:p>
            <a:pPr marL="1605280" lvl="2" indent="-285750">
              <a:buFont typeface="Arial"/>
              <a:buChar char="•"/>
            </a:pPr>
            <a:r>
              <a:rPr lang="en-GB"/>
              <a:t>Profit from TK Parts &amp; fluids from standard warranty jobs and full maintenance &amp; repair jobs plus scheduled service during 6 years</a:t>
            </a:r>
            <a:endParaRPr lang="en-US"/>
          </a:p>
          <a:p>
            <a:pPr marL="1605280" lvl="2" indent="-285750">
              <a:buFont typeface="Arial"/>
              <a:buChar char="•"/>
            </a:pPr>
            <a:r>
              <a:rPr lang="en-GB"/>
              <a:t>Profit from labour (~30% margin) on associated jobs from above</a:t>
            </a:r>
            <a:endParaRPr lang="en-US"/>
          </a:p>
          <a:p>
            <a:pPr marL="1605280" lvl="2" indent="-285750">
              <a:buFont typeface="Arial"/>
              <a:buChar char="•"/>
            </a:pPr>
            <a:r>
              <a:rPr lang="en-GB"/>
              <a:t>Profit from defined accessories</a:t>
            </a:r>
            <a:endParaRPr lang="en-US"/>
          </a:p>
          <a:p>
            <a:pPr marL="1605280" lvl="2" indent="-285750">
              <a:buFont typeface="Arial"/>
              <a:buChar char="•"/>
            </a:pPr>
            <a:r>
              <a:rPr lang="en-GB"/>
              <a:t>Profit from TracKing subscription (RRP-DNP)</a:t>
            </a:r>
            <a:endParaRPr lang="en-US"/>
          </a:p>
          <a:p>
            <a:endParaRPr lang="en-US" sz="1700">
              <a:cs typeface="Segoe UI" panose="020B0502040204020203" pitchFamily="34" charset="0"/>
            </a:endParaRPr>
          </a:p>
          <a:p>
            <a:endParaRPr lang="nl-BE">
              <a:cs typeface="Segoe UI" panose="020B0502040204020203" pitchFamily="34" charset="0"/>
            </a:endParaRPr>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40</a:t>
            </a:fld>
            <a:endParaRPr lang="en-US"/>
          </a:p>
        </p:txBody>
      </p:sp>
    </p:spTree>
    <p:extLst>
      <p:ext uri="{BB962C8B-B14F-4D97-AF65-F5344CB8AC3E}">
        <p14:creationId xmlns:p14="http://schemas.microsoft.com/office/powerpoint/2010/main" val="2721518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a:latin typeface="Calibri"/>
                <a:cs typeface="Calibri"/>
              </a:rPr>
              <a:t>Using a solution selling approach, takes us from having multiple sales conversations, one for the unit, one for the accessories, one for telematics and so on to one single sales pitch focused on understanding customers' needs and provide a tailor made solution. The services and solutions which accompany the unit,  allows you to stay in front of the customer with a full package which boosts the value we are providing and the needs we can </a:t>
            </a:r>
            <a:r>
              <a:rPr lang="en-US" sz="1700" err="1">
                <a:latin typeface="Calibri"/>
                <a:cs typeface="Calibri"/>
              </a:rPr>
              <a:t>fullfill</a:t>
            </a:r>
            <a:r>
              <a:rPr lang="en-US" sz="1700">
                <a:latin typeface="Calibri"/>
                <a:cs typeface="Calibri"/>
              </a:rPr>
              <a:t>. While A-Series in isolation can fulfill key needs and significantly improve customers' operations, when sold as a part of a solution, it goes beyond unit performance and touches multiple pain points such as uptime or sustainability.  </a:t>
            </a:r>
            <a:endParaRPr lang="en-US">
              <a:latin typeface="Calibri"/>
              <a:cs typeface="Calibr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41</a:t>
            </a:fld>
            <a:endParaRPr lang="en-US"/>
          </a:p>
        </p:txBody>
      </p:sp>
    </p:spTree>
    <p:extLst>
      <p:ext uri="{BB962C8B-B14F-4D97-AF65-F5344CB8AC3E}">
        <p14:creationId xmlns:p14="http://schemas.microsoft.com/office/powerpoint/2010/main" val="34853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a:latin typeface="Calibri"/>
                <a:cs typeface="Calibri"/>
              </a:rPr>
              <a:t>Let's zoom in and understand better some of the solutions we provide via aftermarket. We all know that uptime and fleet efficiency are vital for our customers and many times the buying decision is driven by these two variable. What if when selling an A-Series you do not focus only on the unit, but you direct the customer towards uptime and efficiency and use these two as USP. For example Comfort Plus or 24/7 monitoring directly impact the uptime of your customers, hence the value these can bring is significant. We are one of the few OEMs that provide the service of monitoring. Moreover, all A-Series come with connectivity as standard, customers can take full advantage of  the benefits associated with telematics. Customers can go beyond monitoring TRU data, they can also have access to EBS information, and very soon to an improved version of it. All these can work as very solid </a:t>
            </a:r>
            <a:r>
              <a:rPr lang="en-US" sz="1700" err="1">
                <a:latin typeface="Calibri"/>
                <a:cs typeface="Calibri"/>
              </a:rPr>
              <a:t>arugments</a:t>
            </a:r>
            <a:r>
              <a:rPr lang="en-US" sz="1700">
                <a:latin typeface="Calibri"/>
                <a:cs typeface="Calibri"/>
              </a:rPr>
              <a:t> when your customers will evaluate </a:t>
            </a:r>
            <a:r>
              <a:rPr lang="en-US" sz="1700" err="1">
                <a:latin typeface="Calibri"/>
                <a:cs typeface="Calibri"/>
              </a:rPr>
              <a:t>Thermo</a:t>
            </a:r>
            <a:r>
              <a:rPr lang="en-US" sz="1700">
                <a:latin typeface="Calibri"/>
                <a:cs typeface="Calibri"/>
              </a:rPr>
              <a:t> King offer vs competition. Is key to go beyond the unit and use the other services and solutions that we have available to increase the likelihood of landing a sales. Moreover, as mentioned at the beginning, adopting a solution sell approach will allow you to gain revenue throughout the lifetime of the unit, rather than a one off payment. What we see on the slide is only one example, </a:t>
            </a:r>
            <a:r>
              <a:rPr lang="en-US" sz="1700" err="1">
                <a:latin typeface="Calibri"/>
                <a:cs typeface="Calibri"/>
              </a:rPr>
              <a:t>definately</a:t>
            </a:r>
            <a:r>
              <a:rPr lang="en-US" sz="1700">
                <a:latin typeface="Calibri"/>
                <a:cs typeface="Calibri"/>
              </a:rPr>
              <a:t> you can create your own bundle using both EMEA and local services.   </a:t>
            </a:r>
            <a:endParaRPr lang="en-US">
              <a:latin typeface="Calibri"/>
              <a:cs typeface="Calibr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42</a:t>
            </a:fld>
            <a:endParaRPr lang="en-US"/>
          </a:p>
        </p:txBody>
      </p:sp>
    </p:spTree>
    <p:extLst>
      <p:ext uri="{BB962C8B-B14F-4D97-AF65-F5344CB8AC3E}">
        <p14:creationId xmlns:p14="http://schemas.microsoft.com/office/powerpoint/2010/main" val="3770842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TK BLUE-Ho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0" y="1015207"/>
            <a:ext cx="18288000" cy="7178675"/>
          </a:xfr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0" y="1799475"/>
            <a:ext cx="18288000" cy="5610138"/>
          </a:xfrm>
          <a:solidFill>
            <a:srgbClr val="0090D2">
              <a:alpha val="90000"/>
            </a:srgbClr>
          </a:solidFill>
        </p:spPr>
        <p:txBody>
          <a:bodyPr wrap="none" lIns="1224000" tIns="1260000" anchor="t">
            <a:noAutofit/>
          </a:bodyPr>
          <a:lstStyle>
            <a:lvl1pPr>
              <a:lnSpc>
                <a:spcPct val="100000"/>
              </a:lnSpc>
              <a:defRPr sz="3600" spc="0">
                <a:solidFill>
                  <a:schemeClr val="bg1"/>
                </a:solidFill>
              </a:defRPr>
            </a:lvl1pPr>
          </a:lstStyle>
          <a:p>
            <a:r>
              <a:rPr lang="en-US"/>
              <a:t>Click to edit Master title style</a:t>
            </a:r>
            <a:endParaRPr lang="en-BE"/>
          </a:p>
        </p:txBody>
      </p:sp>
      <p:sp>
        <p:nvSpPr>
          <p:cNvPr id="6" name="Rectangle 5">
            <a:extLst>
              <a:ext uri="{FF2B5EF4-FFF2-40B4-BE49-F238E27FC236}">
                <a16:creationId xmlns:a16="http://schemas.microsoft.com/office/drawing/2014/main" id="{E645FBDE-FD56-4F4D-B3ED-D7DB7645C24A}"/>
              </a:ext>
            </a:extLst>
          </p:cNvPr>
          <p:cNvSpPr/>
          <p:nvPr userDrawn="1"/>
        </p:nvSpPr>
        <p:spPr>
          <a:xfrm>
            <a:off x="1212850" y="3794507"/>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212850" y="4270572"/>
            <a:ext cx="6502400" cy="834828"/>
          </a:xfrm>
        </p:spPr>
        <p:txBody>
          <a:bodyPr wrap="none" lIns="0">
            <a:noAutofit/>
          </a:bodyPr>
          <a:lstStyle>
            <a:lvl1pPr marL="0" indent="0">
              <a:buFontTx/>
              <a:buNone/>
              <a:defRPr sz="3200">
                <a:solidFill>
                  <a:schemeClr val="bg1"/>
                </a:solidFill>
                <a:latin typeface="+mj-lt"/>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
        <p:nvSpPr>
          <p:cNvPr id="9" name="Text Placeholder 8">
            <a:extLst>
              <a:ext uri="{FF2B5EF4-FFF2-40B4-BE49-F238E27FC236}">
                <a16:creationId xmlns:a16="http://schemas.microsoft.com/office/drawing/2014/main" id="{D4CC8671-590A-BC5A-CA4E-53B993C75F8C}"/>
              </a:ext>
            </a:extLst>
          </p:cNvPr>
          <p:cNvSpPr>
            <a:spLocks noGrp="1"/>
          </p:cNvSpPr>
          <p:nvPr>
            <p:ph type="body" sz="quarter" idx="14"/>
          </p:nvPr>
        </p:nvSpPr>
        <p:spPr>
          <a:xfrm>
            <a:off x="11951884" y="5345715"/>
            <a:ext cx="5091970" cy="1515037"/>
          </a:xfrm>
          <a:noFill/>
        </p:spPr>
        <p:txBody>
          <a:bodyPr wrap="none" lIns="0" rIns="0">
            <a:noAutofit/>
          </a:bodyPr>
          <a:lstStyle>
            <a:lvl1pPr algn="r">
              <a:defRPr sz="2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pic>
        <p:nvPicPr>
          <p:cNvPr id="7" name="Picture 6">
            <a:extLst>
              <a:ext uri="{FF2B5EF4-FFF2-40B4-BE49-F238E27FC236}">
                <a16:creationId xmlns:a16="http://schemas.microsoft.com/office/drawing/2014/main" id="{5F3805C0-9A0C-F72F-9E37-3EF1C68469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43854" y="8611197"/>
            <a:ext cx="780596" cy="260810"/>
          </a:xfrm>
          <a:prstGeom prst="rect">
            <a:avLst/>
          </a:prstGeom>
        </p:spPr>
      </p:pic>
    </p:spTree>
    <p:extLst>
      <p:ext uri="{BB962C8B-B14F-4D97-AF65-F5344CB8AC3E}">
        <p14:creationId xmlns:p14="http://schemas.microsoft.com/office/powerpoint/2010/main" val="3533001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USP LIST - DARK BL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E2D7BD-5E95-451F-A7CB-70A70DB80A38}"/>
              </a:ext>
            </a:extLst>
          </p:cNvPr>
          <p:cNvSpPr>
            <a:spLocks noGrp="1" noChangeAspect="1"/>
          </p:cNvSpPr>
          <p:nvPr>
            <p:ph type="pic" sz="quarter" idx="15"/>
          </p:nvPr>
        </p:nvSpPr>
        <p:spPr>
          <a:xfrm>
            <a:off x="0" y="3"/>
            <a:ext cx="9144000" cy="9109670"/>
          </a:xfrm>
        </p:spPr>
        <p:txBody>
          <a:bodyPr/>
          <a:lstStyle/>
          <a:p>
            <a:endParaRPr lang="en-BE"/>
          </a:p>
        </p:txBody>
      </p:sp>
      <p:sp>
        <p:nvSpPr>
          <p:cNvPr id="6" name="Title 1">
            <a:extLst>
              <a:ext uri="{FF2B5EF4-FFF2-40B4-BE49-F238E27FC236}">
                <a16:creationId xmlns:a16="http://schemas.microsoft.com/office/drawing/2014/main" id="{A14EA281-BF9A-964E-AB12-B7AB5D1B3EAA}"/>
              </a:ext>
            </a:extLst>
          </p:cNvPr>
          <p:cNvSpPr>
            <a:spLocks noGrp="1"/>
          </p:cNvSpPr>
          <p:nvPr>
            <p:ph type="title" hasCustomPrompt="1"/>
          </p:nvPr>
        </p:nvSpPr>
        <p:spPr>
          <a:xfrm>
            <a:off x="1260000" y="1101057"/>
            <a:ext cx="6873200" cy="588174"/>
          </a:xfrm>
          <a:prstGeom prst="rect">
            <a:avLst/>
          </a:prstGeom>
        </p:spPr>
        <p:txBody>
          <a:bodyPr wrap="square" anchor="t">
            <a:spAutoFit/>
          </a:bodyPr>
          <a:lstStyle>
            <a:lvl1pPr>
              <a:lnSpc>
                <a:spcPct val="100000"/>
              </a:lnSpc>
              <a:defRPr sz="3200" b="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ABFA961A-A3A3-4965-9558-F1202F34D8B8}"/>
              </a:ext>
            </a:extLst>
          </p:cNvPr>
          <p:cNvSpPr/>
          <p:nvPr userDrawn="1"/>
        </p:nvSpPr>
        <p:spPr>
          <a:xfrm>
            <a:off x="1377254" y="2986852"/>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3" name="Freeform: Shape 20">
            <a:extLst>
              <a:ext uri="{FF2B5EF4-FFF2-40B4-BE49-F238E27FC236}">
                <a16:creationId xmlns:a16="http://schemas.microsoft.com/office/drawing/2014/main" id="{B1B3ED1F-C4CF-DD42-808E-F5675EA0449E}"/>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5" name="Rectangle 13">
            <a:extLst>
              <a:ext uri="{FF2B5EF4-FFF2-40B4-BE49-F238E27FC236}">
                <a16:creationId xmlns:a16="http://schemas.microsoft.com/office/drawing/2014/main" id="{B27A75B0-6C1C-AEA8-DDAF-516BFC5AF22D}"/>
              </a:ext>
            </a:extLst>
          </p:cNvPr>
          <p:cNvSpPr/>
          <p:nvPr userDrawn="1"/>
        </p:nvSpPr>
        <p:spPr>
          <a:xfrm>
            <a:off x="1260000" y="1941824"/>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Text Placeholder 8">
            <a:extLst>
              <a:ext uri="{FF2B5EF4-FFF2-40B4-BE49-F238E27FC236}">
                <a16:creationId xmlns:a16="http://schemas.microsoft.com/office/drawing/2014/main" id="{807CCC4C-5A13-328F-853C-399794E0C934}"/>
              </a:ext>
            </a:extLst>
          </p:cNvPr>
          <p:cNvSpPr>
            <a:spLocks noGrp="1"/>
          </p:cNvSpPr>
          <p:nvPr>
            <p:ph type="body" sz="quarter" idx="16"/>
          </p:nvPr>
        </p:nvSpPr>
        <p:spPr>
          <a:xfrm>
            <a:off x="9875144" y="2457449"/>
            <a:ext cx="7920000" cy="5760000"/>
          </a:xfrm>
        </p:spPr>
        <p:txBody>
          <a:bodyPr/>
          <a:lstStyle>
            <a:lvl1pPr marL="457200" indent="-457200">
              <a:buClr>
                <a:srgbClr val="0090D2"/>
              </a:buClr>
              <a:buFont typeface="System Font Regular"/>
              <a:buChar char="—"/>
              <a:defRPr/>
            </a:lvl1pPr>
            <a:lvl2pPr marL="1071128" indent="-457200">
              <a:buClr>
                <a:srgbClr val="0090D2"/>
              </a:buClr>
              <a:buFont typeface="Wingdings" pitchFamily="2" charset="2"/>
              <a:buChar char="§"/>
              <a:defRPr/>
            </a:lvl2pPr>
            <a:lvl3pPr>
              <a:buClr>
                <a:srgbClr val="0090D2"/>
              </a:buClr>
              <a:defRPr/>
            </a:lvl3pPr>
            <a:lvl4pPr>
              <a:buClr>
                <a:srgbClr val="0090D2"/>
              </a:buClr>
              <a:defRPr/>
            </a:lvl4pPr>
            <a:lvl5pPr>
              <a:buClr>
                <a:srgbClr val="0090D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53549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C2CB5-7E62-51E0-96D0-AE245FC0EB73}"/>
              </a:ext>
            </a:extLst>
          </p:cNvPr>
          <p:cNvSpPr>
            <a:spLocks noGrp="1"/>
          </p:cNvSpPr>
          <p:nvPr>
            <p:ph type="title"/>
          </p:nvPr>
        </p:nvSpPr>
        <p:spPr>
          <a:xfrm>
            <a:off x="933450" y="540415"/>
            <a:ext cx="7751712" cy="586957"/>
          </a:xfrm>
        </p:spPr>
        <p:txBody>
          <a:bodyPr anchor="t"/>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67A55450-EB0A-5D1D-F060-EE89C382905B}"/>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21052EA1-8795-0527-A275-429C078C7278}"/>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5" name="Tijdelijke aanduiding voor voettekst 2">
            <a:extLst>
              <a:ext uri="{FF2B5EF4-FFF2-40B4-BE49-F238E27FC236}">
                <a16:creationId xmlns:a16="http://schemas.microsoft.com/office/drawing/2014/main" id="{F1702323-2A3B-C4EA-B224-B84FB45963DB}"/>
              </a:ext>
            </a:extLst>
          </p:cNvPr>
          <p:cNvSpPr txBox="1">
            <a:spLocks/>
          </p:cNvSpPr>
          <p:nvPr userDrawn="1"/>
        </p:nvSpPr>
        <p:spPr>
          <a:xfrm>
            <a:off x="9875145" y="8699147"/>
            <a:ext cx="7190479" cy="224542"/>
          </a:xfrm>
          <a:prstGeom prst="rect">
            <a:avLst/>
          </a:prstGeom>
        </p:spPr>
        <p:txBody>
          <a:bodyPr vert="horz" lIns="91440" tIns="45720" rIns="0" bIns="45720" rtlCol="0" anchor="ctr"/>
          <a:lstStyle>
            <a:defPPr>
              <a:defRPr lang="en-US"/>
            </a:defPPr>
            <a:lvl1pPr marL="0" algn="r" defTabSz="329946" rtl="0" eaLnBrk="1" latinLnBrk="0" hangingPunct="1">
              <a:defRPr sz="1000" kern="1200" baseline="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BE"/>
              <a:t>Thermo King</a:t>
            </a:r>
            <a:r>
              <a:rPr lang="en-BE">
                <a:solidFill>
                  <a:schemeClr val="accent1"/>
                </a:solidFill>
              </a:rPr>
              <a:t> I </a:t>
            </a:r>
            <a:r>
              <a:rPr lang="en-BE"/>
              <a:t>2023</a:t>
            </a:r>
          </a:p>
        </p:txBody>
      </p:sp>
      <p:sp>
        <p:nvSpPr>
          <p:cNvPr id="6" name="Tijdelijke aanduiding voor dianummer 3">
            <a:extLst>
              <a:ext uri="{FF2B5EF4-FFF2-40B4-BE49-F238E27FC236}">
                <a16:creationId xmlns:a16="http://schemas.microsoft.com/office/drawing/2014/main" id="{79AD3107-9919-D0FF-5857-4B1468CB68E3}"/>
              </a:ext>
            </a:extLst>
          </p:cNvPr>
          <p:cNvSpPr txBox="1">
            <a:spLocks/>
          </p:cNvSpPr>
          <p:nvPr userDrawn="1"/>
        </p:nvSpPr>
        <p:spPr>
          <a:xfrm>
            <a:off x="17300575" y="8704067"/>
            <a:ext cx="484188" cy="224542"/>
          </a:xfrm>
          <a:prstGeom prst="rect">
            <a:avLst/>
          </a:prstGeom>
        </p:spPr>
        <p:txBody>
          <a:bodyPr vert="horz" lIns="91440" tIns="45720" rIns="91440" bIns="45720" rtlCol="0" anchor="ctr"/>
          <a:lstStyle>
            <a:defPPr>
              <a:defRPr lang="en-US"/>
            </a:defPPr>
            <a:lvl1pPr marL="0" algn="r" defTabSz="329946" rtl="0" eaLnBrk="1" latinLnBrk="0" hangingPunct="1">
              <a:defRPr sz="1000" kern="120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fld id="{B5D8C65D-F6DE-4387-A1A9-A2A5363947A2}" type="slidenum">
              <a:rPr lang="en-BE" smtClean="0"/>
              <a:pPr/>
              <a:t>‹#›</a:t>
            </a:fld>
            <a:endParaRPr lang="en-BE"/>
          </a:p>
        </p:txBody>
      </p:sp>
      <p:sp>
        <p:nvSpPr>
          <p:cNvPr id="7" name="Picture Placeholder 7">
            <a:extLst>
              <a:ext uri="{FF2B5EF4-FFF2-40B4-BE49-F238E27FC236}">
                <a16:creationId xmlns:a16="http://schemas.microsoft.com/office/drawing/2014/main" id="{C53FF6A0-AF0C-77CB-FDAB-F209B222D45F}"/>
              </a:ext>
            </a:extLst>
          </p:cNvPr>
          <p:cNvSpPr>
            <a:spLocks noGrp="1" noChangeAspect="1"/>
          </p:cNvSpPr>
          <p:nvPr>
            <p:ph type="pic" sz="quarter" idx="15"/>
          </p:nvPr>
        </p:nvSpPr>
        <p:spPr>
          <a:xfrm>
            <a:off x="9144000" y="99418"/>
            <a:ext cx="9144000" cy="9109670"/>
          </a:xfrm>
        </p:spPr>
        <p:txBody>
          <a:bodyPr/>
          <a:lstStyle/>
          <a:p>
            <a:endParaRPr lang="en-BE"/>
          </a:p>
        </p:txBody>
      </p:sp>
      <p:sp>
        <p:nvSpPr>
          <p:cNvPr id="9" name="Text Placeholder 10">
            <a:extLst>
              <a:ext uri="{FF2B5EF4-FFF2-40B4-BE49-F238E27FC236}">
                <a16:creationId xmlns:a16="http://schemas.microsoft.com/office/drawing/2014/main" id="{3A4C186C-BBB3-3F0B-BFA3-E310B373E1EE}"/>
              </a:ext>
            </a:extLst>
          </p:cNvPr>
          <p:cNvSpPr>
            <a:spLocks noGrp="1"/>
          </p:cNvSpPr>
          <p:nvPr>
            <p:ph type="body" sz="quarter" idx="16" hasCustomPrompt="1"/>
          </p:nvPr>
        </p:nvSpPr>
        <p:spPr>
          <a:xfrm>
            <a:off x="933450" y="1484446"/>
            <a:ext cx="7751712" cy="480131"/>
          </a:xfr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0" name="Freeform: Shape 20">
            <a:extLst>
              <a:ext uri="{FF2B5EF4-FFF2-40B4-BE49-F238E27FC236}">
                <a16:creationId xmlns:a16="http://schemas.microsoft.com/office/drawing/2014/main" id="{D2E034AA-E02B-2FD5-6C02-94E43199F56D}"/>
              </a:ext>
            </a:extLst>
          </p:cNvPr>
          <p:cNvSpPr>
            <a:spLocks/>
          </p:cNvSpPr>
          <p:nvPr userDrawn="1"/>
        </p:nvSpPr>
        <p:spPr>
          <a:xfrm>
            <a:off x="9144000" y="0"/>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11" name="Rectangle 5">
            <a:extLst>
              <a:ext uri="{FF2B5EF4-FFF2-40B4-BE49-F238E27FC236}">
                <a16:creationId xmlns:a16="http://schemas.microsoft.com/office/drawing/2014/main" id="{E18BE816-258D-D0BE-D684-EA4472107E4B}"/>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4" name="Text Placeholder 8">
            <a:extLst>
              <a:ext uri="{FF2B5EF4-FFF2-40B4-BE49-F238E27FC236}">
                <a16:creationId xmlns:a16="http://schemas.microsoft.com/office/drawing/2014/main" id="{DC084914-D1A5-F7AB-42C0-D51B59C4F560}"/>
              </a:ext>
            </a:extLst>
          </p:cNvPr>
          <p:cNvSpPr>
            <a:spLocks noGrp="1"/>
          </p:cNvSpPr>
          <p:nvPr>
            <p:ph type="body" sz="quarter" idx="17"/>
          </p:nvPr>
        </p:nvSpPr>
        <p:spPr>
          <a:xfrm>
            <a:off x="933450" y="2321651"/>
            <a:ext cx="7751712" cy="6347022"/>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12217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C2CB5-7E62-51E0-96D0-AE245FC0EB73}"/>
              </a:ext>
            </a:extLst>
          </p:cNvPr>
          <p:cNvSpPr>
            <a:spLocks noGrp="1"/>
          </p:cNvSpPr>
          <p:nvPr>
            <p:ph type="title"/>
          </p:nvPr>
        </p:nvSpPr>
        <p:spPr>
          <a:xfrm>
            <a:off x="933450" y="540415"/>
            <a:ext cx="7751712" cy="586957"/>
          </a:xfrm>
        </p:spPr>
        <p:txBody>
          <a:bodyPr anchor="t"/>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67A55450-EB0A-5D1D-F060-EE89C382905B}"/>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21052EA1-8795-0527-A275-429C078C7278}"/>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5" name="Tijdelijke aanduiding voor voettekst 2">
            <a:extLst>
              <a:ext uri="{FF2B5EF4-FFF2-40B4-BE49-F238E27FC236}">
                <a16:creationId xmlns:a16="http://schemas.microsoft.com/office/drawing/2014/main" id="{F1702323-2A3B-C4EA-B224-B84FB45963DB}"/>
              </a:ext>
            </a:extLst>
          </p:cNvPr>
          <p:cNvSpPr txBox="1">
            <a:spLocks/>
          </p:cNvSpPr>
          <p:nvPr userDrawn="1"/>
        </p:nvSpPr>
        <p:spPr>
          <a:xfrm>
            <a:off x="9875145" y="8699147"/>
            <a:ext cx="7190479" cy="224542"/>
          </a:xfrm>
          <a:prstGeom prst="rect">
            <a:avLst/>
          </a:prstGeom>
        </p:spPr>
        <p:txBody>
          <a:bodyPr vert="horz" lIns="91440" tIns="45720" rIns="0" bIns="45720" rtlCol="0" anchor="ctr"/>
          <a:lstStyle>
            <a:defPPr>
              <a:defRPr lang="en-US"/>
            </a:defPPr>
            <a:lvl1pPr marL="0" algn="r" defTabSz="329946" rtl="0" eaLnBrk="1" latinLnBrk="0" hangingPunct="1">
              <a:defRPr sz="1000" kern="1200" baseline="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BE"/>
              <a:t>Thermo King</a:t>
            </a:r>
            <a:r>
              <a:rPr lang="en-BE">
                <a:solidFill>
                  <a:schemeClr val="accent1"/>
                </a:solidFill>
              </a:rPr>
              <a:t> I </a:t>
            </a:r>
            <a:r>
              <a:rPr lang="en-BE"/>
              <a:t>2023</a:t>
            </a:r>
          </a:p>
        </p:txBody>
      </p:sp>
      <p:sp>
        <p:nvSpPr>
          <p:cNvPr id="6" name="Tijdelijke aanduiding voor dianummer 3">
            <a:extLst>
              <a:ext uri="{FF2B5EF4-FFF2-40B4-BE49-F238E27FC236}">
                <a16:creationId xmlns:a16="http://schemas.microsoft.com/office/drawing/2014/main" id="{79AD3107-9919-D0FF-5857-4B1468CB68E3}"/>
              </a:ext>
            </a:extLst>
          </p:cNvPr>
          <p:cNvSpPr txBox="1">
            <a:spLocks/>
          </p:cNvSpPr>
          <p:nvPr userDrawn="1"/>
        </p:nvSpPr>
        <p:spPr>
          <a:xfrm>
            <a:off x="17300575" y="8704067"/>
            <a:ext cx="484188" cy="224542"/>
          </a:xfrm>
          <a:prstGeom prst="rect">
            <a:avLst/>
          </a:prstGeom>
        </p:spPr>
        <p:txBody>
          <a:bodyPr vert="horz" lIns="91440" tIns="45720" rIns="91440" bIns="45720" rtlCol="0" anchor="ctr"/>
          <a:lstStyle>
            <a:defPPr>
              <a:defRPr lang="en-US"/>
            </a:defPPr>
            <a:lvl1pPr marL="0" algn="r" defTabSz="329946" rtl="0" eaLnBrk="1" latinLnBrk="0" hangingPunct="1">
              <a:defRPr sz="1000" kern="120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fld id="{B5D8C65D-F6DE-4387-A1A9-A2A5363947A2}" type="slidenum">
              <a:rPr lang="en-BE" smtClean="0"/>
              <a:pPr/>
              <a:t>‹#›</a:t>
            </a:fld>
            <a:endParaRPr lang="en-BE"/>
          </a:p>
        </p:txBody>
      </p:sp>
      <p:sp>
        <p:nvSpPr>
          <p:cNvPr id="7" name="Picture Placeholder 7">
            <a:extLst>
              <a:ext uri="{FF2B5EF4-FFF2-40B4-BE49-F238E27FC236}">
                <a16:creationId xmlns:a16="http://schemas.microsoft.com/office/drawing/2014/main" id="{C53FF6A0-AF0C-77CB-FDAB-F209B222D45F}"/>
              </a:ext>
            </a:extLst>
          </p:cNvPr>
          <p:cNvSpPr>
            <a:spLocks noGrp="1" noChangeAspect="1"/>
          </p:cNvSpPr>
          <p:nvPr>
            <p:ph type="pic" sz="quarter" idx="15"/>
          </p:nvPr>
        </p:nvSpPr>
        <p:spPr>
          <a:xfrm>
            <a:off x="9144000" y="99418"/>
            <a:ext cx="9144000" cy="9109670"/>
          </a:xfrm>
        </p:spPr>
        <p:txBody>
          <a:bodyPr/>
          <a:lstStyle/>
          <a:p>
            <a:endParaRPr lang="en-BE"/>
          </a:p>
        </p:txBody>
      </p:sp>
      <p:sp>
        <p:nvSpPr>
          <p:cNvPr id="9" name="Text Placeholder 10">
            <a:extLst>
              <a:ext uri="{FF2B5EF4-FFF2-40B4-BE49-F238E27FC236}">
                <a16:creationId xmlns:a16="http://schemas.microsoft.com/office/drawing/2014/main" id="{3A4C186C-BBB3-3F0B-BFA3-E310B373E1EE}"/>
              </a:ext>
            </a:extLst>
          </p:cNvPr>
          <p:cNvSpPr>
            <a:spLocks noGrp="1"/>
          </p:cNvSpPr>
          <p:nvPr>
            <p:ph type="body" sz="quarter" idx="16" hasCustomPrompt="1"/>
          </p:nvPr>
        </p:nvSpPr>
        <p:spPr>
          <a:xfrm>
            <a:off x="933450" y="1484446"/>
            <a:ext cx="7751712" cy="480131"/>
          </a:xfr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0" name="Freeform: Shape 20">
            <a:extLst>
              <a:ext uri="{FF2B5EF4-FFF2-40B4-BE49-F238E27FC236}">
                <a16:creationId xmlns:a16="http://schemas.microsoft.com/office/drawing/2014/main" id="{D2E034AA-E02B-2FD5-6C02-94E43199F56D}"/>
              </a:ext>
            </a:extLst>
          </p:cNvPr>
          <p:cNvSpPr>
            <a:spLocks/>
          </p:cNvSpPr>
          <p:nvPr userDrawn="1"/>
        </p:nvSpPr>
        <p:spPr>
          <a:xfrm>
            <a:off x="9144000" y="0"/>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11" name="Rectangle 5">
            <a:extLst>
              <a:ext uri="{FF2B5EF4-FFF2-40B4-BE49-F238E27FC236}">
                <a16:creationId xmlns:a16="http://schemas.microsoft.com/office/drawing/2014/main" id="{E18BE816-258D-D0BE-D684-EA4472107E4B}"/>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3" name="Text Placeholder 8">
            <a:extLst>
              <a:ext uri="{FF2B5EF4-FFF2-40B4-BE49-F238E27FC236}">
                <a16:creationId xmlns:a16="http://schemas.microsoft.com/office/drawing/2014/main" id="{CEC581E3-1C74-9F0D-A23C-C59E33DC4904}"/>
              </a:ext>
            </a:extLst>
          </p:cNvPr>
          <p:cNvSpPr>
            <a:spLocks noGrp="1"/>
          </p:cNvSpPr>
          <p:nvPr>
            <p:ph type="body" sz="quarter" idx="17"/>
          </p:nvPr>
        </p:nvSpPr>
        <p:spPr>
          <a:xfrm>
            <a:off x="933450" y="2321651"/>
            <a:ext cx="7751712" cy="6347022"/>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68434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TK BLUE RIGHT">
    <p:spTree>
      <p:nvGrpSpPr>
        <p:cNvPr id="1" name=""/>
        <p:cNvGrpSpPr/>
        <p:nvPr/>
      </p:nvGrpSpPr>
      <p:grpSpPr>
        <a:xfrm>
          <a:off x="0" y="0"/>
          <a:ext cx="0" cy="0"/>
          <a:chOff x="0" y="0"/>
          <a:chExt cx="0" cy="0"/>
        </a:xfrm>
      </p:grpSpPr>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170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
        <p:nvSpPr>
          <p:cNvPr id="7" name="Rectangle 5">
            <a:extLst>
              <a:ext uri="{FF2B5EF4-FFF2-40B4-BE49-F238E27FC236}">
                <a16:creationId xmlns:a16="http://schemas.microsoft.com/office/drawing/2014/main" id="{3588ABD1-B219-56CF-F43E-4AFA431B1E57}"/>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ext Placeholder 10">
            <a:extLst>
              <a:ext uri="{FF2B5EF4-FFF2-40B4-BE49-F238E27FC236}">
                <a16:creationId xmlns:a16="http://schemas.microsoft.com/office/drawing/2014/main" id="{485DED79-EF6E-7391-236F-B753F3B854E5}"/>
              </a:ext>
            </a:extLst>
          </p:cNvPr>
          <p:cNvSpPr>
            <a:spLocks noGrp="1"/>
          </p:cNvSpPr>
          <p:nvPr>
            <p:ph type="body" sz="quarter" idx="13" hasCustomPrompt="1"/>
          </p:nvPr>
        </p:nvSpPr>
        <p:spPr>
          <a:xfrm>
            <a:off x="933449" y="1484446"/>
            <a:ext cx="16889361"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0" name="Title 1">
            <a:extLst>
              <a:ext uri="{FF2B5EF4-FFF2-40B4-BE49-F238E27FC236}">
                <a16:creationId xmlns:a16="http://schemas.microsoft.com/office/drawing/2014/main" id="{C6300A47-8B45-3BB8-8277-702AE0431028}"/>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
        <p:nvSpPr>
          <p:cNvPr id="11" name="Text Placeholder 8">
            <a:extLst>
              <a:ext uri="{FF2B5EF4-FFF2-40B4-BE49-F238E27FC236}">
                <a16:creationId xmlns:a16="http://schemas.microsoft.com/office/drawing/2014/main" id="{30E90ECE-62AB-BC3D-603A-13F254D761D9}"/>
              </a:ext>
            </a:extLst>
          </p:cNvPr>
          <p:cNvSpPr>
            <a:spLocks noGrp="1"/>
          </p:cNvSpPr>
          <p:nvPr>
            <p:ph type="body" sz="quarter" idx="17"/>
          </p:nvPr>
        </p:nvSpPr>
        <p:spPr>
          <a:xfrm>
            <a:off x="933449" y="2109169"/>
            <a:ext cx="16889361" cy="6093628"/>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39477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9"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 DARK BLUE RIGHT">
    <p:spTree>
      <p:nvGrpSpPr>
        <p:cNvPr id="1" name=""/>
        <p:cNvGrpSpPr/>
        <p:nvPr/>
      </p:nvGrpSpPr>
      <p:grpSpPr>
        <a:xfrm>
          <a:off x="0" y="0"/>
          <a:ext cx="0" cy="0"/>
          <a:chOff x="0" y="0"/>
          <a:chExt cx="0" cy="0"/>
        </a:xfrm>
      </p:grpSpPr>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170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62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
        <p:nvSpPr>
          <p:cNvPr id="7" name="Rectangle 5">
            <a:extLst>
              <a:ext uri="{FF2B5EF4-FFF2-40B4-BE49-F238E27FC236}">
                <a16:creationId xmlns:a16="http://schemas.microsoft.com/office/drawing/2014/main" id="{66CCD346-0BCD-D3FE-CC65-FC88E93100A9}"/>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ext Placeholder 10">
            <a:extLst>
              <a:ext uri="{FF2B5EF4-FFF2-40B4-BE49-F238E27FC236}">
                <a16:creationId xmlns:a16="http://schemas.microsoft.com/office/drawing/2014/main" id="{0D31CA51-427D-EA64-D342-84F3DA7B5C29}"/>
              </a:ext>
            </a:extLst>
          </p:cNvPr>
          <p:cNvSpPr>
            <a:spLocks noGrp="1"/>
          </p:cNvSpPr>
          <p:nvPr>
            <p:ph type="body" sz="quarter" idx="13" hasCustomPrompt="1"/>
          </p:nvPr>
        </p:nvSpPr>
        <p:spPr>
          <a:xfrm>
            <a:off x="933449" y="1484446"/>
            <a:ext cx="16889361"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0" name="Title 1">
            <a:extLst>
              <a:ext uri="{FF2B5EF4-FFF2-40B4-BE49-F238E27FC236}">
                <a16:creationId xmlns:a16="http://schemas.microsoft.com/office/drawing/2014/main" id="{4F8C361D-3F2C-8B4B-D023-9D6318B52BAC}"/>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
        <p:nvSpPr>
          <p:cNvPr id="11" name="Text Placeholder 8">
            <a:extLst>
              <a:ext uri="{FF2B5EF4-FFF2-40B4-BE49-F238E27FC236}">
                <a16:creationId xmlns:a16="http://schemas.microsoft.com/office/drawing/2014/main" id="{EAF4869C-1CA7-4198-7D44-594CB9BF3BBB}"/>
              </a:ext>
            </a:extLst>
          </p:cNvPr>
          <p:cNvSpPr>
            <a:spLocks noGrp="1"/>
          </p:cNvSpPr>
          <p:nvPr>
            <p:ph type="body" sz="quarter" idx="17"/>
          </p:nvPr>
        </p:nvSpPr>
        <p:spPr>
          <a:xfrm>
            <a:off x="933449" y="2109169"/>
            <a:ext cx="16889361" cy="6093628"/>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31430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TK BLUE - 2">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656C71B-CA06-668F-37B6-EFE6FEAE67D9}"/>
              </a:ext>
            </a:extLst>
          </p:cNvPr>
          <p:cNvSpPr>
            <a:spLocks noGrp="1"/>
          </p:cNvSpPr>
          <p:nvPr>
            <p:ph type="body" sz="quarter" idx="15" hasCustomPrompt="1"/>
          </p:nvPr>
        </p:nvSpPr>
        <p:spPr>
          <a:xfrm>
            <a:off x="7704670" y="1852035"/>
            <a:ext cx="10119782"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1" name="Picture Placeholder 5">
            <a:extLst>
              <a:ext uri="{FF2B5EF4-FFF2-40B4-BE49-F238E27FC236}">
                <a16:creationId xmlns:a16="http://schemas.microsoft.com/office/drawing/2014/main" id="{170D8BBD-592E-4793-97A8-C5FBBDA10321}"/>
              </a:ext>
            </a:extLst>
          </p:cNvPr>
          <p:cNvSpPr>
            <a:spLocks noGrp="1" noChangeAspect="1"/>
          </p:cNvSpPr>
          <p:nvPr>
            <p:ph type="pic" sz="quarter" idx="11"/>
          </p:nvPr>
        </p:nvSpPr>
        <p:spPr>
          <a:xfrm>
            <a:off x="457200" y="1713318"/>
            <a:ext cx="6687880" cy="7089320"/>
          </a:xfr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8" name="Rectangle 7">
            <a:extLst>
              <a:ext uri="{FF2B5EF4-FFF2-40B4-BE49-F238E27FC236}">
                <a16:creationId xmlns:a16="http://schemas.microsoft.com/office/drawing/2014/main" id="{FDC6340A-55A6-496E-A48E-12CF1E6E5B68}"/>
              </a:ext>
            </a:extLst>
          </p:cNvPr>
          <p:cNvSpPr/>
          <p:nvPr userDrawn="1"/>
        </p:nvSpPr>
        <p:spPr>
          <a:xfrm>
            <a:off x="457200" y="1359501"/>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9" name="Freeform: Shape 20">
            <a:extLst>
              <a:ext uri="{FF2B5EF4-FFF2-40B4-BE49-F238E27FC236}">
                <a16:creationId xmlns:a16="http://schemas.microsoft.com/office/drawing/2014/main" id="{4426A3B4-4E7C-4A63-8177-253C761B6D66}"/>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4" name="Title 3">
            <a:extLst>
              <a:ext uri="{FF2B5EF4-FFF2-40B4-BE49-F238E27FC236}">
                <a16:creationId xmlns:a16="http://schemas.microsoft.com/office/drawing/2014/main" id="{A8792DFA-F432-43CB-99A8-51CF7A500ECB}"/>
              </a:ext>
            </a:extLst>
          </p:cNvPr>
          <p:cNvSpPr>
            <a:spLocks noGrp="1"/>
          </p:cNvSpPr>
          <p:nvPr>
            <p:ph type="title"/>
          </p:nvPr>
        </p:nvSpPr>
        <p:spPr>
          <a:xfrm>
            <a:off x="468000" y="617936"/>
            <a:ext cx="13864856" cy="817844"/>
          </a:xfrm>
        </p:spPr>
        <p:txBody>
          <a:bodyPr anchor="t" anchorCtr="0"/>
          <a:lstStyle>
            <a:lvl1pPr>
              <a:lnSpc>
                <a:spcPct val="100000"/>
              </a:lnSpc>
              <a:defRPr/>
            </a:lvl1pPr>
          </a:lstStyle>
          <a:p>
            <a:r>
              <a:rPr lang="en-US"/>
              <a:t>Click to edit Master title style</a:t>
            </a:r>
            <a:endParaRPr lang="en-BE"/>
          </a:p>
        </p:txBody>
      </p:sp>
      <p:sp>
        <p:nvSpPr>
          <p:cNvPr id="5" name="Footer Placeholder 4">
            <a:extLst>
              <a:ext uri="{FF2B5EF4-FFF2-40B4-BE49-F238E27FC236}">
                <a16:creationId xmlns:a16="http://schemas.microsoft.com/office/drawing/2014/main" id="{B15FD714-E999-43D6-9841-F783AB54D78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6" name="Slide Number Placeholder 5">
            <a:extLst>
              <a:ext uri="{FF2B5EF4-FFF2-40B4-BE49-F238E27FC236}">
                <a16:creationId xmlns:a16="http://schemas.microsoft.com/office/drawing/2014/main" id="{BCCF6BBD-503E-4063-8536-A7C86C7C4329}"/>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3" name="Text Placeholder 8">
            <a:extLst>
              <a:ext uri="{FF2B5EF4-FFF2-40B4-BE49-F238E27FC236}">
                <a16:creationId xmlns:a16="http://schemas.microsoft.com/office/drawing/2014/main" id="{4EB4B2D3-87A1-26AF-BAC3-35AC3DB44789}"/>
              </a:ext>
            </a:extLst>
          </p:cNvPr>
          <p:cNvSpPr>
            <a:spLocks noGrp="1"/>
          </p:cNvSpPr>
          <p:nvPr>
            <p:ph type="body" sz="quarter" idx="17"/>
          </p:nvPr>
        </p:nvSpPr>
        <p:spPr>
          <a:xfrm>
            <a:off x="7704670" y="2748421"/>
            <a:ext cx="10119782" cy="5643691"/>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5797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14" userDrawn="1">
          <p15:clr>
            <a:srgbClr val="FBAE40"/>
          </p15:clr>
        </p15:guide>
        <p15:guide id="4" pos="57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DARK BLUE -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170D8BBD-592E-4793-97A8-C5FBBDA10321}"/>
              </a:ext>
            </a:extLst>
          </p:cNvPr>
          <p:cNvSpPr>
            <a:spLocks noGrp="1" noChangeAspect="1"/>
          </p:cNvSpPr>
          <p:nvPr>
            <p:ph type="pic" sz="quarter" idx="11"/>
          </p:nvPr>
        </p:nvSpPr>
        <p:spPr>
          <a:xfrm>
            <a:off x="457200" y="1713318"/>
            <a:ext cx="6687880" cy="7089320"/>
          </a:xfr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8" name="Rectangle 7">
            <a:extLst>
              <a:ext uri="{FF2B5EF4-FFF2-40B4-BE49-F238E27FC236}">
                <a16:creationId xmlns:a16="http://schemas.microsoft.com/office/drawing/2014/main" id="{FDC6340A-55A6-496E-A48E-12CF1E6E5B68}"/>
              </a:ext>
            </a:extLst>
          </p:cNvPr>
          <p:cNvSpPr/>
          <p:nvPr userDrawn="1"/>
        </p:nvSpPr>
        <p:spPr>
          <a:xfrm>
            <a:off x="457200" y="1359501"/>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9" name="Freeform: Shape 20">
            <a:extLst>
              <a:ext uri="{FF2B5EF4-FFF2-40B4-BE49-F238E27FC236}">
                <a16:creationId xmlns:a16="http://schemas.microsoft.com/office/drawing/2014/main" id="{4426A3B4-4E7C-4A63-8177-253C761B6D66}"/>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4" name="Title 3">
            <a:extLst>
              <a:ext uri="{FF2B5EF4-FFF2-40B4-BE49-F238E27FC236}">
                <a16:creationId xmlns:a16="http://schemas.microsoft.com/office/drawing/2014/main" id="{A8792DFA-F432-43CB-99A8-51CF7A500ECB}"/>
              </a:ext>
            </a:extLst>
          </p:cNvPr>
          <p:cNvSpPr>
            <a:spLocks noGrp="1"/>
          </p:cNvSpPr>
          <p:nvPr>
            <p:ph type="title"/>
          </p:nvPr>
        </p:nvSpPr>
        <p:spPr>
          <a:xfrm>
            <a:off x="468000" y="617936"/>
            <a:ext cx="13864856" cy="817844"/>
          </a:xfrm>
        </p:spPr>
        <p:txBody>
          <a:bodyPr anchor="t" anchorCtr="0"/>
          <a:lstStyle>
            <a:lvl1pPr>
              <a:lnSpc>
                <a:spcPct val="100000"/>
              </a:lnSpc>
              <a:defRPr/>
            </a:lvl1pPr>
          </a:lstStyle>
          <a:p>
            <a:r>
              <a:rPr lang="en-US"/>
              <a:t>Click to edit Master title style</a:t>
            </a:r>
            <a:endParaRPr lang="en-BE"/>
          </a:p>
        </p:txBody>
      </p:sp>
      <p:sp>
        <p:nvSpPr>
          <p:cNvPr id="5" name="Footer Placeholder 4">
            <a:extLst>
              <a:ext uri="{FF2B5EF4-FFF2-40B4-BE49-F238E27FC236}">
                <a16:creationId xmlns:a16="http://schemas.microsoft.com/office/drawing/2014/main" id="{B15FD714-E999-43D6-9841-F783AB54D78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6" name="Slide Number Placeholder 5">
            <a:extLst>
              <a:ext uri="{FF2B5EF4-FFF2-40B4-BE49-F238E27FC236}">
                <a16:creationId xmlns:a16="http://schemas.microsoft.com/office/drawing/2014/main" id="{BCCF6BBD-503E-4063-8536-A7C86C7C4329}"/>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2" name="Text Placeholder 10">
            <a:extLst>
              <a:ext uri="{FF2B5EF4-FFF2-40B4-BE49-F238E27FC236}">
                <a16:creationId xmlns:a16="http://schemas.microsoft.com/office/drawing/2014/main" id="{9A944098-4F43-FDFE-D21F-B20AA37242E7}"/>
              </a:ext>
            </a:extLst>
          </p:cNvPr>
          <p:cNvSpPr>
            <a:spLocks noGrp="1"/>
          </p:cNvSpPr>
          <p:nvPr>
            <p:ph type="body" sz="quarter" idx="15" hasCustomPrompt="1"/>
          </p:nvPr>
        </p:nvSpPr>
        <p:spPr>
          <a:xfrm>
            <a:off x="7704670" y="1852035"/>
            <a:ext cx="10119782"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0" name="Text Placeholder 8">
            <a:extLst>
              <a:ext uri="{FF2B5EF4-FFF2-40B4-BE49-F238E27FC236}">
                <a16:creationId xmlns:a16="http://schemas.microsoft.com/office/drawing/2014/main" id="{18F29066-735C-AFBC-DDA6-BA82331CEDE5}"/>
              </a:ext>
            </a:extLst>
          </p:cNvPr>
          <p:cNvSpPr>
            <a:spLocks noGrp="1"/>
          </p:cNvSpPr>
          <p:nvPr>
            <p:ph type="body" sz="quarter" idx="17"/>
          </p:nvPr>
        </p:nvSpPr>
        <p:spPr>
          <a:xfrm>
            <a:off x="7704670" y="2748421"/>
            <a:ext cx="10119782" cy="5643691"/>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1155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14" userDrawn="1">
          <p15:clr>
            <a:srgbClr val="FBAE40"/>
          </p15:clr>
        </p15:guide>
        <p15:guide id="4" pos="57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 LIST - T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0"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6" name="Text Placeholder 14">
            <a:extLst>
              <a:ext uri="{FF2B5EF4-FFF2-40B4-BE49-F238E27FC236}">
                <a16:creationId xmlns:a16="http://schemas.microsoft.com/office/drawing/2014/main" id="{ABD08522-E708-46B0-A5BF-68556BDA3A8D}"/>
              </a:ext>
            </a:extLst>
          </p:cNvPr>
          <p:cNvSpPr>
            <a:spLocks noGrp="1"/>
          </p:cNvSpPr>
          <p:nvPr>
            <p:ph type="body" sz="quarter" idx="19"/>
          </p:nvPr>
        </p:nvSpPr>
        <p:spPr>
          <a:xfrm>
            <a:off x="7004138"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7" name="Text Placeholder 14">
            <a:extLst>
              <a:ext uri="{FF2B5EF4-FFF2-40B4-BE49-F238E27FC236}">
                <a16:creationId xmlns:a16="http://schemas.microsoft.com/office/drawing/2014/main" id="{AAC89946-6C4F-4732-89B4-C2FAA817571F}"/>
              </a:ext>
            </a:extLst>
          </p:cNvPr>
          <p:cNvSpPr>
            <a:spLocks noGrp="1"/>
          </p:cNvSpPr>
          <p:nvPr>
            <p:ph type="body" sz="quarter" idx="20"/>
          </p:nvPr>
        </p:nvSpPr>
        <p:spPr>
          <a:xfrm>
            <a:off x="13074824"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21" name="Content Placeholder 20">
            <a:extLst>
              <a:ext uri="{FF2B5EF4-FFF2-40B4-BE49-F238E27FC236}">
                <a16:creationId xmlns:a16="http://schemas.microsoft.com/office/drawing/2014/main" id="{C93E9874-719E-4D18-8BA7-129A20A71F91}"/>
              </a:ext>
            </a:extLst>
          </p:cNvPr>
          <p:cNvSpPr>
            <a:spLocks noGrp="1" noChangeAspect="1"/>
          </p:cNvSpPr>
          <p:nvPr>
            <p:ph sz="quarter" idx="21"/>
          </p:nvPr>
        </p:nvSpPr>
        <p:spPr>
          <a:xfrm>
            <a:off x="933450" y="3035147"/>
            <a:ext cx="4321176" cy="2234057"/>
          </a:xfrm>
        </p:spPr>
        <p:txBody>
          <a:bodyPr/>
          <a:lstStyle>
            <a:lvl1pPr marL="0" indent="0">
              <a:buFontTx/>
              <a:buNone/>
              <a:defRPr/>
            </a:lvl1pPr>
          </a:lstStyle>
          <a:p>
            <a:pPr lvl="0"/>
            <a:endParaRPr lang="en-BE"/>
          </a:p>
        </p:txBody>
      </p:sp>
      <p:sp>
        <p:nvSpPr>
          <p:cNvPr id="22" name="Content Placeholder 20">
            <a:extLst>
              <a:ext uri="{FF2B5EF4-FFF2-40B4-BE49-F238E27FC236}">
                <a16:creationId xmlns:a16="http://schemas.microsoft.com/office/drawing/2014/main" id="{4CF43FC9-63E4-4139-AD62-1426880CC84B}"/>
              </a:ext>
            </a:extLst>
          </p:cNvPr>
          <p:cNvSpPr>
            <a:spLocks noGrp="1" noChangeAspect="1"/>
          </p:cNvSpPr>
          <p:nvPr>
            <p:ph sz="quarter" idx="22"/>
          </p:nvPr>
        </p:nvSpPr>
        <p:spPr>
          <a:xfrm>
            <a:off x="7004138" y="3035147"/>
            <a:ext cx="4321176" cy="2234057"/>
          </a:xfrm>
        </p:spPr>
        <p:txBody>
          <a:bodyPr/>
          <a:lstStyle>
            <a:lvl1pPr marL="0" indent="0">
              <a:buFontTx/>
              <a:buNone/>
              <a:defRPr/>
            </a:lvl1pPr>
          </a:lstStyle>
          <a:p>
            <a:pPr lvl="0"/>
            <a:endParaRPr lang="en-BE"/>
          </a:p>
        </p:txBody>
      </p:sp>
      <p:sp>
        <p:nvSpPr>
          <p:cNvPr id="23" name="Content Placeholder 20">
            <a:extLst>
              <a:ext uri="{FF2B5EF4-FFF2-40B4-BE49-F238E27FC236}">
                <a16:creationId xmlns:a16="http://schemas.microsoft.com/office/drawing/2014/main" id="{957C0357-7DE1-42EF-9A4B-297A28DF503C}"/>
              </a:ext>
            </a:extLst>
          </p:cNvPr>
          <p:cNvSpPr>
            <a:spLocks noGrp="1" noChangeAspect="1"/>
          </p:cNvSpPr>
          <p:nvPr>
            <p:ph sz="quarter" idx="23"/>
          </p:nvPr>
        </p:nvSpPr>
        <p:spPr>
          <a:xfrm>
            <a:off x="13066574" y="3035147"/>
            <a:ext cx="4321176" cy="2234057"/>
          </a:xfrm>
        </p:spPr>
        <p:txBody>
          <a:bodyPr/>
          <a:lstStyle>
            <a:lvl1pPr marL="0" indent="0">
              <a:buFontTx/>
              <a:buNone/>
              <a:defRPr/>
            </a:lvl1pPr>
          </a:lstStyle>
          <a:p>
            <a:pPr lvl="0"/>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0"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6" name="Text Placeholder 24">
            <a:extLst>
              <a:ext uri="{FF2B5EF4-FFF2-40B4-BE49-F238E27FC236}">
                <a16:creationId xmlns:a16="http://schemas.microsoft.com/office/drawing/2014/main" id="{B20F165A-B6F2-4DEC-A333-DFD0CF80B12D}"/>
              </a:ext>
            </a:extLst>
          </p:cNvPr>
          <p:cNvSpPr>
            <a:spLocks noGrp="1"/>
          </p:cNvSpPr>
          <p:nvPr>
            <p:ph type="body" sz="quarter" idx="25"/>
          </p:nvPr>
        </p:nvSpPr>
        <p:spPr>
          <a:xfrm>
            <a:off x="6983412"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7" name="Text Placeholder 24">
            <a:extLst>
              <a:ext uri="{FF2B5EF4-FFF2-40B4-BE49-F238E27FC236}">
                <a16:creationId xmlns:a16="http://schemas.microsoft.com/office/drawing/2014/main" id="{14E67349-1967-4BA1-82C9-2A2048C3CEBE}"/>
              </a:ext>
            </a:extLst>
          </p:cNvPr>
          <p:cNvSpPr>
            <a:spLocks noGrp="1"/>
          </p:cNvSpPr>
          <p:nvPr>
            <p:ph type="body" sz="quarter" idx="26"/>
          </p:nvPr>
        </p:nvSpPr>
        <p:spPr>
          <a:xfrm>
            <a:off x="13033374"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6" name="Rectangle 5">
            <a:extLst>
              <a:ext uri="{FF2B5EF4-FFF2-40B4-BE49-F238E27FC236}">
                <a16:creationId xmlns:a16="http://schemas.microsoft.com/office/drawing/2014/main" id="{5D7C50E1-19E1-94D4-DCE2-C01537F93A2B}"/>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7" name="Text Placeholder 10">
            <a:extLst>
              <a:ext uri="{FF2B5EF4-FFF2-40B4-BE49-F238E27FC236}">
                <a16:creationId xmlns:a16="http://schemas.microsoft.com/office/drawing/2014/main" id="{881C1455-E7E2-8FCF-C706-8D9B33A6A510}"/>
              </a:ext>
            </a:extLst>
          </p:cNvPr>
          <p:cNvSpPr>
            <a:spLocks noGrp="1"/>
          </p:cNvSpPr>
          <p:nvPr>
            <p:ph type="body" sz="quarter" idx="27" hasCustomPrompt="1"/>
          </p:nvPr>
        </p:nvSpPr>
        <p:spPr>
          <a:xfrm>
            <a:off x="933449" y="1484446"/>
            <a:ext cx="16419463"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9" name="Title 1">
            <a:extLst>
              <a:ext uri="{FF2B5EF4-FFF2-40B4-BE49-F238E27FC236}">
                <a16:creationId xmlns:a16="http://schemas.microsoft.com/office/drawing/2014/main" id="{8B6B47C9-D70D-E3CF-A672-2AC8278F16B8}"/>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Tree>
    <p:extLst>
      <p:ext uri="{BB962C8B-B14F-4D97-AF65-F5344CB8AC3E}">
        <p14:creationId xmlns:p14="http://schemas.microsoft.com/office/powerpoint/2010/main" val="2990973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0"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6" name="Text Placeholder 14">
            <a:extLst>
              <a:ext uri="{FF2B5EF4-FFF2-40B4-BE49-F238E27FC236}">
                <a16:creationId xmlns:a16="http://schemas.microsoft.com/office/drawing/2014/main" id="{ABD08522-E708-46B0-A5BF-68556BDA3A8D}"/>
              </a:ext>
            </a:extLst>
          </p:cNvPr>
          <p:cNvSpPr>
            <a:spLocks noGrp="1"/>
          </p:cNvSpPr>
          <p:nvPr>
            <p:ph type="body" sz="quarter" idx="19"/>
          </p:nvPr>
        </p:nvSpPr>
        <p:spPr>
          <a:xfrm>
            <a:off x="7004138"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7" name="Text Placeholder 14">
            <a:extLst>
              <a:ext uri="{FF2B5EF4-FFF2-40B4-BE49-F238E27FC236}">
                <a16:creationId xmlns:a16="http://schemas.microsoft.com/office/drawing/2014/main" id="{AAC89946-6C4F-4732-89B4-C2FAA817571F}"/>
              </a:ext>
            </a:extLst>
          </p:cNvPr>
          <p:cNvSpPr>
            <a:spLocks noGrp="1"/>
          </p:cNvSpPr>
          <p:nvPr>
            <p:ph type="body" sz="quarter" idx="20"/>
          </p:nvPr>
        </p:nvSpPr>
        <p:spPr>
          <a:xfrm>
            <a:off x="13074824"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21" name="Content Placeholder 20">
            <a:extLst>
              <a:ext uri="{FF2B5EF4-FFF2-40B4-BE49-F238E27FC236}">
                <a16:creationId xmlns:a16="http://schemas.microsoft.com/office/drawing/2014/main" id="{C93E9874-719E-4D18-8BA7-129A20A71F91}"/>
              </a:ext>
            </a:extLst>
          </p:cNvPr>
          <p:cNvSpPr>
            <a:spLocks noGrp="1" noChangeAspect="1"/>
          </p:cNvSpPr>
          <p:nvPr>
            <p:ph sz="quarter" idx="21"/>
          </p:nvPr>
        </p:nvSpPr>
        <p:spPr>
          <a:xfrm>
            <a:off x="933450" y="3035147"/>
            <a:ext cx="4321176" cy="2234057"/>
          </a:xfrm>
        </p:spPr>
        <p:txBody>
          <a:bodyPr/>
          <a:lstStyle>
            <a:lvl1pPr marL="0" indent="0">
              <a:buFontTx/>
              <a:buNone/>
              <a:defRPr/>
            </a:lvl1pPr>
          </a:lstStyle>
          <a:p>
            <a:pPr lvl="0"/>
            <a:endParaRPr lang="en-BE"/>
          </a:p>
        </p:txBody>
      </p:sp>
      <p:sp>
        <p:nvSpPr>
          <p:cNvPr id="22" name="Content Placeholder 20">
            <a:extLst>
              <a:ext uri="{FF2B5EF4-FFF2-40B4-BE49-F238E27FC236}">
                <a16:creationId xmlns:a16="http://schemas.microsoft.com/office/drawing/2014/main" id="{4CF43FC9-63E4-4139-AD62-1426880CC84B}"/>
              </a:ext>
            </a:extLst>
          </p:cNvPr>
          <p:cNvSpPr>
            <a:spLocks noGrp="1" noChangeAspect="1"/>
          </p:cNvSpPr>
          <p:nvPr>
            <p:ph sz="quarter" idx="22"/>
          </p:nvPr>
        </p:nvSpPr>
        <p:spPr>
          <a:xfrm>
            <a:off x="7004138" y="3035147"/>
            <a:ext cx="4321176" cy="2234057"/>
          </a:xfrm>
        </p:spPr>
        <p:txBody>
          <a:bodyPr/>
          <a:lstStyle>
            <a:lvl1pPr marL="0" indent="0">
              <a:buFontTx/>
              <a:buNone/>
              <a:defRPr/>
            </a:lvl1pPr>
          </a:lstStyle>
          <a:p>
            <a:pPr lvl="0"/>
            <a:endParaRPr lang="en-BE"/>
          </a:p>
        </p:txBody>
      </p:sp>
      <p:sp>
        <p:nvSpPr>
          <p:cNvPr id="23" name="Content Placeholder 20">
            <a:extLst>
              <a:ext uri="{FF2B5EF4-FFF2-40B4-BE49-F238E27FC236}">
                <a16:creationId xmlns:a16="http://schemas.microsoft.com/office/drawing/2014/main" id="{957C0357-7DE1-42EF-9A4B-297A28DF503C}"/>
              </a:ext>
            </a:extLst>
          </p:cNvPr>
          <p:cNvSpPr>
            <a:spLocks noGrp="1" noChangeAspect="1"/>
          </p:cNvSpPr>
          <p:nvPr>
            <p:ph sz="quarter" idx="23"/>
          </p:nvPr>
        </p:nvSpPr>
        <p:spPr>
          <a:xfrm>
            <a:off x="13066574" y="3035147"/>
            <a:ext cx="4321176" cy="2234057"/>
          </a:xfrm>
        </p:spPr>
        <p:txBody>
          <a:bodyPr/>
          <a:lstStyle>
            <a:lvl1pPr marL="0" indent="0">
              <a:buFontTx/>
              <a:buNone/>
              <a:defRPr/>
            </a:lvl1pPr>
          </a:lstStyle>
          <a:p>
            <a:pPr lvl="0"/>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0"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6" name="Text Placeholder 24">
            <a:extLst>
              <a:ext uri="{FF2B5EF4-FFF2-40B4-BE49-F238E27FC236}">
                <a16:creationId xmlns:a16="http://schemas.microsoft.com/office/drawing/2014/main" id="{B20F165A-B6F2-4DEC-A333-DFD0CF80B12D}"/>
              </a:ext>
            </a:extLst>
          </p:cNvPr>
          <p:cNvSpPr>
            <a:spLocks noGrp="1"/>
          </p:cNvSpPr>
          <p:nvPr>
            <p:ph type="body" sz="quarter" idx="25"/>
          </p:nvPr>
        </p:nvSpPr>
        <p:spPr>
          <a:xfrm>
            <a:off x="6983412"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7" name="Text Placeholder 24">
            <a:extLst>
              <a:ext uri="{FF2B5EF4-FFF2-40B4-BE49-F238E27FC236}">
                <a16:creationId xmlns:a16="http://schemas.microsoft.com/office/drawing/2014/main" id="{14E67349-1967-4BA1-82C9-2A2048C3CEBE}"/>
              </a:ext>
            </a:extLst>
          </p:cNvPr>
          <p:cNvSpPr>
            <a:spLocks noGrp="1"/>
          </p:cNvSpPr>
          <p:nvPr>
            <p:ph type="body" sz="quarter" idx="26"/>
          </p:nvPr>
        </p:nvSpPr>
        <p:spPr>
          <a:xfrm>
            <a:off x="13033374"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6" name="Rectangle 5">
            <a:extLst>
              <a:ext uri="{FF2B5EF4-FFF2-40B4-BE49-F238E27FC236}">
                <a16:creationId xmlns:a16="http://schemas.microsoft.com/office/drawing/2014/main" id="{983395B5-6E5A-634D-8958-A6586F15C7AF}"/>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7" name="Text Placeholder 10">
            <a:extLst>
              <a:ext uri="{FF2B5EF4-FFF2-40B4-BE49-F238E27FC236}">
                <a16:creationId xmlns:a16="http://schemas.microsoft.com/office/drawing/2014/main" id="{D771C129-A5EC-A99D-966A-52DA754B5008}"/>
              </a:ext>
            </a:extLst>
          </p:cNvPr>
          <p:cNvSpPr>
            <a:spLocks noGrp="1"/>
          </p:cNvSpPr>
          <p:nvPr>
            <p:ph type="body" sz="quarter" idx="27" hasCustomPrompt="1"/>
          </p:nvPr>
        </p:nvSpPr>
        <p:spPr>
          <a:xfrm>
            <a:off x="933449" y="1484446"/>
            <a:ext cx="16419463"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9" name="Title 1">
            <a:extLst>
              <a:ext uri="{FF2B5EF4-FFF2-40B4-BE49-F238E27FC236}">
                <a16:creationId xmlns:a16="http://schemas.microsoft.com/office/drawing/2014/main" id="{D1171666-E822-72C1-5A25-A8E699B19633}"/>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Tree>
    <p:extLst>
      <p:ext uri="{BB962C8B-B14F-4D97-AF65-F5344CB8AC3E}">
        <p14:creationId xmlns:p14="http://schemas.microsoft.com/office/powerpoint/2010/main" val="38330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ARTERS LIST - T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3"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3"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5281145"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5281147"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0" name="Text Placeholder 14">
            <a:extLst>
              <a:ext uri="{FF2B5EF4-FFF2-40B4-BE49-F238E27FC236}">
                <a16:creationId xmlns:a16="http://schemas.microsoft.com/office/drawing/2014/main" id="{355E42CA-77C4-4EE0-91C8-9C6ADE7E13CC}"/>
              </a:ext>
            </a:extLst>
          </p:cNvPr>
          <p:cNvSpPr>
            <a:spLocks noGrp="1"/>
          </p:cNvSpPr>
          <p:nvPr>
            <p:ph type="body" sz="quarter" idx="27"/>
          </p:nvPr>
        </p:nvSpPr>
        <p:spPr>
          <a:xfrm>
            <a:off x="9628837"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4" name="Text Placeholder 24">
            <a:extLst>
              <a:ext uri="{FF2B5EF4-FFF2-40B4-BE49-F238E27FC236}">
                <a16:creationId xmlns:a16="http://schemas.microsoft.com/office/drawing/2014/main" id="{CC0AFB6D-C934-45A2-A244-8A0F27202A2E}"/>
              </a:ext>
            </a:extLst>
          </p:cNvPr>
          <p:cNvSpPr>
            <a:spLocks noGrp="1"/>
          </p:cNvSpPr>
          <p:nvPr>
            <p:ph type="body" sz="quarter" idx="28"/>
          </p:nvPr>
        </p:nvSpPr>
        <p:spPr>
          <a:xfrm>
            <a:off x="9628841"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9" name="Text Placeholder 14">
            <a:extLst>
              <a:ext uri="{FF2B5EF4-FFF2-40B4-BE49-F238E27FC236}">
                <a16:creationId xmlns:a16="http://schemas.microsoft.com/office/drawing/2014/main" id="{157B60E4-47D5-4906-AA66-5846A0D9F5F4}"/>
              </a:ext>
            </a:extLst>
          </p:cNvPr>
          <p:cNvSpPr>
            <a:spLocks noGrp="1"/>
          </p:cNvSpPr>
          <p:nvPr>
            <p:ph type="body" sz="quarter" idx="29"/>
          </p:nvPr>
        </p:nvSpPr>
        <p:spPr>
          <a:xfrm>
            <a:off x="13976531"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30" name="Text Placeholder 24">
            <a:extLst>
              <a:ext uri="{FF2B5EF4-FFF2-40B4-BE49-F238E27FC236}">
                <a16:creationId xmlns:a16="http://schemas.microsoft.com/office/drawing/2014/main" id="{38DBF6A7-B92A-4DF7-885E-B6DF706555CB}"/>
              </a:ext>
            </a:extLst>
          </p:cNvPr>
          <p:cNvSpPr>
            <a:spLocks noGrp="1"/>
          </p:cNvSpPr>
          <p:nvPr>
            <p:ph type="body" sz="quarter" idx="30"/>
          </p:nvPr>
        </p:nvSpPr>
        <p:spPr>
          <a:xfrm>
            <a:off x="13976531"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cxnSp>
        <p:nvCxnSpPr>
          <p:cNvPr id="5" name="Straight Connector 4">
            <a:extLst>
              <a:ext uri="{FF2B5EF4-FFF2-40B4-BE49-F238E27FC236}">
                <a16:creationId xmlns:a16="http://schemas.microsoft.com/office/drawing/2014/main" id="{838A1377-C9EF-4EBA-BA34-0F31F1DDB65D}"/>
              </a:ext>
            </a:extLst>
          </p:cNvPr>
          <p:cNvCxnSpPr/>
          <p:nvPr userDrawn="1"/>
        </p:nvCxnSpPr>
        <p:spPr>
          <a:xfrm>
            <a:off x="4796308"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8B0512-9FF9-40AA-A471-8E185C1F0918}"/>
              </a:ext>
            </a:extLst>
          </p:cNvPr>
          <p:cNvCxnSpPr/>
          <p:nvPr userDrawn="1"/>
        </p:nvCxnSpPr>
        <p:spPr>
          <a:xfrm>
            <a:off x="9144002"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310E14FD-C929-4CEC-A68F-41557BC67D0A}"/>
              </a:ext>
            </a:extLst>
          </p:cNvPr>
          <p:cNvCxnSpPr/>
          <p:nvPr userDrawn="1"/>
        </p:nvCxnSpPr>
        <p:spPr>
          <a:xfrm>
            <a:off x="13491696" y="2305436"/>
            <a:ext cx="0" cy="6497205"/>
          </a:xfrm>
          <a:prstGeom prst="line">
            <a:avLst/>
          </a:prstGeom>
        </p:spPr>
        <p:style>
          <a:lnRef idx="1">
            <a:schemeClr val="dk1"/>
          </a:lnRef>
          <a:fillRef idx="0">
            <a:schemeClr val="dk1"/>
          </a:fillRef>
          <a:effectRef idx="0">
            <a:schemeClr val="dk1"/>
          </a:effectRef>
          <a:fontRef idx="minor">
            <a:schemeClr val="tx1"/>
          </a:fontRef>
        </p:style>
      </p:cxnSp>
      <p:sp>
        <p:nvSpPr>
          <p:cNvPr id="7" name="Rectangle 5">
            <a:extLst>
              <a:ext uri="{FF2B5EF4-FFF2-40B4-BE49-F238E27FC236}">
                <a16:creationId xmlns:a16="http://schemas.microsoft.com/office/drawing/2014/main" id="{0382B515-2AAF-CF6C-BC79-3A2CB93C9165}"/>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9" name="Text Placeholder 10">
            <a:extLst>
              <a:ext uri="{FF2B5EF4-FFF2-40B4-BE49-F238E27FC236}">
                <a16:creationId xmlns:a16="http://schemas.microsoft.com/office/drawing/2014/main" id="{E6595ED1-CE07-27D9-57F6-9590C3E0C103}"/>
              </a:ext>
            </a:extLst>
          </p:cNvPr>
          <p:cNvSpPr>
            <a:spLocks noGrp="1"/>
          </p:cNvSpPr>
          <p:nvPr>
            <p:ph type="body" sz="quarter" idx="31" hasCustomPrompt="1"/>
          </p:nvPr>
        </p:nvSpPr>
        <p:spPr>
          <a:xfrm>
            <a:off x="933449" y="1484446"/>
            <a:ext cx="16419463"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1" name="Title 1">
            <a:extLst>
              <a:ext uri="{FF2B5EF4-FFF2-40B4-BE49-F238E27FC236}">
                <a16:creationId xmlns:a16="http://schemas.microsoft.com/office/drawing/2014/main" id="{5C800063-9EBC-FF9A-9915-EB4A9CBC173E}"/>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Tree>
    <p:extLst>
      <p:ext uri="{BB962C8B-B14F-4D97-AF65-F5344CB8AC3E}">
        <p14:creationId xmlns:p14="http://schemas.microsoft.com/office/powerpoint/2010/main" val="439352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LCOME - TK BLUE-Ho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0" y="1015207"/>
            <a:ext cx="18288000" cy="7178675"/>
          </a:xfr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0" y="1799475"/>
            <a:ext cx="18288000" cy="5610138"/>
          </a:xfrm>
          <a:solidFill>
            <a:srgbClr val="111E39">
              <a:alpha val="90000"/>
            </a:srgbClr>
          </a:solidFill>
        </p:spPr>
        <p:txBody>
          <a:bodyPr wrap="none" lIns="1224000" tIns="1260000" anchor="t">
            <a:noAutofit/>
          </a:bodyPr>
          <a:lstStyle>
            <a:lvl1pPr>
              <a:lnSpc>
                <a:spcPct val="100000"/>
              </a:lnSpc>
              <a:defRPr sz="3600" spc="0">
                <a:solidFill>
                  <a:schemeClr val="bg1"/>
                </a:solidFill>
              </a:defRPr>
            </a:lvl1pPr>
          </a:lstStyle>
          <a:p>
            <a:r>
              <a:rPr lang="en-US"/>
              <a:t>Click to edit Master title style</a:t>
            </a:r>
            <a:endParaRPr lang="en-BE"/>
          </a:p>
        </p:txBody>
      </p:sp>
      <p:sp>
        <p:nvSpPr>
          <p:cNvPr id="6" name="Rectangle 5">
            <a:extLst>
              <a:ext uri="{FF2B5EF4-FFF2-40B4-BE49-F238E27FC236}">
                <a16:creationId xmlns:a16="http://schemas.microsoft.com/office/drawing/2014/main" id="{E645FBDE-FD56-4F4D-B3ED-D7DB7645C24A}"/>
              </a:ext>
            </a:extLst>
          </p:cNvPr>
          <p:cNvSpPr/>
          <p:nvPr userDrawn="1"/>
        </p:nvSpPr>
        <p:spPr>
          <a:xfrm>
            <a:off x="1212850" y="3794507"/>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212850" y="4270572"/>
            <a:ext cx="6502400" cy="834828"/>
          </a:xfrm>
        </p:spPr>
        <p:txBody>
          <a:bodyPr wrap="none" lIns="0">
            <a:noAutofit/>
          </a:bodyPr>
          <a:lstStyle>
            <a:lvl1pPr marL="0" indent="0">
              <a:buFontTx/>
              <a:buNone/>
              <a:defRPr sz="3200">
                <a:solidFill>
                  <a:schemeClr val="bg1"/>
                </a:solidFill>
                <a:latin typeface="+mj-lt"/>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
        <p:nvSpPr>
          <p:cNvPr id="9" name="Text Placeholder 8">
            <a:extLst>
              <a:ext uri="{FF2B5EF4-FFF2-40B4-BE49-F238E27FC236}">
                <a16:creationId xmlns:a16="http://schemas.microsoft.com/office/drawing/2014/main" id="{D4CC8671-590A-BC5A-CA4E-53B993C75F8C}"/>
              </a:ext>
            </a:extLst>
          </p:cNvPr>
          <p:cNvSpPr>
            <a:spLocks noGrp="1"/>
          </p:cNvSpPr>
          <p:nvPr>
            <p:ph type="body" sz="quarter" idx="14"/>
          </p:nvPr>
        </p:nvSpPr>
        <p:spPr>
          <a:xfrm>
            <a:off x="11951884" y="5345715"/>
            <a:ext cx="5091970" cy="1515037"/>
          </a:xfrm>
          <a:noFill/>
        </p:spPr>
        <p:txBody>
          <a:bodyPr wrap="none" lIns="0" rIns="0">
            <a:noAutofit/>
          </a:bodyPr>
          <a:lstStyle>
            <a:lvl1pPr algn="r">
              <a:defRPr sz="2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pic>
        <p:nvPicPr>
          <p:cNvPr id="7" name="Picture 6">
            <a:extLst>
              <a:ext uri="{FF2B5EF4-FFF2-40B4-BE49-F238E27FC236}">
                <a16:creationId xmlns:a16="http://schemas.microsoft.com/office/drawing/2014/main" id="{5F3805C0-9A0C-F72F-9E37-3EF1C68469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43854" y="8611197"/>
            <a:ext cx="780596" cy="260810"/>
          </a:xfrm>
          <a:prstGeom prst="rect">
            <a:avLst/>
          </a:prstGeom>
        </p:spPr>
      </p:pic>
    </p:spTree>
    <p:extLst>
      <p:ext uri="{BB962C8B-B14F-4D97-AF65-F5344CB8AC3E}">
        <p14:creationId xmlns:p14="http://schemas.microsoft.com/office/powerpoint/2010/main" val="1936550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RTERS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3"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3"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5281145"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5281147"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0" name="Text Placeholder 14">
            <a:extLst>
              <a:ext uri="{FF2B5EF4-FFF2-40B4-BE49-F238E27FC236}">
                <a16:creationId xmlns:a16="http://schemas.microsoft.com/office/drawing/2014/main" id="{355E42CA-77C4-4EE0-91C8-9C6ADE7E13CC}"/>
              </a:ext>
            </a:extLst>
          </p:cNvPr>
          <p:cNvSpPr>
            <a:spLocks noGrp="1"/>
          </p:cNvSpPr>
          <p:nvPr>
            <p:ph type="body" sz="quarter" idx="27"/>
          </p:nvPr>
        </p:nvSpPr>
        <p:spPr>
          <a:xfrm>
            <a:off x="9628837"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4" name="Text Placeholder 24">
            <a:extLst>
              <a:ext uri="{FF2B5EF4-FFF2-40B4-BE49-F238E27FC236}">
                <a16:creationId xmlns:a16="http://schemas.microsoft.com/office/drawing/2014/main" id="{CC0AFB6D-C934-45A2-A244-8A0F27202A2E}"/>
              </a:ext>
            </a:extLst>
          </p:cNvPr>
          <p:cNvSpPr>
            <a:spLocks noGrp="1"/>
          </p:cNvSpPr>
          <p:nvPr>
            <p:ph type="body" sz="quarter" idx="28"/>
          </p:nvPr>
        </p:nvSpPr>
        <p:spPr>
          <a:xfrm>
            <a:off x="9628841"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9" name="Text Placeholder 14">
            <a:extLst>
              <a:ext uri="{FF2B5EF4-FFF2-40B4-BE49-F238E27FC236}">
                <a16:creationId xmlns:a16="http://schemas.microsoft.com/office/drawing/2014/main" id="{157B60E4-47D5-4906-AA66-5846A0D9F5F4}"/>
              </a:ext>
            </a:extLst>
          </p:cNvPr>
          <p:cNvSpPr>
            <a:spLocks noGrp="1"/>
          </p:cNvSpPr>
          <p:nvPr>
            <p:ph type="body" sz="quarter" idx="29"/>
          </p:nvPr>
        </p:nvSpPr>
        <p:spPr>
          <a:xfrm>
            <a:off x="13976531"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30" name="Text Placeholder 24">
            <a:extLst>
              <a:ext uri="{FF2B5EF4-FFF2-40B4-BE49-F238E27FC236}">
                <a16:creationId xmlns:a16="http://schemas.microsoft.com/office/drawing/2014/main" id="{38DBF6A7-B92A-4DF7-885E-B6DF706555CB}"/>
              </a:ext>
            </a:extLst>
          </p:cNvPr>
          <p:cNvSpPr>
            <a:spLocks noGrp="1"/>
          </p:cNvSpPr>
          <p:nvPr>
            <p:ph type="body" sz="quarter" idx="30"/>
          </p:nvPr>
        </p:nvSpPr>
        <p:spPr>
          <a:xfrm>
            <a:off x="13976531"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cxnSp>
        <p:nvCxnSpPr>
          <p:cNvPr id="5" name="Straight Connector 4">
            <a:extLst>
              <a:ext uri="{FF2B5EF4-FFF2-40B4-BE49-F238E27FC236}">
                <a16:creationId xmlns:a16="http://schemas.microsoft.com/office/drawing/2014/main" id="{838A1377-C9EF-4EBA-BA34-0F31F1DDB65D}"/>
              </a:ext>
            </a:extLst>
          </p:cNvPr>
          <p:cNvCxnSpPr/>
          <p:nvPr userDrawn="1"/>
        </p:nvCxnSpPr>
        <p:spPr>
          <a:xfrm>
            <a:off x="4796308"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8B0512-9FF9-40AA-A471-8E185C1F0918}"/>
              </a:ext>
            </a:extLst>
          </p:cNvPr>
          <p:cNvCxnSpPr/>
          <p:nvPr userDrawn="1"/>
        </p:nvCxnSpPr>
        <p:spPr>
          <a:xfrm>
            <a:off x="9144002"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310E14FD-C929-4CEC-A68F-41557BC67D0A}"/>
              </a:ext>
            </a:extLst>
          </p:cNvPr>
          <p:cNvCxnSpPr/>
          <p:nvPr userDrawn="1"/>
        </p:nvCxnSpPr>
        <p:spPr>
          <a:xfrm>
            <a:off x="13491696" y="2305436"/>
            <a:ext cx="0" cy="6497205"/>
          </a:xfrm>
          <a:prstGeom prst="line">
            <a:avLst/>
          </a:prstGeom>
        </p:spPr>
        <p:style>
          <a:lnRef idx="1">
            <a:schemeClr val="dk1"/>
          </a:lnRef>
          <a:fillRef idx="0">
            <a:schemeClr val="dk1"/>
          </a:fillRef>
          <a:effectRef idx="0">
            <a:schemeClr val="dk1"/>
          </a:effectRef>
          <a:fontRef idx="minor">
            <a:schemeClr val="tx1"/>
          </a:fontRef>
        </p:style>
      </p:cxnSp>
      <p:sp>
        <p:nvSpPr>
          <p:cNvPr id="7" name="Rectangle 5">
            <a:extLst>
              <a:ext uri="{FF2B5EF4-FFF2-40B4-BE49-F238E27FC236}">
                <a16:creationId xmlns:a16="http://schemas.microsoft.com/office/drawing/2014/main" id="{C7E64457-4ECE-66A2-740E-B0A96F2E1E71}"/>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9" name="Text Placeholder 10">
            <a:extLst>
              <a:ext uri="{FF2B5EF4-FFF2-40B4-BE49-F238E27FC236}">
                <a16:creationId xmlns:a16="http://schemas.microsoft.com/office/drawing/2014/main" id="{E7D8EB99-1AEB-B6A3-68D5-F32FB17FB69E}"/>
              </a:ext>
            </a:extLst>
          </p:cNvPr>
          <p:cNvSpPr>
            <a:spLocks noGrp="1"/>
          </p:cNvSpPr>
          <p:nvPr>
            <p:ph type="body" sz="quarter" idx="31" hasCustomPrompt="1"/>
          </p:nvPr>
        </p:nvSpPr>
        <p:spPr>
          <a:xfrm>
            <a:off x="933449" y="1484446"/>
            <a:ext cx="16419463"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1" name="Title 1">
            <a:extLst>
              <a:ext uri="{FF2B5EF4-FFF2-40B4-BE49-F238E27FC236}">
                <a16:creationId xmlns:a16="http://schemas.microsoft.com/office/drawing/2014/main" id="{D6EDD497-85A6-0FE4-1813-912C49AE71D2}"/>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Tree>
    <p:extLst>
      <p:ext uri="{BB962C8B-B14F-4D97-AF65-F5344CB8AC3E}">
        <p14:creationId xmlns:p14="http://schemas.microsoft.com/office/powerpoint/2010/main" val="458025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Aangepaste indeling">
    <p:bg>
      <p:bgPr>
        <a:solidFill>
          <a:schemeClr val="bg1">
            <a:lumMod val="95000"/>
          </a:schemeClr>
        </a:solidFill>
        <a:effectLst/>
      </p:bgPr>
    </p:b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E49D412-2EA7-8839-5EB9-2922D9A320FE}"/>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6F0A10E4-01D1-9F28-64E1-2195CDB90C21}"/>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5" name="Footer Placeholder 1">
            <a:extLst>
              <a:ext uri="{FF2B5EF4-FFF2-40B4-BE49-F238E27FC236}">
                <a16:creationId xmlns:a16="http://schemas.microsoft.com/office/drawing/2014/main" id="{3383053B-C45A-70AA-1D22-3F51DC402578}"/>
              </a:ext>
            </a:extLst>
          </p:cNvPr>
          <p:cNvSpPr txBox="1">
            <a:spLocks/>
          </p:cNvSpPr>
          <p:nvPr userDrawn="1"/>
        </p:nvSpPr>
        <p:spPr>
          <a:xfrm>
            <a:off x="9875145" y="8699147"/>
            <a:ext cx="7190479" cy="224542"/>
          </a:xfrm>
          <a:prstGeom prst="rect">
            <a:avLst/>
          </a:prstGeom>
        </p:spPr>
        <p:txBody>
          <a:bodyPr vert="horz" lIns="91440" tIns="45720" rIns="0" bIns="45720" rtlCol="0" anchor="ctr"/>
          <a:lstStyle>
            <a:defPPr>
              <a:defRPr lang="en-US"/>
            </a:defPPr>
            <a:lvl1pPr marL="0" algn="r" defTabSz="329946" rtl="0" eaLnBrk="1" latinLnBrk="0" hangingPunct="1">
              <a:defRPr sz="1000" kern="1200" baseline="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BE"/>
              <a:t>Thermo King</a:t>
            </a:r>
            <a:r>
              <a:rPr lang="en-BE">
                <a:solidFill>
                  <a:schemeClr val="accent1"/>
                </a:solidFill>
              </a:rPr>
              <a:t> I </a:t>
            </a:r>
            <a:r>
              <a:rPr lang="en-BE"/>
              <a:t>2023</a:t>
            </a:r>
          </a:p>
        </p:txBody>
      </p:sp>
      <p:sp>
        <p:nvSpPr>
          <p:cNvPr id="6" name="Slide Number Placeholder 2">
            <a:extLst>
              <a:ext uri="{FF2B5EF4-FFF2-40B4-BE49-F238E27FC236}">
                <a16:creationId xmlns:a16="http://schemas.microsoft.com/office/drawing/2014/main" id="{D9784E3D-EF92-1E7C-ED52-5144B4E1CB8C}"/>
              </a:ext>
            </a:extLst>
          </p:cNvPr>
          <p:cNvSpPr txBox="1">
            <a:spLocks/>
          </p:cNvSpPr>
          <p:nvPr userDrawn="1"/>
        </p:nvSpPr>
        <p:spPr>
          <a:xfrm>
            <a:off x="17300575" y="8704067"/>
            <a:ext cx="484188" cy="224542"/>
          </a:xfrm>
          <a:prstGeom prst="rect">
            <a:avLst/>
          </a:prstGeom>
        </p:spPr>
        <p:txBody>
          <a:bodyPr vert="horz" lIns="91440" tIns="45720" rIns="91440" bIns="45720" rtlCol="0" anchor="ctr"/>
          <a:lstStyle>
            <a:defPPr>
              <a:defRPr lang="en-US"/>
            </a:defPPr>
            <a:lvl1pPr marL="0" algn="r" defTabSz="329946" rtl="0" eaLnBrk="1" latinLnBrk="0" hangingPunct="1">
              <a:defRPr sz="1000" kern="120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fld id="{B5D8C65D-F6DE-4387-A1A9-A2A5363947A2}" type="slidenum">
              <a:rPr lang="en-BE" smtClean="0"/>
              <a:pPr/>
              <a:t>‹#›</a:t>
            </a:fld>
            <a:endParaRPr lang="en-BE"/>
          </a:p>
        </p:txBody>
      </p:sp>
      <p:sp>
        <p:nvSpPr>
          <p:cNvPr id="8" name="Text Placeholder 24">
            <a:extLst>
              <a:ext uri="{FF2B5EF4-FFF2-40B4-BE49-F238E27FC236}">
                <a16:creationId xmlns:a16="http://schemas.microsoft.com/office/drawing/2014/main" id="{303AADDF-39E4-4DEA-EA2E-F66D80D1B813}"/>
              </a:ext>
            </a:extLst>
          </p:cNvPr>
          <p:cNvSpPr>
            <a:spLocks noGrp="1"/>
          </p:cNvSpPr>
          <p:nvPr>
            <p:ph type="body" sz="quarter" idx="26"/>
          </p:nvPr>
        </p:nvSpPr>
        <p:spPr>
          <a:xfrm>
            <a:off x="1063233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9" name="Rectangle 5">
            <a:extLst>
              <a:ext uri="{FF2B5EF4-FFF2-40B4-BE49-F238E27FC236}">
                <a16:creationId xmlns:a16="http://schemas.microsoft.com/office/drawing/2014/main" id="{024E8AA9-EA2D-194C-88A6-8FC4F3908772}"/>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0" name="Text Placeholder 10">
            <a:extLst>
              <a:ext uri="{FF2B5EF4-FFF2-40B4-BE49-F238E27FC236}">
                <a16:creationId xmlns:a16="http://schemas.microsoft.com/office/drawing/2014/main" id="{0697B484-AC1C-C1F9-71D3-CF81F1E9D476}"/>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a:t>Click to edit master text styles</a:t>
            </a:r>
            <a:endParaRPr lang="en-US"/>
          </a:p>
        </p:txBody>
      </p:sp>
      <p:sp>
        <p:nvSpPr>
          <p:cNvPr id="11" name="Title 1">
            <a:extLst>
              <a:ext uri="{FF2B5EF4-FFF2-40B4-BE49-F238E27FC236}">
                <a16:creationId xmlns:a16="http://schemas.microsoft.com/office/drawing/2014/main" id="{C8EFB681-C903-A313-07DC-F499A6E49F78}"/>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
        <p:nvSpPr>
          <p:cNvPr id="12" name="Freeform: Shape 20">
            <a:extLst>
              <a:ext uri="{FF2B5EF4-FFF2-40B4-BE49-F238E27FC236}">
                <a16:creationId xmlns:a16="http://schemas.microsoft.com/office/drawing/2014/main" id="{6BCBAE6A-57ED-2B53-6444-D336BDFFBF07}"/>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14" name="Text Placeholder 24">
            <a:extLst>
              <a:ext uri="{FF2B5EF4-FFF2-40B4-BE49-F238E27FC236}">
                <a16:creationId xmlns:a16="http://schemas.microsoft.com/office/drawing/2014/main" id="{5B7011B4-FA31-4F2F-96E4-115619919B90}"/>
              </a:ext>
            </a:extLst>
          </p:cNvPr>
          <p:cNvSpPr>
            <a:spLocks noGrp="1"/>
          </p:cNvSpPr>
          <p:nvPr>
            <p:ph type="body" sz="quarter" idx="33"/>
          </p:nvPr>
        </p:nvSpPr>
        <p:spPr>
          <a:xfrm>
            <a:off x="93969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18" name="Text Placeholder 8">
            <a:extLst>
              <a:ext uri="{FF2B5EF4-FFF2-40B4-BE49-F238E27FC236}">
                <a16:creationId xmlns:a16="http://schemas.microsoft.com/office/drawing/2014/main" id="{D7802EA1-C9C3-EA6E-9F27-0C82F9536A68}"/>
              </a:ext>
            </a:extLst>
          </p:cNvPr>
          <p:cNvSpPr>
            <a:spLocks noGrp="1"/>
          </p:cNvSpPr>
          <p:nvPr>
            <p:ph type="body" sz="quarter" idx="17"/>
          </p:nvPr>
        </p:nvSpPr>
        <p:spPr>
          <a:xfrm>
            <a:off x="933449" y="4118630"/>
            <a:ext cx="7190478" cy="4273482"/>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8">
            <a:extLst>
              <a:ext uri="{FF2B5EF4-FFF2-40B4-BE49-F238E27FC236}">
                <a16:creationId xmlns:a16="http://schemas.microsoft.com/office/drawing/2014/main" id="{37F8E112-0E40-AB36-6FF9-B44B694B98EB}"/>
              </a:ext>
            </a:extLst>
          </p:cNvPr>
          <p:cNvSpPr>
            <a:spLocks noGrp="1"/>
          </p:cNvSpPr>
          <p:nvPr>
            <p:ph type="body" sz="quarter" idx="34"/>
          </p:nvPr>
        </p:nvSpPr>
        <p:spPr>
          <a:xfrm>
            <a:off x="10632333" y="4118630"/>
            <a:ext cx="7190477" cy="4273482"/>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34061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Aangepaste indeling">
    <p:bg>
      <p:bgPr>
        <a:solidFill>
          <a:schemeClr val="bg1">
            <a:lumMod val="95000"/>
          </a:schemeClr>
        </a:solidFill>
        <a:effectLst/>
      </p:bgPr>
    </p:b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E49D412-2EA7-8839-5EB9-2922D9A320FE}"/>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6F0A10E4-01D1-9F28-64E1-2195CDB90C21}"/>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5" name="Footer Placeholder 1">
            <a:extLst>
              <a:ext uri="{FF2B5EF4-FFF2-40B4-BE49-F238E27FC236}">
                <a16:creationId xmlns:a16="http://schemas.microsoft.com/office/drawing/2014/main" id="{3383053B-C45A-70AA-1D22-3F51DC402578}"/>
              </a:ext>
            </a:extLst>
          </p:cNvPr>
          <p:cNvSpPr txBox="1">
            <a:spLocks/>
          </p:cNvSpPr>
          <p:nvPr userDrawn="1"/>
        </p:nvSpPr>
        <p:spPr>
          <a:xfrm>
            <a:off x="9875145" y="8699147"/>
            <a:ext cx="7190479" cy="224542"/>
          </a:xfrm>
          <a:prstGeom prst="rect">
            <a:avLst/>
          </a:prstGeom>
        </p:spPr>
        <p:txBody>
          <a:bodyPr vert="horz" lIns="91440" tIns="45720" rIns="0" bIns="45720" rtlCol="0" anchor="ctr"/>
          <a:lstStyle>
            <a:defPPr>
              <a:defRPr lang="en-US"/>
            </a:defPPr>
            <a:lvl1pPr marL="0" algn="r" defTabSz="329946" rtl="0" eaLnBrk="1" latinLnBrk="0" hangingPunct="1">
              <a:defRPr sz="1000" kern="1200" baseline="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BE"/>
              <a:t>Thermo King</a:t>
            </a:r>
            <a:r>
              <a:rPr lang="en-BE">
                <a:solidFill>
                  <a:schemeClr val="accent1"/>
                </a:solidFill>
              </a:rPr>
              <a:t> I </a:t>
            </a:r>
            <a:r>
              <a:rPr lang="en-BE"/>
              <a:t>2023</a:t>
            </a:r>
          </a:p>
        </p:txBody>
      </p:sp>
      <p:sp>
        <p:nvSpPr>
          <p:cNvPr id="6" name="Slide Number Placeholder 2">
            <a:extLst>
              <a:ext uri="{FF2B5EF4-FFF2-40B4-BE49-F238E27FC236}">
                <a16:creationId xmlns:a16="http://schemas.microsoft.com/office/drawing/2014/main" id="{D9784E3D-EF92-1E7C-ED52-5144B4E1CB8C}"/>
              </a:ext>
            </a:extLst>
          </p:cNvPr>
          <p:cNvSpPr txBox="1">
            <a:spLocks/>
          </p:cNvSpPr>
          <p:nvPr userDrawn="1"/>
        </p:nvSpPr>
        <p:spPr>
          <a:xfrm>
            <a:off x="17300575" y="8704067"/>
            <a:ext cx="484188" cy="224542"/>
          </a:xfrm>
          <a:prstGeom prst="rect">
            <a:avLst/>
          </a:prstGeom>
        </p:spPr>
        <p:txBody>
          <a:bodyPr vert="horz" lIns="91440" tIns="45720" rIns="91440" bIns="45720" rtlCol="0" anchor="ctr"/>
          <a:lstStyle>
            <a:defPPr>
              <a:defRPr lang="en-US"/>
            </a:defPPr>
            <a:lvl1pPr marL="0" algn="r" defTabSz="329946" rtl="0" eaLnBrk="1" latinLnBrk="0" hangingPunct="1">
              <a:defRPr sz="1000" kern="120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fld id="{B5D8C65D-F6DE-4387-A1A9-A2A5363947A2}" type="slidenum">
              <a:rPr lang="en-BE" smtClean="0"/>
              <a:pPr/>
              <a:t>‹#›</a:t>
            </a:fld>
            <a:endParaRPr lang="en-BE"/>
          </a:p>
        </p:txBody>
      </p:sp>
      <p:sp>
        <p:nvSpPr>
          <p:cNvPr id="8" name="Text Placeholder 24">
            <a:extLst>
              <a:ext uri="{FF2B5EF4-FFF2-40B4-BE49-F238E27FC236}">
                <a16:creationId xmlns:a16="http://schemas.microsoft.com/office/drawing/2014/main" id="{303AADDF-39E4-4DEA-EA2E-F66D80D1B813}"/>
              </a:ext>
            </a:extLst>
          </p:cNvPr>
          <p:cNvSpPr>
            <a:spLocks noGrp="1"/>
          </p:cNvSpPr>
          <p:nvPr>
            <p:ph type="body" sz="quarter" idx="26"/>
          </p:nvPr>
        </p:nvSpPr>
        <p:spPr>
          <a:xfrm>
            <a:off x="1063233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9" name="Rectangle 5">
            <a:extLst>
              <a:ext uri="{FF2B5EF4-FFF2-40B4-BE49-F238E27FC236}">
                <a16:creationId xmlns:a16="http://schemas.microsoft.com/office/drawing/2014/main" id="{024E8AA9-EA2D-194C-88A6-8FC4F3908772}"/>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0" name="Text Placeholder 10">
            <a:extLst>
              <a:ext uri="{FF2B5EF4-FFF2-40B4-BE49-F238E27FC236}">
                <a16:creationId xmlns:a16="http://schemas.microsoft.com/office/drawing/2014/main" id="{0697B484-AC1C-C1F9-71D3-CF81F1E9D476}"/>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a:t>Click to edit master text styles</a:t>
            </a:r>
            <a:endParaRPr lang="en-US"/>
          </a:p>
        </p:txBody>
      </p:sp>
      <p:sp>
        <p:nvSpPr>
          <p:cNvPr id="11" name="Title 1">
            <a:extLst>
              <a:ext uri="{FF2B5EF4-FFF2-40B4-BE49-F238E27FC236}">
                <a16:creationId xmlns:a16="http://schemas.microsoft.com/office/drawing/2014/main" id="{C8EFB681-C903-A313-07DC-F499A6E49F78}"/>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
        <p:nvSpPr>
          <p:cNvPr id="12" name="Freeform: Shape 20">
            <a:extLst>
              <a:ext uri="{FF2B5EF4-FFF2-40B4-BE49-F238E27FC236}">
                <a16:creationId xmlns:a16="http://schemas.microsoft.com/office/drawing/2014/main" id="{6BCBAE6A-57ED-2B53-6444-D336BDFFBF07}"/>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14" name="Text Placeholder 24">
            <a:extLst>
              <a:ext uri="{FF2B5EF4-FFF2-40B4-BE49-F238E27FC236}">
                <a16:creationId xmlns:a16="http://schemas.microsoft.com/office/drawing/2014/main" id="{5B7011B4-FA31-4F2F-96E4-115619919B90}"/>
              </a:ext>
            </a:extLst>
          </p:cNvPr>
          <p:cNvSpPr>
            <a:spLocks noGrp="1"/>
          </p:cNvSpPr>
          <p:nvPr>
            <p:ph type="body" sz="quarter" idx="33"/>
          </p:nvPr>
        </p:nvSpPr>
        <p:spPr>
          <a:xfrm>
            <a:off x="93969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 name="Text Placeholder 8">
            <a:extLst>
              <a:ext uri="{FF2B5EF4-FFF2-40B4-BE49-F238E27FC236}">
                <a16:creationId xmlns:a16="http://schemas.microsoft.com/office/drawing/2014/main" id="{0871A2FC-8ECF-1E06-3698-819BB458760C}"/>
              </a:ext>
            </a:extLst>
          </p:cNvPr>
          <p:cNvSpPr>
            <a:spLocks noGrp="1"/>
          </p:cNvSpPr>
          <p:nvPr>
            <p:ph type="body" sz="quarter" idx="17"/>
          </p:nvPr>
        </p:nvSpPr>
        <p:spPr>
          <a:xfrm>
            <a:off x="933449" y="4118630"/>
            <a:ext cx="7190478" cy="4273482"/>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8">
            <a:extLst>
              <a:ext uri="{FF2B5EF4-FFF2-40B4-BE49-F238E27FC236}">
                <a16:creationId xmlns:a16="http://schemas.microsoft.com/office/drawing/2014/main" id="{249B84CE-7010-A3D1-FD26-A8DF4E3B7A15}"/>
              </a:ext>
            </a:extLst>
          </p:cNvPr>
          <p:cNvSpPr>
            <a:spLocks noGrp="1"/>
          </p:cNvSpPr>
          <p:nvPr>
            <p:ph type="body" sz="quarter" idx="34"/>
          </p:nvPr>
        </p:nvSpPr>
        <p:spPr>
          <a:xfrm>
            <a:off x="10632333" y="4118630"/>
            <a:ext cx="7190477" cy="4273482"/>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19351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TK BLUE RIGHT 2">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0954" y="4532546"/>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
        <p:nvSpPr>
          <p:cNvPr id="10" name="Text Placeholder 8">
            <a:extLst>
              <a:ext uri="{FF2B5EF4-FFF2-40B4-BE49-F238E27FC236}">
                <a16:creationId xmlns:a16="http://schemas.microsoft.com/office/drawing/2014/main" id="{8A939833-045B-D12A-9AA8-6CDF280997F1}"/>
              </a:ext>
            </a:extLst>
          </p:cNvPr>
          <p:cNvSpPr>
            <a:spLocks noGrp="1"/>
          </p:cNvSpPr>
          <p:nvPr>
            <p:ph type="body" sz="quarter" idx="17"/>
          </p:nvPr>
        </p:nvSpPr>
        <p:spPr>
          <a:xfrm>
            <a:off x="933450" y="2321652"/>
            <a:ext cx="16419462" cy="5953182"/>
          </a:xfrm>
          <a:solidFill>
            <a:schemeClr val="bg1"/>
          </a:solidFill>
          <a:effectLst>
            <a:outerShdw blurRad="254000" dist="190500" dir="2700000" algn="ctr" rotWithShape="0">
              <a:schemeClr val="tx1">
                <a:alpha val="19000"/>
              </a:schemeClr>
            </a:outerShdw>
          </a:effectLst>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Rectangle 5">
            <a:extLst>
              <a:ext uri="{FF2B5EF4-FFF2-40B4-BE49-F238E27FC236}">
                <a16:creationId xmlns:a16="http://schemas.microsoft.com/office/drawing/2014/main" id="{4DCB8F5F-A3CE-B8F2-F658-F7FD54F345C8}"/>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2" name="Text Placeholder 10">
            <a:extLst>
              <a:ext uri="{FF2B5EF4-FFF2-40B4-BE49-F238E27FC236}">
                <a16:creationId xmlns:a16="http://schemas.microsoft.com/office/drawing/2014/main" id="{271FC505-D3E0-178D-1FF7-00AC9B1165E2}"/>
              </a:ext>
            </a:extLst>
          </p:cNvPr>
          <p:cNvSpPr>
            <a:spLocks noGrp="1"/>
          </p:cNvSpPr>
          <p:nvPr>
            <p:ph type="body" sz="quarter" idx="13" hasCustomPrompt="1"/>
          </p:nvPr>
        </p:nvSpPr>
        <p:spPr>
          <a:xfrm>
            <a:off x="933449" y="1484446"/>
            <a:ext cx="16419463"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3" name="Title 1">
            <a:extLst>
              <a:ext uri="{FF2B5EF4-FFF2-40B4-BE49-F238E27FC236}">
                <a16:creationId xmlns:a16="http://schemas.microsoft.com/office/drawing/2014/main" id="{D0F642AA-1990-B00B-6505-5BD16843B5D1}"/>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Tree>
    <p:extLst>
      <p:ext uri="{BB962C8B-B14F-4D97-AF65-F5344CB8AC3E}">
        <p14:creationId xmlns:p14="http://schemas.microsoft.com/office/powerpoint/2010/main" val="3561365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 DARK BLUE RIGHT 2">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095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62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
        <p:nvSpPr>
          <p:cNvPr id="7" name="Text Placeholder 8">
            <a:extLst>
              <a:ext uri="{FF2B5EF4-FFF2-40B4-BE49-F238E27FC236}">
                <a16:creationId xmlns:a16="http://schemas.microsoft.com/office/drawing/2014/main" id="{FA2FA148-CBA6-44A1-55E5-6D4C6F39E458}"/>
              </a:ext>
            </a:extLst>
          </p:cNvPr>
          <p:cNvSpPr>
            <a:spLocks noGrp="1"/>
          </p:cNvSpPr>
          <p:nvPr>
            <p:ph type="body" sz="quarter" idx="17"/>
          </p:nvPr>
        </p:nvSpPr>
        <p:spPr>
          <a:xfrm>
            <a:off x="933450" y="2321652"/>
            <a:ext cx="16419462" cy="5953182"/>
          </a:xfrm>
          <a:solidFill>
            <a:schemeClr val="bg1"/>
          </a:solidFill>
          <a:effectLst>
            <a:outerShdw blurRad="254000" dist="190500" dir="2700000" algn="ctr" rotWithShape="0">
              <a:schemeClr val="tx1">
                <a:alpha val="19000"/>
              </a:schemeClr>
            </a:outerShdw>
          </a:effectLst>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5">
            <a:extLst>
              <a:ext uri="{FF2B5EF4-FFF2-40B4-BE49-F238E27FC236}">
                <a16:creationId xmlns:a16="http://schemas.microsoft.com/office/drawing/2014/main" id="{13CD895B-9729-26DB-34E4-C6528906391A}"/>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0" name="Text Placeholder 10">
            <a:extLst>
              <a:ext uri="{FF2B5EF4-FFF2-40B4-BE49-F238E27FC236}">
                <a16:creationId xmlns:a16="http://schemas.microsoft.com/office/drawing/2014/main" id="{7B6E659C-DCF2-B47C-D76A-AD38AB0F1DCF}"/>
              </a:ext>
            </a:extLst>
          </p:cNvPr>
          <p:cNvSpPr>
            <a:spLocks noGrp="1"/>
          </p:cNvSpPr>
          <p:nvPr>
            <p:ph type="body" sz="quarter" idx="13" hasCustomPrompt="1"/>
          </p:nvPr>
        </p:nvSpPr>
        <p:spPr>
          <a:xfrm>
            <a:off x="933449" y="1484446"/>
            <a:ext cx="16419463"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1" name="Title 1">
            <a:extLst>
              <a:ext uri="{FF2B5EF4-FFF2-40B4-BE49-F238E27FC236}">
                <a16:creationId xmlns:a16="http://schemas.microsoft.com/office/drawing/2014/main" id="{A320F29D-1467-F67F-72DE-42DE323A6110}"/>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Tree>
    <p:extLst>
      <p:ext uri="{BB962C8B-B14F-4D97-AF65-F5344CB8AC3E}">
        <p14:creationId xmlns:p14="http://schemas.microsoft.com/office/powerpoint/2010/main" val="4282108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 TK BLUE">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32831669-4334-472D-8DDF-7C942F584E8C}"/>
              </a:ext>
            </a:extLst>
          </p:cNvPr>
          <p:cNvSpPr/>
          <p:nvPr userDrawn="1"/>
        </p:nvSpPr>
        <p:spPr>
          <a:xfrm>
            <a:off x="457203" y="1125462"/>
            <a:ext cx="17372990" cy="6958164"/>
          </a:xfrm>
          <a:custGeom>
            <a:avLst/>
            <a:gdLst/>
            <a:ahLst/>
            <a:cxnLst/>
            <a:rect l="l" t="t" r="r" b="b"/>
            <a:pathLst>
              <a:path w="16577944" h="8389620">
                <a:moveTo>
                  <a:pt x="0" y="8389063"/>
                </a:moveTo>
                <a:lnTo>
                  <a:pt x="16577715" y="8389063"/>
                </a:lnTo>
                <a:lnTo>
                  <a:pt x="16577715" y="0"/>
                </a:lnTo>
                <a:lnTo>
                  <a:pt x="0" y="0"/>
                </a:lnTo>
                <a:lnTo>
                  <a:pt x="0" y="8389063"/>
                </a:lnTo>
                <a:close/>
              </a:path>
            </a:pathLst>
          </a:custGeom>
          <a:solidFill>
            <a:srgbClr val="0090D2"/>
          </a:solidFill>
        </p:spPr>
        <p:txBody>
          <a:bodyPr wrap="square" lIns="0" tIns="0" rIns="0" bIns="0" rtlCol="0"/>
          <a:lstStyle/>
          <a:p>
            <a:endParaRPr sz="1778" b="0" i="0">
              <a:latin typeface="Segoe UI Light" panose="020B0502040204020203" pitchFamily="34" charset="0"/>
            </a:endParaRPr>
          </a:p>
        </p:txBody>
      </p:sp>
      <p:sp>
        <p:nvSpPr>
          <p:cNvPr id="15" name="Title 1">
            <a:extLst>
              <a:ext uri="{FF2B5EF4-FFF2-40B4-BE49-F238E27FC236}">
                <a16:creationId xmlns:a16="http://schemas.microsoft.com/office/drawing/2014/main" id="{9527FD5A-FEF3-1942-B7A5-04DBF33E7CBA}"/>
              </a:ext>
            </a:extLst>
          </p:cNvPr>
          <p:cNvSpPr>
            <a:spLocks noGrp="1"/>
          </p:cNvSpPr>
          <p:nvPr>
            <p:ph type="title" hasCustomPrompt="1"/>
          </p:nvPr>
        </p:nvSpPr>
        <p:spPr>
          <a:xfrm>
            <a:off x="914400" y="4046955"/>
            <a:ext cx="16446500" cy="1115178"/>
          </a:xfrm>
          <a:prstGeom prst="rect">
            <a:avLst/>
          </a:prstGeom>
        </p:spPr>
        <p:txBody>
          <a:bodyPr wrap="square" anchor="b">
            <a:spAutoFit/>
          </a:bodyPr>
          <a:lstStyle>
            <a:lvl1pPr algn="ctr">
              <a:defRPr sz="7384">
                <a:solidFill>
                  <a:schemeClr val="bg1"/>
                </a:solidFill>
              </a:defRPr>
            </a:lvl1pPr>
          </a:lstStyle>
          <a:p>
            <a:r>
              <a:rPr lang="en-US"/>
              <a:t>THANK YOU!</a:t>
            </a:r>
          </a:p>
        </p:txBody>
      </p:sp>
      <p:sp>
        <p:nvSpPr>
          <p:cNvPr id="6" name="Freeform: Shape 20">
            <a:extLst>
              <a:ext uri="{FF2B5EF4-FFF2-40B4-BE49-F238E27FC236}">
                <a16:creationId xmlns:a16="http://schemas.microsoft.com/office/drawing/2014/main" id="{F34D1BFF-FFEB-4A66-92F9-7AB49B7BE65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75613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197"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8"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 DARK BLUE">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32831669-4334-472D-8DDF-7C942F584E8C}"/>
              </a:ext>
            </a:extLst>
          </p:cNvPr>
          <p:cNvSpPr/>
          <p:nvPr userDrawn="1"/>
        </p:nvSpPr>
        <p:spPr>
          <a:xfrm>
            <a:off x="457203" y="1125462"/>
            <a:ext cx="17372990" cy="6958164"/>
          </a:xfrm>
          <a:custGeom>
            <a:avLst/>
            <a:gdLst/>
            <a:ahLst/>
            <a:cxnLst/>
            <a:rect l="l" t="t" r="r" b="b"/>
            <a:pathLst>
              <a:path w="16577944" h="8389620">
                <a:moveTo>
                  <a:pt x="0" y="8389063"/>
                </a:moveTo>
                <a:lnTo>
                  <a:pt x="16577715" y="8389063"/>
                </a:lnTo>
                <a:lnTo>
                  <a:pt x="16577715" y="0"/>
                </a:lnTo>
                <a:lnTo>
                  <a:pt x="0" y="0"/>
                </a:lnTo>
                <a:lnTo>
                  <a:pt x="0" y="8389063"/>
                </a:lnTo>
                <a:close/>
              </a:path>
            </a:pathLst>
          </a:custGeom>
          <a:solidFill>
            <a:srgbClr val="111E39"/>
          </a:solidFill>
        </p:spPr>
        <p:txBody>
          <a:bodyPr wrap="square" lIns="0" tIns="0" rIns="0" bIns="0" rtlCol="0"/>
          <a:lstStyle/>
          <a:p>
            <a:endParaRPr sz="1778" b="0" i="0">
              <a:latin typeface="Segoe UI Light" panose="020B0502040204020203" pitchFamily="34" charset="0"/>
            </a:endParaRPr>
          </a:p>
        </p:txBody>
      </p:sp>
      <p:sp>
        <p:nvSpPr>
          <p:cNvPr id="15" name="Title 1">
            <a:extLst>
              <a:ext uri="{FF2B5EF4-FFF2-40B4-BE49-F238E27FC236}">
                <a16:creationId xmlns:a16="http://schemas.microsoft.com/office/drawing/2014/main" id="{9527FD5A-FEF3-1942-B7A5-04DBF33E7CBA}"/>
              </a:ext>
            </a:extLst>
          </p:cNvPr>
          <p:cNvSpPr>
            <a:spLocks noGrp="1"/>
          </p:cNvSpPr>
          <p:nvPr>
            <p:ph type="title" hasCustomPrompt="1"/>
          </p:nvPr>
        </p:nvSpPr>
        <p:spPr>
          <a:xfrm>
            <a:off x="914400" y="4046955"/>
            <a:ext cx="16446500" cy="1115178"/>
          </a:xfrm>
          <a:prstGeom prst="rect">
            <a:avLst/>
          </a:prstGeom>
        </p:spPr>
        <p:txBody>
          <a:bodyPr wrap="square" anchor="b">
            <a:spAutoFit/>
          </a:bodyPr>
          <a:lstStyle>
            <a:lvl1pPr algn="ctr">
              <a:defRPr sz="7384">
                <a:solidFill>
                  <a:schemeClr val="bg1"/>
                </a:solidFill>
              </a:defRPr>
            </a:lvl1pPr>
          </a:lstStyle>
          <a:p>
            <a:r>
              <a:rPr lang="en-US"/>
              <a:t>THANK YOU!</a:t>
            </a:r>
          </a:p>
        </p:txBody>
      </p:sp>
      <p:sp>
        <p:nvSpPr>
          <p:cNvPr id="6" name="Freeform: Shape 20">
            <a:extLst>
              <a:ext uri="{FF2B5EF4-FFF2-40B4-BE49-F238E27FC236}">
                <a16:creationId xmlns:a16="http://schemas.microsoft.com/office/drawing/2014/main" id="{F34D1BFF-FFEB-4A66-92F9-7AB49B7BE65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984766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197"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8"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 TK AND TT LOGOS - TK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010C68-0672-C5FB-3B1C-94B436E02169}"/>
              </a:ext>
            </a:extLst>
          </p:cNvPr>
          <p:cNvGrpSpPr/>
          <p:nvPr userDrawn="1"/>
        </p:nvGrpSpPr>
        <p:grpSpPr>
          <a:xfrm>
            <a:off x="4183405" y="4115124"/>
            <a:ext cx="9921194" cy="978840"/>
            <a:chOff x="2339280" y="2346944"/>
            <a:chExt cx="4557106" cy="449611"/>
          </a:xfrm>
        </p:grpSpPr>
        <p:pic>
          <p:nvPicPr>
            <p:cNvPr id="3" name="Picture 2">
              <a:extLst>
                <a:ext uri="{FF2B5EF4-FFF2-40B4-BE49-F238E27FC236}">
                  <a16:creationId xmlns:a16="http://schemas.microsoft.com/office/drawing/2014/main" id="{BA99BDFC-9521-B827-AA89-A4B001FDA9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39280" y="2346944"/>
              <a:ext cx="3179392" cy="449611"/>
            </a:xfrm>
            <a:prstGeom prst="rect">
              <a:avLst/>
            </a:prstGeom>
          </p:spPr>
        </p:pic>
        <p:pic>
          <p:nvPicPr>
            <p:cNvPr id="4" name="Picture 3">
              <a:extLst>
                <a:ext uri="{FF2B5EF4-FFF2-40B4-BE49-F238E27FC236}">
                  <a16:creationId xmlns:a16="http://schemas.microsoft.com/office/drawing/2014/main" id="{D1ACD946-1522-504C-8F6B-24A55791C1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64143" y="2390289"/>
              <a:ext cx="1032243" cy="359442"/>
            </a:xfrm>
            <a:prstGeom prst="rect">
              <a:avLst/>
            </a:prstGeom>
          </p:spPr>
        </p:pic>
      </p:grpSp>
      <p:sp>
        <p:nvSpPr>
          <p:cNvPr id="5" name="Freeform: Shape 20">
            <a:extLst>
              <a:ext uri="{FF2B5EF4-FFF2-40B4-BE49-F238E27FC236}">
                <a16:creationId xmlns:a16="http://schemas.microsoft.com/office/drawing/2014/main" id="{DE6A460E-2985-B5C1-CA4B-9907BDDF4E79}"/>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015863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END SLIDE - TK AND TT LOGO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010C68-0672-C5FB-3B1C-94B436E02169}"/>
              </a:ext>
            </a:extLst>
          </p:cNvPr>
          <p:cNvGrpSpPr/>
          <p:nvPr userDrawn="1"/>
        </p:nvGrpSpPr>
        <p:grpSpPr>
          <a:xfrm>
            <a:off x="4183405" y="4115124"/>
            <a:ext cx="9921194" cy="978840"/>
            <a:chOff x="2339280" y="2346944"/>
            <a:chExt cx="4557106" cy="449611"/>
          </a:xfrm>
        </p:grpSpPr>
        <p:pic>
          <p:nvPicPr>
            <p:cNvPr id="3" name="Picture 2">
              <a:extLst>
                <a:ext uri="{FF2B5EF4-FFF2-40B4-BE49-F238E27FC236}">
                  <a16:creationId xmlns:a16="http://schemas.microsoft.com/office/drawing/2014/main" id="{BA99BDFC-9521-B827-AA89-A4B001FDA9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39280" y="2346944"/>
              <a:ext cx="3179392" cy="449611"/>
            </a:xfrm>
            <a:prstGeom prst="rect">
              <a:avLst/>
            </a:prstGeom>
          </p:spPr>
        </p:pic>
        <p:pic>
          <p:nvPicPr>
            <p:cNvPr id="4" name="Picture 3">
              <a:extLst>
                <a:ext uri="{FF2B5EF4-FFF2-40B4-BE49-F238E27FC236}">
                  <a16:creationId xmlns:a16="http://schemas.microsoft.com/office/drawing/2014/main" id="{D1ACD946-1522-504C-8F6B-24A55791C1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64143" y="2390289"/>
              <a:ext cx="1032243" cy="359442"/>
            </a:xfrm>
            <a:prstGeom prst="rect">
              <a:avLst/>
            </a:prstGeom>
          </p:spPr>
        </p:pic>
      </p:grpSp>
      <p:sp>
        <p:nvSpPr>
          <p:cNvPr id="5" name="Freeform: Shape 20">
            <a:extLst>
              <a:ext uri="{FF2B5EF4-FFF2-40B4-BE49-F238E27FC236}">
                <a16:creationId xmlns:a16="http://schemas.microsoft.com/office/drawing/2014/main" id="{DE6A460E-2985-B5C1-CA4B-9907BDDF4E79}"/>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383048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1E3A3C-E151-504C-9B14-BA81E2BAC2F2}"/>
              </a:ext>
            </a:extLst>
          </p:cNvPr>
          <p:cNvSpPr>
            <a:spLocks noGrp="1"/>
          </p:cNvSpPr>
          <p:nvPr>
            <p:ph type="title"/>
          </p:nvPr>
        </p:nvSpPr>
        <p:spPr/>
        <p:txBody>
          <a:bodyPr/>
          <a:lstStyle/>
          <a:p>
            <a:r>
              <a:rPr lang="en-US"/>
              <a:t>Click to edit Master title style</a:t>
            </a:r>
          </a:p>
        </p:txBody>
      </p:sp>
      <p:sp>
        <p:nvSpPr>
          <p:cNvPr id="13" name="Content Placeholder 12">
            <a:extLst>
              <a:ext uri="{FF2B5EF4-FFF2-40B4-BE49-F238E27FC236}">
                <a16:creationId xmlns:a16="http://schemas.microsoft.com/office/drawing/2014/main" id="{DF8261BC-E010-5447-94AB-7E276D5D38F3}"/>
              </a:ext>
            </a:extLst>
          </p:cNvPr>
          <p:cNvSpPr>
            <a:spLocks noGrp="1"/>
          </p:cNvSpPr>
          <p:nvPr>
            <p:ph sz="quarter" idx="10"/>
          </p:nvPr>
        </p:nvSpPr>
        <p:spPr>
          <a:xfrm>
            <a:off x="531210" y="1756549"/>
            <a:ext cx="16892397" cy="5369837"/>
          </a:xfrm>
          <a:prstGeom prst="rect">
            <a:avLst/>
          </a:prstGeom>
        </p:spPr>
        <p:txBody>
          <a:bodyPr/>
          <a:lstStyle>
            <a:lvl1pPr marL="460446" indent="-460446">
              <a:buClrTx/>
              <a:buFont typeface="Arial" panose="020B0604020202020204" pitchFamily="34" charset="0"/>
              <a:buChar char="•"/>
              <a:defRPr sz="2686"/>
            </a:lvl1pPr>
            <a:lvl2pPr marL="859499" indent="-429750">
              <a:spcBef>
                <a:spcPts val="806"/>
              </a:spcBef>
              <a:buClrTx/>
              <a:buFont typeface="System Font Regular"/>
              <a:buChar char="–"/>
              <a:defRPr sz="2686"/>
            </a:lvl2pPr>
            <a:lvl3pPr marL="1289249" indent="-429750">
              <a:spcBef>
                <a:spcPts val="403"/>
              </a:spcBef>
              <a:buClrTx/>
              <a:buFont typeface="System Font Regular"/>
              <a:buChar char="–"/>
              <a:defRPr sz="2686"/>
            </a:lvl3pPr>
            <a:lvl4pPr marL="1841784" indent="0">
              <a:buNone/>
              <a:defRPr sz="2686"/>
            </a:lvl4pPr>
            <a:lvl5pPr marL="2455713" indent="0">
              <a:buNone/>
              <a:defRPr sz="2686"/>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440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 TK B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503238" y="1026075"/>
            <a:ext cx="17281526" cy="7911448"/>
          </a:xfr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1219201" y="0"/>
            <a:ext cx="6469266" cy="9209088"/>
          </a:xfrm>
          <a:solidFill>
            <a:srgbClr val="0090D2">
              <a:alpha val="90000"/>
            </a:srgbClr>
          </a:solidFill>
        </p:spPr>
        <p:txBody>
          <a:bodyPr lIns="720000" tIns="1655999" rIns="144000" anchor="t">
            <a:normAutofit/>
          </a:bodyPr>
          <a:lstStyle>
            <a:lvl1pPr>
              <a:lnSpc>
                <a:spcPct val="100000"/>
              </a:lnSpc>
              <a:defRPr sz="3600" spc="0">
                <a:solidFill>
                  <a:schemeClr val="bg1"/>
                </a:solidFill>
              </a:defRPr>
            </a:lvl1pPr>
          </a:lstStyle>
          <a:p>
            <a:r>
              <a:rPr lang="en-US"/>
              <a:t>Click to edit Master title style</a:t>
            </a:r>
            <a:endParaRPr lang="en-BE"/>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980000" y="3419862"/>
            <a:ext cx="5165724" cy="2143103"/>
          </a:xfrm>
        </p:spPr>
        <p:txBody>
          <a:bodyPr lIns="0"/>
          <a:lstStyle>
            <a:lvl1pPr marL="0" indent="0">
              <a:buFontTx/>
              <a:buNone/>
              <a:defRPr>
                <a:solidFill>
                  <a:schemeClr val="bg1"/>
                </a:solidFill>
                <a:latin typeface="Segoe UI Light" panose="020B0502040204020203" pitchFamily="34" charset="0"/>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
        <p:nvSpPr>
          <p:cNvPr id="3" name="Rectangle 7">
            <a:extLst>
              <a:ext uri="{FF2B5EF4-FFF2-40B4-BE49-F238E27FC236}">
                <a16:creationId xmlns:a16="http://schemas.microsoft.com/office/drawing/2014/main" id="{49500E6D-50A4-2F45-139E-99205FA84C1B}"/>
              </a:ext>
            </a:extLst>
          </p:cNvPr>
          <p:cNvSpPr/>
          <p:nvPr userDrawn="1"/>
        </p:nvSpPr>
        <p:spPr>
          <a:xfrm>
            <a:off x="1980000" y="3122396"/>
            <a:ext cx="2027238"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1269958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ntent Slide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2875618-7259-5E6D-B52E-79BEB1918C20}"/>
              </a:ext>
            </a:extLst>
          </p:cNvPr>
          <p:cNvSpPr txBox="1">
            <a:spLocks noGrp="1"/>
          </p:cNvSpPr>
          <p:nvPr>
            <p:ph type="title"/>
          </p:nvPr>
        </p:nvSpPr>
        <p:spPr>
          <a:xfrm>
            <a:off x="539998" y="837155"/>
            <a:ext cx="17280006" cy="607578"/>
          </a:xfrm>
        </p:spPr>
        <p:txBody>
          <a:bodyPr>
            <a:noAutofit/>
          </a:bodyPr>
          <a:lstStyle>
            <a:lvl1pPr>
              <a:defRPr>
                <a:solidFill>
                  <a:srgbClr val="009CDA"/>
                </a:solidFill>
              </a:defRPr>
            </a:lvl1pPr>
          </a:lstStyle>
          <a:p>
            <a:pPr lvl="0"/>
            <a:r>
              <a:rPr lang="en-US"/>
              <a:t>Click to edit Master title style</a:t>
            </a:r>
          </a:p>
        </p:txBody>
      </p:sp>
      <p:sp>
        <p:nvSpPr>
          <p:cNvPr id="3" name="Content Placeholder 4">
            <a:extLst>
              <a:ext uri="{FF2B5EF4-FFF2-40B4-BE49-F238E27FC236}">
                <a16:creationId xmlns:a16="http://schemas.microsoft.com/office/drawing/2014/main" id="{E225083E-2667-C129-E8B0-98635A739B94}"/>
              </a:ext>
            </a:extLst>
          </p:cNvPr>
          <p:cNvSpPr txBox="1">
            <a:spLocks noGrp="1"/>
          </p:cNvSpPr>
          <p:nvPr>
            <p:ph idx="4294967295"/>
          </p:nvPr>
        </p:nvSpPr>
        <p:spPr>
          <a:xfrm>
            <a:off x="539998" y="1691955"/>
            <a:ext cx="17280006" cy="652612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Tree>
    <p:extLst>
      <p:ext uri="{BB962C8B-B14F-4D97-AF65-F5344CB8AC3E}">
        <p14:creationId xmlns:p14="http://schemas.microsoft.com/office/powerpoint/2010/main" val="2338177040"/>
      </p:ext>
    </p:extLst>
  </p:cSld>
  <p:clrMapOvr>
    <a:masterClrMapping/>
  </p:clrMapOvr>
  <p:transition spd="med">
    <p:fade/>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TK Academy Subject Slide_Title">
    <p:bg>
      <p:bgPr>
        <a:solidFill>
          <a:srgbClr val="0098D7"/>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6B0AB0C-9000-7755-2032-090CC1223E74}"/>
              </a:ext>
            </a:extLst>
          </p:cNvPr>
          <p:cNvPicPr>
            <a:picLocks noChangeAspect="1"/>
          </p:cNvPicPr>
          <p:nvPr/>
        </p:nvPicPr>
        <p:blipFill>
          <a:blip r:embed="rId2">
            <a:alphaModFix amt="20000"/>
            <a:extLst>
              <a:ext uri="{28A0092B-C50C-407E-A947-70E740481C1C}">
                <a14:useLocalDpi xmlns:a14="http://schemas.microsoft.com/office/drawing/2010/main"/>
              </a:ext>
            </a:extLst>
          </a:blip>
          <a:srcRect l="30675" t="-424" r="-3215" b="21989"/>
          <a:stretch>
            <a:fillRect/>
          </a:stretch>
        </p:blipFill>
        <p:spPr>
          <a:xfrm>
            <a:off x="0" y="3606696"/>
            <a:ext cx="7726098" cy="5602391"/>
          </a:xfrm>
          <a:prstGeom prst="rect">
            <a:avLst/>
          </a:prstGeom>
          <a:noFill/>
          <a:ln cap="flat">
            <a:noFill/>
          </a:ln>
        </p:spPr>
      </p:pic>
      <p:pic>
        <p:nvPicPr>
          <p:cNvPr id="3" name="Picture 5">
            <a:extLst>
              <a:ext uri="{FF2B5EF4-FFF2-40B4-BE49-F238E27FC236}">
                <a16:creationId xmlns:a16="http://schemas.microsoft.com/office/drawing/2014/main" id="{08DBAF6D-46E9-4E2C-EB69-DC332585C771}"/>
              </a:ext>
            </a:extLst>
          </p:cNvPr>
          <p:cNvPicPr>
            <a:picLocks noChangeAspect="1"/>
          </p:cNvPicPr>
          <p:nvPr/>
        </p:nvPicPr>
        <p:blipFill>
          <a:blip r:embed="rId3"/>
          <a:stretch>
            <a:fillRect/>
          </a:stretch>
        </p:blipFill>
        <p:spPr>
          <a:xfrm>
            <a:off x="4182146" y="2521816"/>
            <a:ext cx="9923703" cy="2082727"/>
          </a:xfrm>
          <a:prstGeom prst="rect">
            <a:avLst/>
          </a:prstGeom>
          <a:noFill/>
          <a:ln cap="flat">
            <a:noFill/>
          </a:ln>
        </p:spPr>
      </p:pic>
      <p:sp>
        <p:nvSpPr>
          <p:cNvPr id="4" name="Title 1">
            <a:extLst>
              <a:ext uri="{FF2B5EF4-FFF2-40B4-BE49-F238E27FC236}">
                <a16:creationId xmlns:a16="http://schemas.microsoft.com/office/drawing/2014/main" id="{BE08130B-453A-CB48-ECC1-278C8EDEE503}"/>
              </a:ext>
            </a:extLst>
          </p:cNvPr>
          <p:cNvSpPr txBox="1">
            <a:spLocks noGrp="1"/>
          </p:cNvSpPr>
          <p:nvPr>
            <p:ph type="title"/>
          </p:nvPr>
        </p:nvSpPr>
        <p:spPr>
          <a:xfrm>
            <a:off x="2286005" y="4604544"/>
            <a:ext cx="13716000" cy="1345091"/>
          </a:xfrm>
        </p:spPr>
        <p:txBody>
          <a:bodyPr anchorCtr="1">
            <a:noAutofit/>
          </a:bodyPr>
          <a:lstStyle>
            <a:lvl1pPr algn="ctr">
              <a:lnSpc>
                <a:spcPct val="100000"/>
              </a:lnSpc>
              <a:defRPr sz="5371" spc="403">
                <a:solidFill>
                  <a:srgbClr val="FFFFFF"/>
                </a:solidFill>
                <a:latin typeface="Calibri" pitchFamily="34"/>
                <a:cs typeface="Calibri" pitchFamily="34"/>
              </a:defRPr>
            </a:lvl1pPr>
          </a:lstStyle>
          <a:p>
            <a:pPr lvl="0"/>
            <a:r>
              <a:rPr lang="en-US"/>
              <a:t>Click to edit Master title style</a:t>
            </a:r>
            <a:endParaRPr lang="en-BE"/>
          </a:p>
        </p:txBody>
      </p:sp>
      <p:pic>
        <p:nvPicPr>
          <p:cNvPr id="5" name="Picture 6">
            <a:extLst>
              <a:ext uri="{FF2B5EF4-FFF2-40B4-BE49-F238E27FC236}">
                <a16:creationId xmlns:a16="http://schemas.microsoft.com/office/drawing/2014/main" id="{94E3458E-A804-0DF1-33EE-7DE8F8CCA95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0" y="3606696"/>
            <a:ext cx="7726098" cy="5602391"/>
          </a:xfrm>
          <a:prstGeom prst="rect">
            <a:avLst/>
          </a:prstGeom>
          <a:noFill/>
          <a:ln cap="flat">
            <a:noFill/>
          </a:ln>
        </p:spPr>
      </p:pic>
      <p:pic>
        <p:nvPicPr>
          <p:cNvPr id="6" name="Picture 8">
            <a:extLst>
              <a:ext uri="{FF2B5EF4-FFF2-40B4-BE49-F238E27FC236}">
                <a16:creationId xmlns:a16="http://schemas.microsoft.com/office/drawing/2014/main" id="{A17F06C8-8695-0F05-B955-451B819F1CE5}"/>
              </a:ext>
            </a:extLst>
          </p:cNvPr>
          <p:cNvPicPr>
            <a:picLocks noChangeAspect="1"/>
          </p:cNvPicPr>
          <p:nvPr/>
        </p:nvPicPr>
        <p:blipFill>
          <a:blip r:embed="rId3"/>
          <a:stretch>
            <a:fillRect/>
          </a:stretch>
        </p:blipFill>
        <p:spPr>
          <a:xfrm>
            <a:off x="4182146" y="2521816"/>
            <a:ext cx="9923703" cy="2082727"/>
          </a:xfrm>
          <a:prstGeom prst="rect">
            <a:avLst/>
          </a:prstGeom>
          <a:noFill/>
          <a:ln cap="flat">
            <a:noFill/>
          </a:ln>
        </p:spPr>
      </p:pic>
      <p:pic>
        <p:nvPicPr>
          <p:cNvPr id="7" name="Picture 10">
            <a:extLst>
              <a:ext uri="{FF2B5EF4-FFF2-40B4-BE49-F238E27FC236}">
                <a16:creationId xmlns:a16="http://schemas.microsoft.com/office/drawing/2014/main" id="{A8EC5F73-5F34-C50D-5BE3-916BD7FE285F}"/>
              </a:ext>
            </a:extLst>
          </p:cNvPr>
          <p:cNvPicPr>
            <a:picLocks noChangeAspect="1"/>
          </p:cNvPicPr>
          <p:nvPr/>
        </p:nvPicPr>
        <p:blipFill>
          <a:blip r:embed="rId3"/>
          <a:stretch>
            <a:fillRect/>
          </a:stretch>
        </p:blipFill>
        <p:spPr>
          <a:xfrm>
            <a:off x="4182146" y="2521816"/>
            <a:ext cx="9923703" cy="2082727"/>
          </a:xfrm>
          <a:prstGeom prst="rect">
            <a:avLst/>
          </a:prstGeom>
          <a:noFill/>
          <a:ln cap="flat">
            <a:noFill/>
          </a:ln>
        </p:spPr>
      </p:pic>
      <p:pic>
        <p:nvPicPr>
          <p:cNvPr id="8" name="Picture 9">
            <a:extLst>
              <a:ext uri="{FF2B5EF4-FFF2-40B4-BE49-F238E27FC236}">
                <a16:creationId xmlns:a16="http://schemas.microsoft.com/office/drawing/2014/main" id="{10034E6D-A945-6B62-2A9A-5E6E89ACB9A4}"/>
              </a:ext>
            </a:extLst>
          </p:cNvPr>
          <p:cNvPicPr>
            <a:picLocks noChangeAspect="1"/>
          </p:cNvPicPr>
          <p:nvPr/>
        </p:nvPicPr>
        <p:blipFill>
          <a:blip r:embed="rId3"/>
          <a:stretch>
            <a:fillRect/>
          </a:stretch>
        </p:blipFill>
        <p:spPr>
          <a:xfrm>
            <a:off x="4182146" y="2521816"/>
            <a:ext cx="9923703" cy="2082727"/>
          </a:xfrm>
          <a:prstGeom prst="rect">
            <a:avLst/>
          </a:prstGeom>
          <a:noFill/>
          <a:ln cap="flat">
            <a:noFill/>
          </a:ln>
        </p:spPr>
      </p:pic>
      <p:sp>
        <p:nvSpPr>
          <p:cNvPr id="9" name="TextBox 8">
            <a:extLst>
              <a:ext uri="{FF2B5EF4-FFF2-40B4-BE49-F238E27FC236}">
                <a16:creationId xmlns:a16="http://schemas.microsoft.com/office/drawing/2014/main" id="{403F0551-97FE-8628-3999-28A393B11AEA}"/>
              </a:ext>
            </a:extLst>
          </p:cNvPr>
          <p:cNvSpPr txBox="1"/>
          <p:nvPr userDrawn="1"/>
        </p:nvSpPr>
        <p:spPr>
          <a:xfrm>
            <a:off x="4918716" y="8410137"/>
            <a:ext cx="5061578" cy="360740"/>
          </a:xfrm>
          <a:prstGeom prst="rect">
            <a:avLst/>
          </a:prstGeom>
          <a:noFill/>
        </p:spPr>
        <p:txBody>
          <a:bodyPr wrap="none" rtlCol="0">
            <a:spAutoFit/>
          </a:bodyPr>
          <a:lstStyle/>
          <a:p>
            <a:r>
              <a:rPr lang="en-IE" sz="1744">
                <a:solidFill>
                  <a:srgbClr val="C00000"/>
                </a:solidFill>
              </a:rPr>
              <a:t>CONFIDENTIAL – THERMO KING INTERNAL ONLY</a:t>
            </a:r>
          </a:p>
        </p:txBody>
      </p:sp>
    </p:spTree>
    <p:extLst>
      <p:ext uri="{BB962C8B-B14F-4D97-AF65-F5344CB8AC3E}">
        <p14:creationId xmlns:p14="http://schemas.microsoft.com/office/powerpoint/2010/main" val="1019124402"/>
      </p:ext>
    </p:extLst>
  </p:cSld>
  <p:clrMapOvr>
    <a:masterClrMapping/>
  </p:clrMapOvr>
  <p:transition spd="med">
    <p:fade/>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_CHAPTER">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59821986-223F-2C05-3BBC-3ECDD14A5440}"/>
              </a:ext>
            </a:extLst>
          </p:cNvPr>
          <p:cNvSpPr txBox="1">
            <a:spLocks noGrp="1"/>
          </p:cNvSpPr>
          <p:nvPr>
            <p:ph type="pic" idx="4294967295"/>
          </p:nvPr>
        </p:nvSpPr>
        <p:spPr>
          <a:xfrm>
            <a:off x="3960014" y="1027108"/>
            <a:ext cx="13825535" cy="7348077"/>
          </a:xfrm>
          <a:solidFill>
            <a:srgbClr val="F2F2F2"/>
          </a:solidFill>
        </p:spPr>
        <p:txBody>
          <a:bodyPr anchor="ctr" anchorCtr="1">
            <a:noAutofit/>
          </a:bodyPr>
          <a:lstStyle>
            <a:lvl1pPr algn="ctr">
              <a:defRPr sz="2148"/>
            </a:lvl1pPr>
          </a:lstStyle>
          <a:p>
            <a:pPr lvl="0"/>
            <a:endParaRPr lang="en-US"/>
          </a:p>
        </p:txBody>
      </p:sp>
    </p:spTree>
    <p:extLst>
      <p:ext uri="{BB962C8B-B14F-4D97-AF65-F5344CB8AC3E}">
        <p14:creationId xmlns:p14="http://schemas.microsoft.com/office/powerpoint/2010/main" val="1670189982"/>
      </p:ext>
    </p:extLst>
  </p:cSld>
  <p:clrMapOvr>
    <a:masterClrMapping/>
  </p:clrMapOvr>
  <p:transition spd="med">
    <p:fade/>
  </p:transition>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 TK BLU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170D8BBD-592E-4793-97A8-C5FBBDA10321}"/>
              </a:ext>
            </a:extLst>
          </p:cNvPr>
          <p:cNvSpPr>
            <a:spLocks noGrp="1"/>
          </p:cNvSpPr>
          <p:nvPr>
            <p:ph type="pic" sz="quarter" idx="11"/>
          </p:nvPr>
        </p:nvSpPr>
        <p:spPr>
          <a:xfrm>
            <a:off x="457201" y="1713318"/>
            <a:ext cx="6687881" cy="7089321"/>
          </a:xfr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15" name="Content Placeholder 2">
            <a:extLst>
              <a:ext uri="{FF2B5EF4-FFF2-40B4-BE49-F238E27FC236}">
                <a16:creationId xmlns:a16="http://schemas.microsoft.com/office/drawing/2014/main" id="{13805327-E23C-F84E-A0B4-7DD0B23DAAE0}"/>
              </a:ext>
            </a:extLst>
          </p:cNvPr>
          <p:cNvSpPr>
            <a:spLocks noGrp="1"/>
          </p:cNvSpPr>
          <p:nvPr>
            <p:ph idx="1"/>
          </p:nvPr>
        </p:nvSpPr>
        <p:spPr>
          <a:xfrm>
            <a:off x="7704668" y="3160278"/>
            <a:ext cx="10119782" cy="5642360"/>
          </a:xfrm>
        </p:spPr>
        <p:txBody>
          <a:bodyPr lIns="0">
            <a:normAutofit/>
          </a:bodyPr>
          <a:lstStyle>
            <a:lvl1pPr>
              <a:spcBef>
                <a:spcPts val="2417"/>
              </a:spcBef>
              <a:spcAft>
                <a:spcPts val="806"/>
              </a:spcAft>
              <a:defRPr sz="2686">
                <a:solidFill>
                  <a:srgbClr val="000000"/>
                </a:solidFill>
              </a:defRPr>
            </a:lvl1pPr>
            <a:lvl2pPr marL="605387" indent="-306956">
              <a:defRPr sz="2417">
                <a:solidFill>
                  <a:srgbClr val="000000"/>
                </a:solidFill>
              </a:defRPr>
            </a:lvl2pPr>
            <a:lvl3pPr>
              <a:defRPr sz="1611">
                <a:solidFill>
                  <a:srgbClr val="000000"/>
                </a:solidFill>
              </a:defRPr>
            </a:lvl3pPr>
            <a:lvl4pPr>
              <a:defRPr sz="1343">
                <a:solidFill>
                  <a:srgbClr val="000000"/>
                </a:solidFill>
              </a:defRPr>
            </a:lvl4pPr>
            <a:lvl5pPr>
              <a:defRPr sz="1343">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3">
            <a:extLst>
              <a:ext uri="{FF2B5EF4-FFF2-40B4-BE49-F238E27FC236}">
                <a16:creationId xmlns:a16="http://schemas.microsoft.com/office/drawing/2014/main" id="{8EE4FC9D-EA5B-C94B-86AD-0359F789ACBF}"/>
              </a:ext>
            </a:extLst>
          </p:cNvPr>
          <p:cNvSpPr>
            <a:spLocks noGrp="1"/>
          </p:cNvSpPr>
          <p:nvPr>
            <p:ph type="body" sz="quarter" idx="10" hasCustomPrompt="1"/>
          </p:nvPr>
        </p:nvSpPr>
        <p:spPr>
          <a:xfrm>
            <a:off x="7704668" y="1835977"/>
            <a:ext cx="10119782" cy="582739"/>
          </a:xfrm>
        </p:spPr>
        <p:txBody>
          <a:bodyPr>
            <a:noAutofit/>
          </a:bodyPr>
          <a:lstStyle>
            <a:lvl1pPr marL="0" indent="0">
              <a:buNone/>
              <a:defRPr b="0">
                <a:solidFill>
                  <a:schemeClr val="accent1"/>
                </a:solidFill>
                <a:latin typeface="Segoe UI Light" panose="020B0502040204020203" pitchFamily="34" charset="0"/>
                <a:cs typeface="Segoe UI Light" panose="020B0502040204020203" pitchFamily="34" charset="0"/>
              </a:defRPr>
            </a:lvl1pPr>
            <a:lvl2pPr marL="613913" indent="0">
              <a:buNone/>
              <a:defRPr/>
            </a:lvl2pPr>
            <a:lvl3pPr marL="1227825" indent="0">
              <a:buNone/>
              <a:defRPr/>
            </a:lvl3pPr>
            <a:lvl4pPr marL="1841739" indent="0">
              <a:buNone/>
              <a:defRPr/>
            </a:lvl4pPr>
            <a:lvl5pPr marL="2455651" indent="0">
              <a:buNone/>
              <a:defRPr/>
            </a:lvl5pPr>
          </a:lstStyle>
          <a:p>
            <a:pPr lvl="0"/>
            <a:r>
              <a:rPr lang="en-GB"/>
              <a:t>Click to edit master text styles</a:t>
            </a:r>
            <a:endParaRPr lang="en-US"/>
          </a:p>
        </p:txBody>
      </p:sp>
      <p:sp>
        <p:nvSpPr>
          <p:cNvPr id="8" name="Rectangle 7">
            <a:extLst>
              <a:ext uri="{FF2B5EF4-FFF2-40B4-BE49-F238E27FC236}">
                <a16:creationId xmlns:a16="http://schemas.microsoft.com/office/drawing/2014/main" id="{FDC6340A-55A6-496E-A48E-12CF1E6E5B68}"/>
              </a:ext>
            </a:extLst>
          </p:cNvPr>
          <p:cNvSpPr/>
          <p:nvPr userDrawn="1"/>
        </p:nvSpPr>
        <p:spPr>
          <a:xfrm>
            <a:off x="457201" y="1359500"/>
            <a:ext cx="2264525"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3223"/>
          </a:p>
        </p:txBody>
      </p:sp>
      <p:sp>
        <p:nvSpPr>
          <p:cNvPr id="9" name="Freeform: Shape 20">
            <a:extLst>
              <a:ext uri="{FF2B5EF4-FFF2-40B4-BE49-F238E27FC236}">
                <a16:creationId xmlns:a16="http://schemas.microsoft.com/office/drawing/2014/main" id="{4426A3B4-4E7C-4A63-8177-253C761B6D66}"/>
              </a:ext>
            </a:extLst>
          </p:cNvPr>
          <p:cNvSpPr>
            <a:spLocks/>
          </p:cNvSpPr>
          <p:nvPr userDrawn="1"/>
        </p:nvSpPr>
        <p:spPr>
          <a:xfrm>
            <a:off x="0" y="9080177"/>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25"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4" name="Title 3">
            <a:extLst>
              <a:ext uri="{FF2B5EF4-FFF2-40B4-BE49-F238E27FC236}">
                <a16:creationId xmlns:a16="http://schemas.microsoft.com/office/drawing/2014/main" id="{A8792DFA-F432-43CB-99A8-51CF7A500ECB}"/>
              </a:ext>
            </a:extLst>
          </p:cNvPr>
          <p:cNvSpPr>
            <a:spLocks noGrp="1"/>
          </p:cNvSpPr>
          <p:nvPr>
            <p:ph type="title"/>
          </p:nvPr>
        </p:nvSpPr>
        <p:spPr>
          <a:xfrm>
            <a:off x="468001" y="617936"/>
            <a:ext cx="13864856" cy="817844"/>
          </a:xfrm>
        </p:spPr>
        <p:txBody>
          <a:bodyPr anchor="t" anchorCtr="0"/>
          <a:lstStyle>
            <a:lvl1pPr>
              <a:lnSpc>
                <a:spcPct val="100000"/>
              </a:lnSpc>
              <a:defRPr/>
            </a:lvl1pPr>
          </a:lstStyle>
          <a:p>
            <a:r>
              <a:rPr lang="en-US"/>
              <a:t>Click to edit Master title style</a:t>
            </a:r>
            <a:endParaRPr lang="en-BE"/>
          </a:p>
        </p:txBody>
      </p:sp>
      <p:sp>
        <p:nvSpPr>
          <p:cNvPr id="5" name="Footer Placeholder 4">
            <a:extLst>
              <a:ext uri="{FF2B5EF4-FFF2-40B4-BE49-F238E27FC236}">
                <a16:creationId xmlns:a16="http://schemas.microsoft.com/office/drawing/2014/main" id="{B15FD714-E999-43D6-9841-F783AB54D78B}"/>
              </a:ext>
            </a:extLst>
          </p:cNvPr>
          <p:cNvSpPr>
            <a:spLocks noGrp="1"/>
          </p:cNvSpPr>
          <p:nvPr>
            <p:ph type="ftr" sz="quarter" idx="13"/>
          </p:nvPr>
        </p:nvSpPr>
        <p:spPr/>
        <p:txBody>
          <a:bodyPr/>
          <a:lstStyle/>
          <a:p>
            <a:r>
              <a:rPr lang="en-BE"/>
              <a:t>Thermo King</a:t>
            </a:r>
            <a:r>
              <a:rPr lang="en-BE">
                <a:solidFill>
                  <a:schemeClr val="accent1"/>
                </a:solidFill>
              </a:rPr>
              <a:t> I </a:t>
            </a:r>
            <a:r>
              <a:rPr lang="en-BE"/>
              <a:t>2022</a:t>
            </a:r>
          </a:p>
        </p:txBody>
      </p:sp>
      <p:sp>
        <p:nvSpPr>
          <p:cNvPr id="6" name="Slide Number Placeholder 5">
            <a:extLst>
              <a:ext uri="{FF2B5EF4-FFF2-40B4-BE49-F238E27FC236}">
                <a16:creationId xmlns:a16="http://schemas.microsoft.com/office/drawing/2014/main" id="{BCCF6BBD-503E-4063-8536-A7C86C7C4329}"/>
              </a:ext>
            </a:extLst>
          </p:cNvPr>
          <p:cNvSpPr>
            <a:spLocks noGrp="1"/>
          </p:cNvSpPr>
          <p:nvPr>
            <p:ph type="sldNum" sz="quarter" idx="14"/>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1232492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620">
          <p15:clr>
            <a:srgbClr val="FBAE40"/>
          </p15:clr>
        </p15:guide>
        <p15:guide id="2" pos="294">
          <p15:clr>
            <a:srgbClr val="FBAE40"/>
          </p15:clr>
        </p15:guide>
        <p15:guide id="3" pos="5457">
          <p15:clr>
            <a:srgbClr val="FBAE40"/>
          </p15:clr>
        </p15:guide>
        <p15:guide id="4"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ELCOME - TK BLUE-Ho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0" y="1015207"/>
            <a:ext cx="18288000" cy="7178675"/>
          </a:xfr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0" y="1799475"/>
            <a:ext cx="18288000" cy="5610138"/>
          </a:xfrm>
          <a:solidFill>
            <a:srgbClr val="0098D7">
              <a:alpha val="90000"/>
            </a:srgbClr>
          </a:solidFill>
        </p:spPr>
        <p:txBody>
          <a:bodyPr wrap="none" lIns="1224000" tIns="1260000" anchor="t">
            <a:noAutofit/>
          </a:bodyPr>
          <a:lstStyle>
            <a:lvl1pPr>
              <a:lnSpc>
                <a:spcPct val="100000"/>
              </a:lnSpc>
              <a:defRPr sz="3600" spc="300">
                <a:solidFill>
                  <a:schemeClr val="bg1"/>
                </a:solidFill>
              </a:defRPr>
            </a:lvl1pPr>
          </a:lstStyle>
          <a:p>
            <a:r>
              <a:rPr lang="en-US"/>
              <a:t>Click to edit Master title style</a:t>
            </a:r>
            <a:endParaRPr lang="en-BE"/>
          </a:p>
        </p:txBody>
      </p:sp>
      <p:sp>
        <p:nvSpPr>
          <p:cNvPr id="6" name="Rectangle 5">
            <a:extLst>
              <a:ext uri="{FF2B5EF4-FFF2-40B4-BE49-F238E27FC236}">
                <a16:creationId xmlns:a16="http://schemas.microsoft.com/office/drawing/2014/main" id="{E645FBDE-FD56-4F4D-B3ED-D7DB7645C24A}"/>
              </a:ext>
            </a:extLst>
          </p:cNvPr>
          <p:cNvSpPr/>
          <p:nvPr userDrawn="1"/>
        </p:nvSpPr>
        <p:spPr>
          <a:xfrm>
            <a:off x="1212850" y="3794507"/>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212850" y="4270572"/>
            <a:ext cx="6502400" cy="834828"/>
          </a:xfrm>
        </p:spPr>
        <p:txBody>
          <a:bodyPr wrap="none" lIns="0">
            <a:noAutofit/>
          </a:bodyPr>
          <a:lstStyle>
            <a:lvl1pPr marL="0" indent="0">
              <a:buFontTx/>
              <a:buNone/>
              <a:defRPr sz="3200">
                <a:solidFill>
                  <a:schemeClr val="bg1"/>
                </a:solidFill>
                <a:latin typeface="+mj-lt"/>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
        <p:nvSpPr>
          <p:cNvPr id="9" name="Text Placeholder 8">
            <a:extLst>
              <a:ext uri="{FF2B5EF4-FFF2-40B4-BE49-F238E27FC236}">
                <a16:creationId xmlns:a16="http://schemas.microsoft.com/office/drawing/2014/main" id="{D4CC8671-590A-BC5A-CA4E-53B993C75F8C}"/>
              </a:ext>
            </a:extLst>
          </p:cNvPr>
          <p:cNvSpPr>
            <a:spLocks noGrp="1"/>
          </p:cNvSpPr>
          <p:nvPr>
            <p:ph type="body" sz="quarter" idx="14"/>
          </p:nvPr>
        </p:nvSpPr>
        <p:spPr>
          <a:xfrm>
            <a:off x="11951884" y="5345715"/>
            <a:ext cx="5091970" cy="1515037"/>
          </a:xfrm>
          <a:noFill/>
        </p:spPr>
        <p:txBody>
          <a:bodyPr wrap="none" lIns="0" rIns="0">
            <a:noAutofit/>
          </a:bodyPr>
          <a:lstStyle>
            <a:lvl1pPr algn="r">
              <a:defRPr sz="2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pic>
        <p:nvPicPr>
          <p:cNvPr id="7" name="Picture 6">
            <a:extLst>
              <a:ext uri="{FF2B5EF4-FFF2-40B4-BE49-F238E27FC236}">
                <a16:creationId xmlns:a16="http://schemas.microsoft.com/office/drawing/2014/main" id="{5F3805C0-9A0C-F72F-9E37-3EF1C68469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43854" y="8611197"/>
            <a:ext cx="780596" cy="260810"/>
          </a:xfrm>
          <a:prstGeom prst="rect">
            <a:avLst/>
          </a:prstGeom>
        </p:spPr>
      </p:pic>
    </p:spTree>
    <p:extLst>
      <p:ext uri="{BB962C8B-B14F-4D97-AF65-F5344CB8AC3E}">
        <p14:creationId xmlns:p14="http://schemas.microsoft.com/office/powerpoint/2010/main" val="3533001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WELCOME - TK BLUE-Ho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0" y="1015207"/>
            <a:ext cx="18288000" cy="7178675"/>
          </a:xfr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0" y="1799475"/>
            <a:ext cx="18288000" cy="5610138"/>
          </a:xfrm>
          <a:solidFill>
            <a:srgbClr val="111E39">
              <a:alpha val="90000"/>
            </a:srgbClr>
          </a:solidFill>
        </p:spPr>
        <p:txBody>
          <a:bodyPr wrap="none" lIns="1224000" tIns="1260000" anchor="t">
            <a:noAutofit/>
          </a:bodyPr>
          <a:lstStyle>
            <a:lvl1pPr>
              <a:lnSpc>
                <a:spcPct val="100000"/>
              </a:lnSpc>
              <a:defRPr sz="3600" spc="300">
                <a:solidFill>
                  <a:schemeClr val="bg1"/>
                </a:solidFill>
              </a:defRPr>
            </a:lvl1pPr>
          </a:lstStyle>
          <a:p>
            <a:r>
              <a:rPr lang="en-US"/>
              <a:t>Click to edit Master title style</a:t>
            </a:r>
            <a:endParaRPr lang="en-BE"/>
          </a:p>
        </p:txBody>
      </p:sp>
      <p:sp>
        <p:nvSpPr>
          <p:cNvPr id="6" name="Rectangle 5">
            <a:extLst>
              <a:ext uri="{FF2B5EF4-FFF2-40B4-BE49-F238E27FC236}">
                <a16:creationId xmlns:a16="http://schemas.microsoft.com/office/drawing/2014/main" id="{E645FBDE-FD56-4F4D-B3ED-D7DB7645C24A}"/>
              </a:ext>
            </a:extLst>
          </p:cNvPr>
          <p:cNvSpPr/>
          <p:nvPr userDrawn="1"/>
        </p:nvSpPr>
        <p:spPr>
          <a:xfrm>
            <a:off x="1212850" y="3794507"/>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212850" y="4270572"/>
            <a:ext cx="6502400" cy="834828"/>
          </a:xfrm>
        </p:spPr>
        <p:txBody>
          <a:bodyPr wrap="none" lIns="0">
            <a:noAutofit/>
          </a:bodyPr>
          <a:lstStyle>
            <a:lvl1pPr marL="0" indent="0">
              <a:buFontTx/>
              <a:buNone/>
              <a:defRPr sz="3200">
                <a:solidFill>
                  <a:schemeClr val="bg1"/>
                </a:solidFill>
                <a:latin typeface="+mj-lt"/>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
        <p:nvSpPr>
          <p:cNvPr id="9" name="Text Placeholder 8">
            <a:extLst>
              <a:ext uri="{FF2B5EF4-FFF2-40B4-BE49-F238E27FC236}">
                <a16:creationId xmlns:a16="http://schemas.microsoft.com/office/drawing/2014/main" id="{D4CC8671-590A-BC5A-CA4E-53B993C75F8C}"/>
              </a:ext>
            </a:extLst>
          </p:cNvPr>
          <p:cNvSpPr>
            <a:spLocks noGrp="1"/>
          </p:cNvSpPr>
          <p:nvPr>
            <p:ph type="body" sz="quarter" idx="14"/>
          </p:nvPr>
        </p:nvSpPr>
        <p:spPr>
          <a:xfrm>
            <a:off x="11951884" y="5345715"/>
            <a:ext cx="5091970" cy="1515037"/>
          </a:xfrm>
          <a:noFill/>
        </p:spPr>
        <p:txBody>
          <a:bodyPr wrap="none" lIns="0" rIns="0">
            <a:noAutofit/>
          </a:bodyPr>
          <a:lstStyle>
            <a:lvl1pPr algn="r">
              <a:defRPr sz="2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pic>
        <p:nvPicPr>
          <p:cNvPr id="7" name="Picture 6">
            <a:extLst>
              <a:ext uri="{FF2B5EF4-FFF2-40B4-BE49-F238E27FC236}">
                <a16:creationId xmlns:a16="http://schemas.microsoft.com/office/drawing/2014/main" id="{5F3805C0-9A0C-F72F-9E37-3EF1C68469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43854" y="8611197"/>
            <a:ext cx="780596" cy="260810"/>
          </a:xfrm>
          <a:prstGeom prst="rect">
            <a:avLst/>
          </a:prstGeom>
        </p:spPr>
      </p:pic>
    </p:spTree>
    <p:extLst>
      <p:ext uri="{BB962C8B-B14F-4D97-AF65-F5344CB8AC3E}">
        <p14:creationId xmlns:p14="http://schemas.microsoft.com/office/powerpoint/2010/main" val="1936550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 TK B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503238" y="1026075"/>
            <a:ext cx="17281526" cy="7911448"/>
          </a:xfr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1219201" y="0"/>
            <a:ext cx="6469266" cy="9209088"/>
          </a:xfrm>
          <a:solidFill>
            <a:srgbClr val="0098D7">
              <a:alpha val="90000"/>
            </a:srgbClr>
          </a:solidFill>
        </p:spPr>
        <p:txBody>
          <a:bodyPr lIns="720000" tIns="1655999" rIns="144000" anchor="t">
            <a:normAutofit/>
          </a:bodyPr>
          <a:lstStyle>
            <a:lvl1pPr>
              <a:lnSpc>
                <a:spcPct val="100000"/>
              </a:lnSpc>
              <a:defRPr sz="3600" spc="300">
                <a:solidFill>
                  <a:schemeClr val="bg1"/>
                </a:solidFill>
              </a:defRPr>
            </a:lvl1pPr>
          </a:lstStyle>
          <a:p>
            <a:r>
              <a:rPr lang="en-US"/>
              <a:t>Click to edit Master title style</a:t>
            </a:r>
            <a:endParaRPr lang="en-BE"/>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980000" y="3419862"/>
            <a:ext cx="5165724" cy="2143103"/>
          </a:xfrm>
        </p:spPr>
        <p:txBody>
          <a:bodyPr lIns="0"/>
          <a:lstStyle>
            <a:lvl1pPr marL="0" indent="0">
              <a:buFontTx/>
              <a:buNone/>
              <a:defRPr>
                <a:solidFill>
                  <a:schemeClr val="bg1"/>
                </a:solidFill>
                <a:latin typeface="Segoe UI Light" panose="020B0502040204020203" pitchFamily="34" charset="0"/>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Tree>
    <p:extLst>
      <p:ext uri="{BB962C8B-B14F-4D97-AF65-F5344CB8AC3E}">
        <p14:creationId xmlns:p14="http://schemas.microsoft.com/office/powerpoint/2010/main" val="1269958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HAPTER - Dark B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503238" y="1026075"/>
            <a:ext cx="17281526" cy="7911448"/>
          </a:xfr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1219201" y="0"/>
            <a:ext cx="6469266" cy="9209088"/>
          </a:xfrm>
          <a:solidFill>
            <a:srgbClr val="162745">
              <a:alpha val="90000"/>
            </a:srgbClr>
          </a:solidFill>
        </p:spPr>
        <p:txBody>
          <a:bodyPr lIns="720000" tIns="1655999" rIns="144000" anchor="t">
            <a:normAutofit/>
          </a:bodyPr>
          <a:lstStyle>
            <a:lvl1pPr>
              <a:lnSpc>
                <a:spcPct val="100000"/>
              </a:lnSpc>
              <a:defRPr sz="3600" spc="300">
                <a:solidFill>
                  <a:schemeClr val="bg1"/>
                </a:solidFill>
              </a:defRPr>
            </a:lvl1pPr>
          </a:lstStyle>
          <a:p>
            <a:r>
              <a:rPr lang="en-US"/>
              <a:t>Click to edit Master title style</a:t>
            </a:r>
            <a:endParaRPr lang="en-BE"/>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980000" y="3419862"/>
            <a:ext cx="5165724" cy="2143103"/>
          </a:xfrm>
        </p:spPr>
        <p:txBody>
          <a:bodyPr lIns="0"/>
          <a:lstStyle>
            <a:lvl1pPr marL="0" indent="0">
              <a:buFontTx/>
              <a:buNone/>
              <a:defRPr>
                <a:solidFill>
                  <a:schemeClr val="bg1"/>
                </a:solidFill>
                <a:latin typeface="Segoe UI Light" panose="020B0502040204020203" pitchFamily="34" charset="0"/>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Tree>
    <p:extLst>
      <p:ext uri="{BB962C8B-B14F-4D97-AF65-F5344CB8AC3E}">
        <p14:creationId xmlns:p14="http://schemas.microsoft.com/office/powerpoint/2010/main" val="2956187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USP LIST - TK BL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E2D7BD-5E95-451F-A7CB-70A70DB80A38}"/>
              </a:ext>
            </a:extLst>
          </p:cNvPr>
          <p:cNvSpPr>
            <a:spLocks noGrp="1" noChangeAspect="1"/>
          </p:cNvSpPr>
          <p:nvPr>
            <p:ph type="pic" sz="quarter" idx="15"/>
          </p:nvPr>
        </p:nvSpPr>
        <p:spPr>
          <a:xfrm>
            <a:off x="0" y="3"/>
            <a:ext cx="9144000" cy="9109670"/>
          </a:xfrm>
        </p:spPr>
        <p:txBody>
          <a:bodyPr/>
          <a:lstStyle/>
          <a:p>
            <a:endParaRPr lang="en-BE"/>
          </a:p>
        </p:txBody>
      </p:sp>
      <p:sp>
        <p:nvSpPr>
          <p:cNvPr id="3" name="Freeform: Shape 20">
            <a:extLst>
              <a:ext uri="{FF2B5EF4-FFF2-40B4-BE49-F238E27FC236}">
                <a16:creationId xmlns:a16="http://schemas.microsoft.com/office/drawing/2014/main" id="{B1B3ED1F-C4CF-DD42-808E-F5675EA0449E}"/>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6" name="Title 1">
            <a:extLst>
              <a:ext uri="{FF2B5EF4-FFF2-40B4-BE49-F238E27FC236}">
                <a16:creationId xmlns:a16="http://schemas.microsoft.com/office/drawing/2014/main" id="{A14EA281-BF9A-964E-AB12-B7AB5D1B3EAA}"/>
              </a:ext>
            </a:extLst>
          </p:cNvPr>
          <p:cNvSpPr>
            <a:spLocks noGrp="1"/>
          </p:cNvSpPr>
          <p:nvPr>
            <p:ph type="title" hasCustomPrompt="1"/>
          </p:nvPr>
        </p:nvSpPr>
        <p:spPr>
          <a:xfrm>
            <a:off x="1260000" y="1101057"/>
            <a:ext cx="6873200" cy="588174"/>
          </a:xfrm>
          <a:prstGeom prst="rect">
            <a:avLst/>
          </a:prstGeom>
        </p:spPr>
        <p:txBody>
          <a:bodyPr wrap="square" anchor="t">
            <a:spAutoFit/>
          </a:bodyPr>
          <a:lstStyle>
            <a:lvl1pPr>
              <a:lnSpc>
                <a:spcPct val="100000"/>
              </a:lnSpc>
              <a:defRPr sz="3200" b="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ABFA961A-A3A3-4965-9558-F1202F34D8B8}"/>
              </a:ext>
            </a:extLst>
          </p:cNvPr>
          <p:cNvSpPr/>
          <p:nvPr userDrawn="1"/>
        </p:nvSpPr>
        <p:spPr>
          <a:xfrm>
            <a:off x="1377254" y="2986852"/>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9" name="Text Placeholder 8">
            <a:extLst>
              <a:ext uri="{FF2B5EF4-FFF2-40B4-BE49-F238E27FC236}">
                <a16:creationId xmlns:a16="http://schemas.microsoft.com/office/drawing/2014/main" id="{E8AEBFD0-6000-4B57-8DE3-037F852F8CB8}"/>
              </a:ext>
            </a:extLst>
          </p:cNvPr>
          <p:cNvSpPr>
            <a:spLocks noGrp="1"/>
          </p:cNvSpPr>
          <p:nvPr>
            <p:ph type="body" sz="quarter" idx="16"/>
          </p:nvPr>
        </p:nvSpPr>
        <p:spPr>
          <a:xfrm>
            <a:off x="9875145" y="2457450"/>
            <a:ext cx="7920000" cy="5760000"/>
          </a:xfrm>
        </p:spPr>
        <p:txBody>
          <a:bodyPr/>
          <a:lstStyle>
            <a:lvl1pPr marL="457200" indent="-457200">
              <a:buFont typeface="System Font Regular"/>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43620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45"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USP LIST - DARK BL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E2D7BD-5E95-451F-A7CB-70A70DB80A38}"/>
              </a:ext>
            </a:extLst>
          </p:cNvPr>
          <p:cNvSpPr>
            <a:spLocks noGrp="1" noChangeAspect="1"/>
          </p:cNvSpPr>
          <p:nvPr>
            <p:ph type="pic" sz="quarter" idx="15"/>
          </p:nvPr>
        </p:nvSpPr>
        <p:spPr>
          <a:xfrm>
            <a:off x="0" y="3"/>
            <a:ext cx="9144000" cy="9109670"/>
          </a:xfrm>
        </p:spPr>
        <p:txBody>
          <a:bodyPr/>
          <a:lstStyle/>
          <a:p>
            <a:endParaRPr lang="en-BE"/>
          </a:p>
        </p:txBody>
      </p:sp>
      <p:sp>
        <p:nvSpPr>
          <p:cNvPr id="6" name="Title 1">
            <a:extLst>
              <a:ext uri="{FF2B5EF4-FFF2-40B4-BE49-F238E27FC236}">
                <a16:creationId xmlns:a16="http://schemas.microsoft.com/office/drawing/2014/main" id="{A14EA281-BF9A-964E-AB12-B7AB5D1B3EAA}"/>
              </a:ext>
            </a:extLst>
          </p:cNvPr>
          <p:cNvSpPr>
            <a:spLocks noGrp="1"/>
          </p:cNvSpPr>
          <p:nvPr>
            <p:ph type="title" hasCustomPrompt="1"/>
          </p:nvPr>
        </p:nvSpPr>
        <p:spPr>
          <a:xfrm>
            <a:off x="1260000" y="1101057"/>
            <a:ext cx="6873200" cy="588174"/>
          </a:xfrm>
          <a:prstGeom prst="rect">
            <a:avLst/>
          </a:prstGeom>
        </p:spPr>
        <p:txBody>
          <a:bodyPr wrap="square" anchor="t">
            <a:spAutoFit/>
          </a:bodyPr>
          <a:lstStyle>
            <a:lvl1pPr>
              <a:lnSpc>
                <a:spcPct val="100000"/>
              </a:lnSpc>
              <a:defRPr sz="3200" b="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ABFA961A-A3A3-4965-9558-F1202F34D8B8}"/>
              </a:ext>
            </a:extLst>
          </p:cNvPr>
          <p:cNvSpPr/>
          <p:nvPr userDrawn="1"/>
        </p:nvSpPr>
        <p:spPr>
          <a:xfrm>
            <a:off x="1377254" y="2986852"/>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3" name="Freeform: Shape 20">
            <a:extLst>
              <a:ext uri="{FF2B5EF4-FFF2-40B4-BE49-F238E27FC236}">
                <a16:creationId xmlns:a16="http://schemas.microsoft.com/office/drawing/2014/main" id="{B1B3ED1F-C4CF-DD42-808E-F5675EA0449E}"/>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9" name="Text Placeholder 8">
            <a:extLst>
              <a:ext uri="{FF2B5EF4-FFF2-40B4-BE49-F238E27FC236}">
                <a16:creationId xmlns:a16="http://schemas.microsoft.com/office/drawing/2014/main" id="{57D24400-7222-029F-526E-FA23CD1F11F0}"/>
              </a:ext>
            </a:extLst>
          </p:cNvPr>
          <p:cNvSpPr>
            <a:spLocks noGrp="1"/>
          </p:cNvSpPr>
          <p:nvPr>
            <p:ph type="body" sz="quarter" idx="16"/>
          </p:nvPr>
        </p:nvSpPr>
        <p:spPr>
          <a:xfrm>
            <a:off x="9875144" y="2457449"/>
            <a:ext cx="7920000" cy="5760000"/>
          </a:xfrm>
        </p:spPr>
        <p:txBody>
          <a:bodyPr/>
          <a:lstStyle>
            <a:lvl1pPr marL="457200" indent="-457200">
              <a:buFont typeface="System Font Regular"/>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77158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PTER - Dark B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503238" y="1026075"/>
            <a:ext cx="17281526" cy="7911448"/>
          </a:xfr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1219201" y="0"/>
            <a:ext cx="6469266" cy="9209088"/>
          </a:xfrm>
          <a:solidFill>
            <a:srgbClr val="162745">
              <a:alpha val="90000"/>
            </a:srgbClr>
          </a:solidFill>
        </p:spPr>
        <p:txBody>
          <a:bodyPr lIns="720000" tIns="1655999" rIns="144000" anchor="t">
            <a:normAutofit/>
          </a:bodyPr>
          <a:lstStyle>
            <a:lvl1pPr>
              <a:lnSpc>
                <a:spcPct val="100000"/>
              </a:lnSpc>
              <a:defRPr sz="3600" spc="0">
                <a:solidFill>
                  <a:schemeClr val="bg1"/>
                </a:solidFill>
              </a:defRPr>
            </a:lvl1pPr>
          </a:lstStyle>
          <a:p>
            <a:r>
              <a:rPr lang="en-US"/>
              <a:t>Click to edit Master title style</a:t>
            </a:r>
            <a:endParaRPr lang="en-BE"/>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980000" y="3419862"/>
            <a:ext cx="5165724" cy="2143103"/>
          </a:xfrm>
        </p:spPr>
        <p:txBody>
          <a:bodyPr lIns="0"/>
          <a:lstStyle>
            <a:lvl1pPr marL="0" indent="0">
              <a:buFontTx/>
              <a:buNone/>
              <a:defRPr>
                <a:solidFill>
                  <a:schemeClr val="bg1"/>
                </a:solidFill>
                <a:latin typeface="Segoe UI Light" panose="020B0502040204020203" pitchFamily="34" charset="0"/>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
        <p:nvSpPr>
          <p:cNvPr id="3" name="Rectangle 7">
            <a:extLst>
              <a:ext uri="{FF2B5EF4-FFF2-40B4-BE49-F238E27FC236}">
                <a16:creationId xmlns:a16="http://schemas.microsoft.com/office/drawing/2014/main" id="{B3BD5F96-669B-53DD-F3CA-F66736DBE05B}"/>
              </a:ext>
            </a:extLst>
          </p:cNvPr>
          <p:cNvSpPr/>
          <p:nvPr userDrawn="1"/>
        </p:nvSpPr>
        <p:spPr>
          <a:xfrm>
            <a:off x="1980000" y="3122396"/>
            <a:ext cx="2027238"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2956187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TK BLUE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935088" y="2110573"/>
            <a:ext cx="16889362" cy="6093627"/>
          </a:xfrm>
        </p:spPr>
        <p:txBody>
          <a:bodyPr lIns="0">
            <a:normAutofit/>
          </a:bodyPr>
          <a:lstStyle>
            <a:lvl1pPr>
              <a:defRPr sz="2800">
                <a:solidFill>
                  <a:srgbClr val="000000"/>
                </a:solidFill>
              </a:defRPr>
            </a:lvl1pPr>
            <a:lvl2pPr marL="605402" indent="-306964">
              <a:buFont typeface="System Font Regular"/>
              <a:buChar char="—"/>
              <a:defRPr sz="2800">
                <a:solidFill>
                  <a:srgbClr val="000000"/>
                </a:solidFill>
              </a:defRPr>
            </a:lvl2pPr>
            <a:lvl3pPr>
              <a:defRPr sz="2800">
                <a:solidFill>
                  <a:srgbClr val="000000"/>
                </a:solidFill>
              </a:defRPr>
            </a:lvl3pPr>
            <a:lvl4pPr>
              <a:defRPr sz="2800">
                <a:solidFill>
                  <a:srgbClr val="000000"/>
                </a:solidFill>
              </a:defRPr>
            </a:lvl4pPr>
            <a:lvl5pPr>
              <a:defRPr sz="2800">
                <a:solidFill>
                  <a:srgbClr val="000000"/>
                </a:solidFill>
              </a:defRPr>
            </a:lvl5pPr>
          </a:lstStyle>
          <a:p>
            <a:pPr lvl="0"/>
            <a:r>
              <a:rPr lang="en-GB"/>
              <a:t>Click to edit Master text styles</a:t>
            </a:r>
          </a:p>
          <a:p>
            <a:pPr lvl="1"/>
            <a:r>
              <a:rPr lang="en-GB"/>
              <a:t> Second level</a:t>
            </a:r>
          </a:p>
          <a:p>
            <a:pPr lvl="2"/>
            <a:r>
              <a:rPr lang="en-US" noProof="0"/>
              <a:t>Third</a:t>
            </a:r>
            <a:r>
              <a:rPr lang="en-GB"/>
              <a:t>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403ED90B-CC0E-3F4F-830F-8C11A588ABC8}"/>
              </a:ext>
            </a:extLst>
          </p:cNvPr>
          <p:cNvSpPr>
            <a:spLocks noGrp="1"/>
          </p:cNvSpPr>
          <p:nvPr>
            <p:ph type="title"/>
          </p:nvPr>
        </p:nvSpPr>
        <p:spPr>
          <a:xfrm>
            <a:off x="933450" y="540415"/>
            <a:ext cx="13851190" cy="586957"/>
          </a:xfrm>
          <a:prstGeom prst="rect">
            <a:avLst/>
          </a:prstGeom>
          <a:noFill/>
        </p:spPr>
        <p:txBody>
          <a:bodyPr wrap="square" lIns="90000" tIns="46800" rIns="90000" bIns="46800" anchor="t">
            <a:spAutoFit/>
          </a:bodyPr>
          <a:lstStyle>
            <a:lvl1pPr algn="l">
              <a:lnSpc>
                <a:spcPct val="100000"/>
              </a:lnSpc>
              <a:defRPr sz="3200">
                <a:solidFill>
                  <a:srgbClr val="000000"/>
                </a:solidFill>
              </a:defRPr>
            </a:lvl1pPr>
          </a:lstStyle>
          <a:p>
            <a:r>
              <a:rPr lang="en-GB"/>
              <a:t>Click to edit Master title style</a:t>
            </a:r>
            <a:endParaRPr lang="en-US"/>
          </a:p>
        </p:txBody>
      </p:sp>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170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6" name="Rectangle 5">
            <a:extLst>
              <a:ext uri="{FF2B5EF4-FFF2-40B4-BE49-F238E27FC236}">
                <a16:creationId xmlns:a16="http://schemas.microsoft.com/office/drawing/2014/main" id="{F658E379-56FB-45D8-AEE5-FB97DA7D71C0}"/>
              </a:ext>
            </a:extLst>
          </p:cNvPr>
          <p:cNvSpPr/>
          <p:nvPr userDrawn="1"/>
        </p:nvSpPr>
        <p:spPr>
          <a:xfrm>
            <a:off x="933450" y="1681265"/>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4039477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9"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 DARK BLUE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935088" y="2110573"/>
            <a:ext cx="16889362" cy="6093627"/>
          </a:xfrm>
        </p:spPr>
        <p:txBody>
          <a:bodyPr lIns="0">
            <a:normAutofit/>
          </a:bodyPr>
          <a:lstStyle>
            <a:lvl1pPr>
              <a:defRPr sz="2800">
                <a:solidFill>
                  <a:srgbClr val="000000"/>
                </a:solidFill>
              </a:defRPr>
            </a:lvl1pPr>
            <a:lvl2pPr marL="605402" indent="-306964">
              <a:defRPr sz="2800">
                <a:solidFill>
                  <a:srgbClr val="000000"/>
                </a:solidFill>
              </a:defRPr>
            </a:lvl2pPr>
            <a:lvl3pPr>
              <a:defRPr sz="2800">
                <a:solidFill>
                  <a:srgbClr val="000000"/>
                </a:solidFill>
              </a:defRPr>
            </a:lvl3pPr>
            <a:lvl4pPr>
              <a:defRPr sz="2800">
                <a:solidFill>
                  <a:srgbClr val="000000"/>
                </a:solidFill>
              </a:defRPr>
            </a:lvl4pPr>
            <a:lvl5pPr>
              <a:defRPr sz="2800">
                <a:solidFill>
                  <a:srgbClr val="000000"/>
                </a:solidFill>
              </a:defRPr>
            </a:lvl5pPr>
          </a:lstStyle>
          <a:p>
            <a:pPr lvl="0"/>
            <a:r>
              <a:rPr lang="en-GB"/>
              <a:t>Click to edit Master text styles</a:t>
            </a:r>
          </a:p>
          <a:p>
            <a:pPr lvl="1"/>
            <a:r>
              <a:rPr lang="en-GB"/>
              <a:t> 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403ED90B-CC0E-3F4F-830F-8C11A588ABC8}"/>
              </a:ext>
            </a:extLst>
          </p:cNvPr>
          <p:cNvSpPr>
            <a:spLocks noGrp="1"/>
          </p:cNvSpPr>
          <p:nvPr>
            <p:ph type="title"/>
          </p:nvPr>
        </p:nvSpPr>
        <p:spPr>
          <a:xfrm>
            <a:off x="933450" y="540415"/>
            <a:ext cx="13851190" cy="586957"/>
          </a:xfrm>
          <a:prstGeom prst="rect">
            <a:avLst/>
          </a:prstGeom>
          <a:noFill/>
        </p:spPr>
        <p:txBody>
          <a:bodyPr wrap="square" lIns="90000" tIns="46800" rIns="90000" bIns="46800" anchor="t">
            <a:spAutoFit/>
          </a:bodyPr>
          <a:lstStyle>
            <a:lvl1pPr algn="l">
              <a:lnSpc>
                <a:spcPct val="100000"/>
              </a:lnSpc>
              <a:defRPr sz="3200">
                <a:solidFill>
                  <a:srgbClr val="000000"/>
                </a:solidFill>
              </a:defRPr>
            </a:lvl1pPr>
          </a:lstStyle>
          <a:p>
            <a:r>
              <a:rPr lang="en-GB"/>
              <a:t>Click to edit Master title style</a:t>
            </a:r>
            <a:endParaRPr lang="en-US"/>
          </a:p>
        </p:txBody>
      </p:sp>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170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62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6" name="Rectangle 5">
            <a:extLst>
              <a:ext uri="{FF2B5EF4-FFF2-40B4-BE49-F238E27FC236}">
                <a16:creationId xmlns:a16="http://schemas.microsoft.com/office/drawing/2014/main" id="{F658E379-56FB-45D8-AEE5-FB97DA7D71C0}"/>
              </a:ext>
            </a:extLst>
          </p:cNvPr>
          <p:cNvSpPr/>
          <p:nvPr userDrawn="1"/>
        </p:nvSpPr>
        <p:spPr>
          <a:xfrm>
            <a:off x="933450" y="1681265"/>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1231430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TK BLUE -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170D8BBD-592E-4793-97A8-C5FBBDA10321}"/>
              </a:ext>
            </a:extLst>
          </p:cNvPr>
          <p:cNvSpPr>
            <a:spLocks noGrp="1" noChangeAspect="1"/>
          </p:cNvSpPr>
          <p:nvPr>
            <p:ph type="pic" sz="quarter" idx="11"/>
          </p:nvPr>
        </p:nvSpPr>
        <p:spPr>
          <a:xfrm>
            <a:off x="457200" y="1713318"/>
            <a:ext cx="6687880" cy="7089320"/>
          </a:xfr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15" name="Content Placeholder 2">
            <a:extLst>
              <a:ext uri="{FF2B5EF4-FFF2-40B4-BE49-F238E27FC236}">
                <a16:creationId xmlns:a16="http://schemas.microsoft.com/office/drawing/2014/main" id="{13805327-E23C-F84E-A0B4-7DD0B23DAAE0}"/>
              </a:ext>
            </a:extLst>
          </p:cNvPr>
          <p:cNvSpPr>
            <a:spLocks noGrp="1"/>
          </p:cNvSpPr>
          <p:nvPr>
            <p:ph idx="1"/>
          </p:nvPr>
        </p:nvSpPr>
        <p:spPr>
          <a:xfrm>
            <a:off x="7704669" y="3160277"/>
            <a:ext cx="10119782" cy="5642361"/>
          </a:xfrm>
        </p:spPr>
        <p:txBody>
          <a:bodyPr lIns="0">
            <a:normAutofit/>
          </a:bodyPr>
          <a:lstStyle>
            <a:lvl1pPr>
              <a:spcBef>
                <a:spcPts val="2418"/>
              </a:spcBef>
              <a:spcAft>
                <a:spcPts val="806"/>
              </a:spcAft>
              <a:defRPr sz="2686">
                <a:solidFill>
                  <a:srgbClr val="000000"/>
                </a:solidFill>
              </a:defRPr>
            </a:lvl1pPr>
            <a:lvl2pPr marL="605402" indent="-306964">
              <a:defRPr sz="2418">
                <a:solidFill>
                  <a:srgbClr val="000000"/>
                </a:solidFill>
              </a:defRPr>
            </a:lvl2pPr>
            <a:lvl3pPr>
              <a:defRPr sz="1612">
                <a:solidFill>
                  <a:srgbClr val="000000"/>
                </a:solidFill>
              </a:defRPr>
            </a:lvl3pPr>
            <a:lvl4pPr>
              <a:defRPr sz="1344">
                <a:solidFill>
                  <a:srgbClr val="000000"/>
                </a:solidFill>
              </a:defRPr>
            </a:lvl4pPr>
            <a:lvl5pPr>
              <a:defRPr sz="1344">
                <a:solidFill>
                  <a:srgbClr val="000000"/>
                </a:solidFill>
              </a:defRPr>
            </a:lvl5pPr>
          </a:lstStyle>
          <a:p>
            <a:pPr lvl="0"/>
            <a:r>
              <a:rPr lang="en-GB"/>
              <a:t>Click to edit Master text styles</a:t>
            </a:r>
          </a:p>
          <a:p>
            <a:pPr lvl="1"/>
            <a:r>
              <a:rPr lang="en-GB"/>
              <a:t> Second level</a:t>
            </a:r>
          </a:p>
          <a:p>
            <a:pPr lvl="2"/>
            <a:r>
              <a:rPr lang="en-GB"/>
              <a:t>Third level</a:t>
            </a:r>
          </a:p>
          <a:p>
            <a:pPr lvl="3"/>
            <a:r>
              <a:rPr lang="en-GB"/>
              <a:t>Fourth level</a:t>
            </a:r>
          </a:p>
          <a:p>
            <a:pPr lvl="4"/>
            <a:r>
              <a:rPr lang="en-GB"/>
              <a:t>Fifth level</a:t>
            </a:r>
            <a:endParaRPr lang="en-US"/>
          </a:p>
        </p:txBody>
      </p:sp>
      <p:sp>
        <p:nvSpPr>
          <p:cNvPr id="16" name="Text Placeholder 13">
            <a:extLst>
              <a:ext uri="{FF2B5EF4-FFF2-40B4-BE49-F238E27FC236}">
                <a16:creationId xmlns:a16="http://schemas.microsoft.com/office/drawing/2014/main" id="{8EE4FC9D-EA5B-C94B-86AD-0359F789ACBF}"/>
              </a:ext>
            </a:extLst>
          </p:cNvPr>
          <p:cNvSpPr>
            <a:spLocks noGrp="1"/>
          </p:cNvSpPr>
          <p:nvPr>
            <p:ph type="body" sz="quarter" idx="10" hasCustomPrompt="1"/>
          </p:nvPr>
        </p:nvSpPr>
        <p:spPr>
          <a:xfrm>
            <a:off x="7704669" y="1835975"/>
            <a:ext cx="10119782" cy="582739"/>
          </a:xfrm>
        </p:spPr>
        <p:txBody>
          <a:bodyPr>
            <a:noAutofit/>
          </a:bodyPr>
          <a:lstStyle>
            <a:lvl1pPr marL="0" indent="0">
              <a:buNone/>
              <a:defRPr b="0">
                <a:solidFill>
                  <a:schemeClr val="accent1"/>
                </a:solidFill>
                <a:latin typeface="Segoe UI Light" panose="020B0502040204020203" pitchFamily="34" charset="0"/>
                <a:cs typeface="Segoe UI Light" panose="020B0502040204020203" pitchFamily="34" charset="0"/>
              </a:defRPr>
            </a:lvl1pPr>
            <a:lvl2pPr marL="613928" indent="0">
              <a:buNone/>
              <a:defRPr/>
            </a:lvl2pPr>
            <a:lvl3pPr marL="1227856" indent="0">
              <a:buNone/>
              <a:defRPr/>
            </a:lvl3pPr>
            <a:lvl4pPr marL="1841784" indent="0">
              <a:buNone/>
              <a:defRPr/>
            </a:lvl4pPr>
            <a:lvl5pPr marL="2455714" indent="0">
              <a:buNone/>
              <a:defRPr/>
            </a:lvl5pPr>
          </a:lstStyle>
          <a:p>
            <a:pPr lvl="0"/>
            <a:r>
              <a:rPr lang="en-GB"/>
              <a:t>Click to edit master text styles</a:t>
            </a:r>
            <a:endParaRPr lang="en-US"/>
          </a:p>
        </p:txBody>
      </p:sp>
      <p:sp>
        <p:nvSpPr>
          <p:cNvPr id="8" name="Rectangle 7">
            <a:extLst>
              <a:ext uri="{FF2B5EF4-FFF2-40B4-BE49-F238E27FC236}">
                <a16:creationId xmlns:a16="http://schemas.microsoft.com/office/drawing/2014/main" id="{FDC6340A-55A6-496E-A48E-12CF1E6E5B68}"/>
              </a:ext>
            </a:extLst>
          </p:cNvPr>
          <p:cNvSpPr/>
          <p:nvPr userDrawn="1"/>
        </p:nvSpPr>
        <p:spPr>
          <a:xfrm>
            <a:off x="457200" y="1359501"/>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9" name="Freeform: Shape 20">
            <a:extLst>
              <a:ext uri="{FF2B5EF4-FFF2-40B4-BE49-F238E27FC236}">
                <a16:creationId xmlns:a16="http://schemas.microsoft.com/office/drawing/2014/main" id="{4426A3B4-4E7C-4A63-8177-253C761B6D66}"/>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4" name="Title 3">
            <a:extLst>
              <a:ext uri="{FF2B5EF4-FFF2-40B4-BE49-F238E27FC236}">
                <a16:creationId xmlns:a16="http://schemas.microsoft.com/office/drawing/2014/main" id="{A8792DFA-F432-43CB-99A8-51CF7A500ECB}"/>
              </a:ext>
            </a:extLst>
          </p:cNvPr>
          <p:cNvSpPr>
            <a:spLocks noGrp="1"/>
          </p:cNvSpPr>
          <p:nvPr>
            <p:ph type="title"/>
          </p:nvPr>
        </p:nvSpPr>
        <p:spPr>
          <a:xfrm>
            <a:off x="468000" y="617936"/>
            <a:ext cx="13864856" cy="817844"/>
          </a:xfrm>
        </p:spPr>
        <p:txBody>
          <a:bodyPr anchor="t" anchorCtr="0"/>
          <a:lstStyle>
            <a:lvl1pPr>
              <a:lnSpc>
                <a:spcPct val="100000"/>
              </a:lnSpc>
              <a:defRPr/>
            </a:lvl1pPr>
          </a:lstStyle>
          <a:p>
            <a:r>
              <a:rPr lang="en-US"/>
              <a:t>Click to edit Master title style</a:t>
            </a:r>
            <a:endParaRPr lang="en-BE"/>
          </a:p>
        </p:txBody>
      </p:sp>
      <p:sp>
        <p:nvSpPr>
          <p:cNvPr id="5" name="Footer Placeholder 4">
            <a:extLst>
              <a:ext uri="{FF2B5EF4-FFF2-40B4-BE49-F238E27FC236}">
                <a16:creationId xmlns:a16="http://schemas.microsoft.com/office/drawing/2014/main" id="{B15FD714-E999-43D6-9841-F783AB54D78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6" name="Slide Number Placeholder 5">
            <a:extLst>
              <a:ext uri="{FF2B5EF4-FFF2-40B4-BE49-F238E27FC236}">
                <a16:creationId xmlns:a16="http://schemas.microsoft.com/office/drawing/2014/main" id="{BCCF6BBD-503E-4063-8536-A7C86C7C4329}"/>
              </a:ext>
            </a:extLst>
          </p:cNvPr>
          <p:cNvSpPr>
            <a:spLocks noGrp="1"/>
          </p:cNvSpPr>
          <p:nvPr>
            <p:ph type="sldNum" sz="quarter" idx="14"/>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875797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14" userDrawn="1">
          <p15:clr>
            <a:srgbClr val="FBAE40"/>
          </p15:clr>
        </p15:guide>
        <p15:guide id="4" pos="576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DARK BLUE -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170D8BBD-592E-4793-97A8-C5FBBDA10321}"/>
              </a:ext>
            </a:extLst>
          </p:cNvPr>
          <p:cNvSpPr>
            <a:spLocks noGrp="1" noChangeAspect="1"/>
          </p:cNvSpPr>
          <p:nvPr>
            <p:ph type="pic" sz="quarter" idx="11"/>
          </p:nvPr>
        </p:nvSpPr>
        <p:spPr>
          <a:xfrm>
            <a:off x="457200" y="1713318"/>
            <a:ext cx="6687880" cy="7089320"/>
          </a:xfr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15" name="Content Placeholder 2">
            <a:extLst>
              <a:ext uri="{FF2B5EF4-FFF2-40B4-BE49-F238E27FC236}">
                <a16:creationId xmlns:a16="http://schemas.microsoft.com/office/drawing/2014/main" id="{13805327-E23C-F84E-A0B4-7DD0B23DAAE0}"/>
              </a:ext>
            </a:extLst>
          </p:cNvPr>
          <p:cNvSpPr>
            <a:spLocks noGrp="1"/>
          </p:cNvSpPr>
          <p:nvPr>
            <p:ph idx="1"/>
          </p:nvPr>
        </p:nvSpPr>
        <p:spPr>
          <a:xfrm>
            <a:off x="7704669" y="3160277"/>
            <a:ext cx="10119782" cy="5642361"/>
          </a:xfrm>
        </p:spPr>
        <p:txBody>
          <a:bodyPr lIns="0">
            <a:normAutofit/>
          </a:bodyPr>
          <a:lstStyle>
            <a:lvl1pPr>
              <a:spcBef>
                <a:spcPts val="2418"/>
              </a:spcBef>
              <a:spcAft>
                <a:spcPts val="806"/>
              </a:spcAft>
              <a:defRPr sz="2686">
                <a:solidFill>
                  <a:srgbClr val="000000"/>
                </a:solidFill>
              </a:defRPr>
            </a:lvl1pPr>
            <a:lvl2pPr marL="605402" indent="-306964">
              <a:defRPr sz="2418">
                <a:solidFill>
                  <a:srgbClr val="000000"/>
                </a:solidFill>
              </a:defRPr>
            </a:lvl2pPr>
            <a:lvl3pPr>
              <a:defRPr sz="1612">
                <a:solidFill>
                  <a:srgbClr val="000000"/>
                </a:solidFill>
              </a:defRPr>
            </a:lvl3pPr>
            <a:lvl4pPr>
              <a:defRPr sz="1344">
                <a:solidFill>
                  <a:srgbClr val="000000"/>
                </a:solidFill>
              </a:defRPr>
            </a:lvl4pPr>
            <a:lvl5pPr>
              <a:defRPr sz="1344">
                <a:solidFill>
                  <a:srgbClr val="000000"/>
                </a:solidFill>
              </a:defRPr>
            </a:lvl5pPr>
          </a:lstStyle>
          <a:p>
            <a:pPr lvl="0"/>
            <a:r>
              <a:rPr lang="en-GB"/>
              <a:t>Click to edit Master text styles</a:t>
            </a:r>
          </a:p>
          <a:p>
            <a:pPr lvl="1"/>
            <a:r>
              <a:rPr lang="en-GB"/>
              <a:t> Second level</a:t>
            </a:r>
          </a:p>
          <a:p>
            <a:pPr lvl="2"/>
            <a:r>
              <a:rPr lang="en-GB"/>
              <a:t>Third level</a:t>
            </a:r>
          </a:p>
          <a:p>
            <a:pPr lvl="3"/>
            <a:r>
              <a:rPr lang="en-GB"/>
              <a:t>Fourth level</a:t>
            </a:r>
          </a:p>
          <a:p>
            <a:pPr lvl="4"/>
            <a:r>
              <a:rPr lang="en-GB"/>
              <a:t>Fifth level</a:t>
            </a:r>
            <a:endParaRPr lang="en-US"/>
          </a:p>
        </p:txBody>
      </p:sp>
      <p:sp>
        <p:nvSpPr>
          <p:cNvPr id="16" name="Text Placeholder 13">
            <a:extLst>
              <a:ext uri="{FF2B5EF4-FFF2-40B4-BE49-F238E27FC236}">
                <a16:creationId xmlns:a16="http://schemas.microsoft.com/office/drawing/2014/main" id="{8EE4FC9D-EA5B-C94B-86AD-0359F789ACBF}"/>
              </a:ext>
            </a:extLst>
          </p:cNvPr>
          <p:cNvSpPr>
            <a:spLocks noGrp="1"/>
          </p:cNvSpPr>
          <p:nvPr>
            <p:ph type="body" sz="quarter" idx="10" hasCustomPrompt="1"/>
          </p:nvPr>
        </p:nvSpPr>
        <p:spPr>
          <a:xfrm>
            <a:off x="7704669" y="1835975"/>
            <a:ext cx="10119782" cy="582739"/>
          </a:xfrm>
        </p:spPr>
        <p:txBody>
          <a:bodyPr>
            <a:noAutofit/>
          </a:bodyPr>
          <a:lstStyle>
            <a:lvl1pPr marL="0" indent="0">
              <a:buNone/>
              <a:defRPr b="0">
                <a:solidFill>
                  <a:schemeClr val="accent1"/>
                </a:solidFill>
                <a:latin typeface="Segoe UI Light" panose="020B0502040204020203" pitchFamily="34" charset="0"/>
                <a:cs typeface="Segoe UI Light" panose="020B0502040204020203" pitchFamily="34" charset="0"/>
              </a:defRPr>
            </a:lvl1pPr>
            <a:lvl2pPr marL="613928" indent="0">
              <a:buNone/>
              <a:defRPr/>
            </a:lvl2pPr>
            <a:lvl3pPr marL="1227856" indent="0">
              <a:buNone/>
              <a:defRPr/>
            </a:lvl3pPr>
            <a:lvl4pPr marL="1841784" indent="0">
              <a:buNone/>
              <a:defRPr/>
            </a:lvl4pPr>
            <a:lvl5pPr marL="2455714" indent="0">
              <a:buNone/>
              <a:defRPr/>
            </a:lvl5pPr>
          </a:lstStyle>
          <a:p>
            <a:pPr lvl="0"/>
            <a:r>
              <a:rPr lang="en-GB"/>
              <a:t>Click to edit master text styles</a:t>
            </a:r>
            <a:endParaRPr lang="en-US"/>
          </a:p>
        </p:txBody>
      </p:sp>
      <p:sp>
        <p:nvSpPr>
          <p:cNvPr id="8" name="Rectangle 7">
            <a:extLst>
              <a:ext uri="{FF2B5EF4-FFF2-40B4-BE49-F238E27FC236}">
                <a16:creationId xmlns:a16="http://schemas.microsoft.com/office/drawing/2014/main" id="{FDC6340A-55A6-496E-A48E-12CF1E6E5B68}"/>
              </a:ext>
            </a:extLst>
          </p:cNvPr>
          <p:cNvSpPr/>
          <p:nvPr userDrawn="1"/>
        </p:nvSpPr>
        <p:spPr>
          <a:xfrm>
            <a:off x="457200" y="1359501"/>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9" name="Freeform: Shape 20">
            <a:extLst>
              <a:ext uri="{FF2B5EF4-FFF2-40B4-BE49-F238E27FC236}">
                <a16:creationId xmlns:a16="http://schemas.microsoft.com/office/drawing/2014/main" id="{4426A3B4-4E7C-4A63-8177-253C761B6D66}"/>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4" name="Title 3">
            <a:extLst>
              <a:ext uri="{FF2B5EF4-FFF2-40B4-BE49-F238E27FC236}">
                <a16:creationId xmlns:a16="http://schemas.microsoft.com/office/drawing/2014/main" id="{A8792DFA-F432-43CB-99A8-51CF7A500ECB}"/>
              </a:ext>
            </a:extLst>
          </p:cNvPr>
          <p:cNvSpPr>
            <a:spLocks noGrp="1"/>
          </p:cNvSpPr>
          <p:nvPr>
            <p:ph type="title"/>
          </p:nvPr>
        </p:nvSpPr>
        <p:spPr>
          <a:xfrm>
            <a:off x="468000" y="617936"/>
            <a:ext cx="13864856" cy="817844"/>
          </a:xfrm>
        </p:spPr>
        <p:txBody>
          <a:bodyPr anchor="t" anchorCtr="0"/>
          <a:lstStyle>
            <a:lvl1pPr>
              <a:lnSpc>
                <a:spcPct val="100000"/>
              </a:lnSpc>
              <a:defRPr/>
            </a:lvl1pPr>
          </a:lstStyle>
          <a:p>
            <a:r>
              <a:rPr lang="en-US"/>
              <a:t>Click to edit Master title style</a:t>
            </a:r>
            <a:endParaRPr lang="en-BE"/>
          </a:p>
        </p:txBody>
      </p:sp>
      <p:sp>
        <p:nvSpPr>
          <p:cNvPr id="5" name="Footer Placeholder 4">
            <a:extLst>
              <a:ext uri="{FF2B5EF4-FFF2-40B4-BE49-F238E27FC236}">
                <a16:creationId xmlns:a16="http://schemas.microsoft.com/office/drawing/2014/main" id="{B15FD714-E999-43D6-9841-F783AB54D78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6" name="Slide Number Placeholder 5">
            <a:extLst>
              <a:ext uri="{FF2B5EF4-FFF2-40B4-BE49-F238E27FC236}">
                <a16:creationId xmlns:a16="http://schemas.microsoft.com/office/drawing/2014/main" id="{BCCF6BBD-503E-4063-8536-A7C86C7C4329}"/>
              </a:ext>
            </a:extLst>
          </p:cNvPr>
          <p:cNvSpPr>
            <a:spLocks noGrp="1"/>
          </p:cNvSpPr>
          <p:nvPr>
            <p:ph type="sldNum" sz="quarter" idx="14"/>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3131155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14" userDrawn="1">
          <p15:clr>
            <a:srgbClr val="FBAE40"/>
          </p15:clr>
        </p15:guide>
        <p15:guide id="4" pos="576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LIST - TK BLUE">
    <p:bg>
      <p:bgPr>
        <a:solidFill>
          <a:schemeClr val="bg1">
            <a:lumMod val="95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093835-0560-6843-BB81-925C5475CF97}"/>
              </a:ext>
            </a:extLst>
          </p:cNvPr>
          <p:cNvSpPr>
            <a:spLocks noGrp="1"/>
          </p:cNvSpPr>
          <p:nvPr>
            <p:ph type="title"/>
          </p:nvPr>
        </p:nvSpPr>
        <p:spPr>
          <a:xfrm>
            <a:off x="460800" y="636222"/>
            <a:ext cx="6163260" cy="1000950"/>
          </a:xfrm>
          <a:prstGeom prst="rect">
            <a:avLst/>
          </a:prstGeom>
          <a:noFill/>
        </p:spPr>
        <p:txBody>
          <a:bodyPr lIns="90000" tIns="46800" bIns="46800" anchor="t">
            <a:noAutofit/>
          </a:bodyPr>
          <a:lstStyle>
            <a:lvl1pPr>
              <a:lnSpc>
                <a:spcPct val="100000"/>
              </a:lnSpc>
              <a:defRPr sz="3200" b="0">
                <a:solidFill>
                  <a:srgbClr val="000000"/>
                </a:solidFill>
                <a:latin typeface="Segoe UI Semibold" panose="020B0702040204020203" pitchFamily="34" charset="0"/>
                <a:cs typeface="Segoe UI Semibold" panose="020B0702040204020203" pitchFamily="34" charset="0"/>
              </a:defRPr>
            </a:lvl1pPr>
          </a:lstStyle>
          <a:p>
            <a:r>
              <a:rPr lang="en-GB"/>
              <a:t>Click to edit Master title style</a:t>
            </a:r>
            <a:endParaRPr lang="en-US"/>
          </a:p>
        </p:txBody>
      </p:sp>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0"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6" name="Text Placeholder 14">
            <a:extLst>
              <a:ext uri="{FF2B5EF4-FFF2-40B4-BE49-F238E27FC236}">
                <a16:creationId xmlns:a16="http://schemas.microsoft.com/office/drawing/2014/main" id="{ABD08522-E708-46B0-A5BF-68556BDA3A8D}"/>
              </a:ext>
            </a:extLst>
          </p:cNvPr>
          <p:cNvSpPr>
            <a:spLocks noGrp="1"/>
          </p:cNvSpPr>
          <p:nvPr>
            <p:ph type="body" sz="quarter" idx="19"/>
          </p:nvPr>
        </p:nvSpPr>
        <p:spPr>
          <a:xfrm>
            <a:off x="7004138"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7" name="Text Placeholder 14">
            <a:extLst>
              <a:ext uri="{FF2B5EF4-FFF2-40B4-BE49-F238E27FC236}">
                <a16:creationId xmlns:a16="http://schemas.microsoft.com/office/drawing/2014/main" id="{AAC89946-6C4F-4732-89B4-C2FAA817571F}"/>
              </a:ext>
            </a:extLst>
          </p:cNvPr>
          <p:cNvSpPr>
            <a:spLocks noGrp="1"/>
          </p:cNvSpPr>
          <p:nvPr>
            <p:ph type="body" sz="quarter" idx="20"/>
          </p:nvPr>
        </p:nvSpPr>
        <p:spPr>
          <a:xfrm>
            <a:off x="13074824"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21" name="Content Placeholder 20">
            <a:extLst>
              <a:ext uri="{FF2B5EF4-FFF2-40B4-BE49-F238E27FC236}">
                <a16:creationId xmlns:a16="http://schemas.microsoft.com/office/drawing/2014/main" id="{C93E9874-719E-4D18-8BA7-129A20A71F91}"/>
              </a:ext>
            </a:extLst>
          </p:cNvPr>
          <p:cNvSpPr>
            <a:spLocks noGrp="1" noChangeAspect="1"/>
          </p:cNvSpPr>
          <p:nvPr>
            <p:ph sz="quarter" idx="21"/>
          </p:nvPr>
        </p:nvSpPr>
        <p:spPr>
          <a:xfrm>
            <a:off x="933450" y="3035147"/>
            <a:ext cx="4321176" cy="2234057"/>
          </a:xfrm>
        </p:spPr>
        <p:txBody>
          <a:bodyPr/>
          <a:lstStyle>
            <a:lvl1pPr marL="0" indent="0">
              <a:buFontTx/>
              <a:buNone/>
              <a:defRPr/>
            </a:lvl1pPr>
          </a:lstStyle>
          <a:p>
            <a:pPr lvl="0"/>
            <a:endParaRPr lang="en-BE"/>
          </a:p>
        </p:txBody>
      </p:sp>
      <p:sp>
        <p:nvSpPr>
          <p:cNvPr id="22" name="Content Placeholder 20">
            <a:extLst>
              <a:ext uri="{FF2B5EF4-FFF2-40B4-BE49-F238E27FC236}">
                <a16:creationId xmlns:a16="http://schemas.microsoft.com/office/drawing/2014/main" id="{4CF43FC9-63E4-4139-AD62-1426880CC84B}"/>
              </a:ext>
            </a:extLst>
          </p:cNvPr>
          <p:cNvSpPr>
            <a:spLocks noGrp="1" noChangeAspect="1"/>
          </p:cNvSpPr>
          <p:nvPr>
            <p:ph sz="quarter" idx="22"/>
          </p:nvPr>
        </p:nvSpPr>
        <p:spPr>
          <a:xfrm>
            <a:off x="7004138" y="3035147"/>
            <a:ext cx="4321176" cy="2234057"/>
          </a:xfrm>
        </p:spPr>
        <p:txBody>
          <a:bodyPr/>
          <a:lstStyle>
            <a:lvl1pPr marL="0" indent="0">
              <a:buFontTx/>
              <a:buNone/>
              <a:defRPr/>
            </a:lvl1pPr>
          </a:lstStyle>
          <a:p>
            <a:pPr lvl="0"/>
            <a:endParaRPr lang="en-BE"/>
          </a:p>
        </p:txBody>
      </p:sp>
      <p:sp>
        <p:nvSpPr>
          <p:cNvPr id="23" name="Content Placeholder 20">
            <a:extLst>
              <a:ext uri="{FF2B5EF4-FFF2-40B4-BE49-F238E27FC236}">
                <a16:creationId xmlns:a16="http://schemas.microsoft.com/office/drawing/2014/main" id="{957C0357-7DE1-42EF-9A4B-297A28DF503C}"/>
              </a:ext>
            </a:extLst>
          </p:cNvPr>
          <p:cNvSpPr>
            <a:spLocks noGrp="1" noChangeAspect="1"/>
          </p:cNvSpPr>
          <p:nvPr>
            <p:ph sz="quarter" idx="23"/>
          </p:nvPr>
        </p:nvSpPr>
        <p:spPr>
          <a:xfrm>
            <a:off x="13066574" y="3035147"/>
            <a:ext cx="4321176" cy="2234057"/>
          </a:xfrm>
        </p:spPr>
        <p:txBody>
          <a:bodyPr/>
          <a:lstStyle>
            <a:lvl1pPr marL="0" indent="0">
              <a:buFontTx/>
              <a:buNone/>
              <a:defRPr/>
            </a:lvl1pPr>
          </a:lstStyle>
          <a:p>
            <a:pPr lvl="0"/>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0"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6" name="Text Placeholder 24">
            <a:extLst>
              <a:ext uri="{FF2B5EF4-FFF2-40B4-BE49-F238E27FC236}">
                <a16:creationId xmlns:a16="http://schemas.microsoft.com/office/drawing/2014/main" id="{B20F165A-B6F2-4DEC-A333-DFD0CF80B12D}"/>
              </a:ext>
            </a:extLst>
          </p:cNvPr>
          <p:cNvSpPr>
            <a:spLocks noGrp="1"/>
          </p:cNvSpPr>
          <p:nvPr>
            <p:ph type="body" sz="quarter" idx="25"/>
          </p:nvPr>
        </p:nvSpPr>
        <p:spPr>
          <a:xfrm>
            <a:off x="6983412"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7" name="Text Placeholder 24">
            <a:extLst>
              <a:ext uri="{FF2B5EF4-FFF2-40B4-BE49-F238E27FC236}">
                <a16:creationId xmlns:a16="http://schemas.microsoft.com/office/drawing/2014/main" id="{14E67349-1967-4BA1-82C9-2A2048C3CEBE}"/>
              </a:ext>
            </a:extLst>
          </p:cNvPr>
          <p:cNvSpPr>
            <a:spLocks noGrp="1"/>
          </p:cNvSpPr>
          <p:nvPr>
            <p:ph type="body" sz="quarter" idx="26"/>
          </p:nvPr>
        </p:nvSpPr>
        <p:spPr>
          <a:xfrm>
            <a:off x="13033374"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8" name="Rectangle 27">
            <a:extLst>
              <a:ext uri="{FF2B5EF4-FFF2-40B4-BE49-F238E27FC236}">
                <a16:creationId xmlns:a16="http://schemas.microsoft.com/office/drawing/2014/main" id="{1B6B08E2-FFD9-4CBF-8092-E5C7738D2F85}"/>
              </a:ext>
            </a:extLst>
          </p:cNvPr>
          <p:cNvSpPr/>
          <p:nvPr userDrawn="1"/>
        </p:nvSpPr>
        <p:spPr>
          <a:xfrm>
            <a:off x="457200" y="1902992"/>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2990973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093835-0560-6843-BB81-925C5475CF97}"/>
              </a:ext>
            </a:extLst>
          </p:cNvPr>
          <p:cNvSpPr>
            <a:spLocks noGrp="1"/>
          </p:cNvSpPr>
          <p:nvPr>
            <p:ph type="title"/>
          </p:nvPr>
        </p:nvSpPr>
        <p:spPr>
          <a:xfrm>
            <a:off x="460800" y="636222"/>
            <a:ext cx="6163260" cy="1000950"/>
          </a:xfrm>
          <a:prstGeom prst="rect">
            <a:avLst/>
          </a:prstGeom>
          <a:noFill/>
        </p:spPr>
        <p:txBody>
          <a:bodyPr lIns="90000" tIns="46800" bIns="46800" anchor="t">
            <a:noAutofit/>
          </a:bodyPr>
          <a:lstStyle>
            <a:lvl1pPr>
              <a:lnSpc>
                <a:spcPct val="100000"/>
              </a:lnSpc>
              <a:defRPr sz="3200" b="0">
                <a:solidFill>
                  <a:srgbClr val="000000"/>
                </a:solidFill>
                <a:latin typeface="Segoe UI Semibold" panose="020B0702040204020203" pitchFamily="34" charset="0"/>
                <a:cs typeface="Segoe UI Semibold" panose="020B0702040204020203" pitchFamily="34" charset="0"/>
              </a:defRPr>
            </a:lvl1pPr>
          </a:lstStyle>
          <a:p>
            <a:r>
              <a:rPr lang="en-GB"/>
              <a:t>Click to edit Master title style</a:t>
            </a:r>
            <a:endParaRPr lang="en-US"/>
          </a:p>
        </p:txBody>
      </p:sp>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0"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6" name="Text Placeholder 14">
            <a:extLst>
              <a:ext uri="{FF2B5EF4-FFF2-40B4-BE49-F238E27FC236}">
                <a16:creationId xmlns:a16="http://schemas.microsoft.com/office/drawing/2014/main" id="{ABD08522-E708-46B0-A5BF-68556BDA3A8D}"/>
              </a:ext>
            </a:extLst>
          </p:cNvPr>
          <p:cNvSpPr>
            <a:spLocks noGrp="1"/>
          </p:cNvSpPr>
          <p:nvPr>
            <p:ph type="body" sz="quarter" idx="19"/>
          </p:nvPr>
        </p:nvSpPr>
        <p:spPr>
          <a:xfrm>
            <a:off x="7004138"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7" name="Text Placeholder 14">
            <a:extLst>
              <a:ext uri="{FF2B5EF4-FFF2-40B4-BE49-F238E27FC236}">
                <a16:creationId xmlns:a16="http://schemas.microsoft.com/office/drawing/2014/main" id="{AAC89946-6C4F-4732-89B4-C2FAA817571F}"/>
              </a:ext>
            </a:extLst>
          </p:cNvPr>
          <p:cNvSpPr>
            <a:spLocks noGrp="1"/>
          </p:cNvSpPr>
          <p:nvPr>
            <p:ph type="body" sz="quarter" idx="20"/>
          </p:nvPr>
        </p:nvSpPr>
        <p:spPr>
          <a:xfrm>
            <a:off x="13074824" y="2250667"/>
            <a:ext cx="4320000" cy="585516"/>
          </a:xfr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21" name="Content Placeholder 20">
            <a:extLst>
              <a:ext uri="{FF2B5EF4-FFF2-40B4-BE49-F238E27FC236}">
                <a16:creationId xmlns:a16="http://schemas.microsoft.com/office/drawing/2014/main" id="{C93E9874-719E-4D18-8BA7-129A20A71F91}"/>
              </a:ext>
            </a:extLst>
          </p:cNvPr>
          <p:cNvSpPr>
            <a:spLocks noGrp="1" noChangeAspect="1"/>
          </p:cNvSpPr>
          <p:nvPr>
            <p:ph sz="quarter" idx="21"/>
          </p:nvPr>
        </p:nvSpPr>
        <p:spPr>
          <a:xfrm>
            <a:off x="933450" y="3035147"/>
            <a:ext cx="4321176" cy="2234057"/>
          </a:xfrm>
        </p:spPr>
        <p:txBody>
          <a:bodyPr/>
          <a:lstStyle>
            <a:lvl1pPr marL="0" indent="0">
              <a:buFontTx/>
              <a:buNone/>
              <a:defRPr/>
            </a:lvl1pPr>
          </a:lstStyle>
          <a:p>
            <a:pPr lvl="0"/>
            <a:endParaRPr lang="en-BE"/>
          </a:p>
        </p:txBody>
      </p:sp>
      <p:sp>
        <p:nvSpPr>
          <p:cNvPr id="22" name="Content Placeholder 20">
            <a:extLst>
              <a:ext uri="{FF2B5EF4-FFF2-40B4-BE49-F238E27FC236}">
                <a16:creationId xmlns:a16="http://schemas.microsoft.com/office/drawing/2014/main" id="{4CF43FC9-63E4-4139-AD62-1426880CC84B}"/>
              </a:ext>
            </a:extLst>
          </p:cNvPr>
          <p:cNvSpPr>
            <a:spLocks noGrp="1" noChangeAspect="1"/>
          </p:cNvSpPr>
          <p:nvPr>
            <p:ph sz="quarter" idx="22"/>
          </p:nvPr>
        </p:nvSpPr>
        <p:spPr>
          <a:xfrm>
            <a:off x="7004138" y="3035147"/>
            <a:ext cx="4321176" cy="2234057"/>
          </a:xfrm>
        </p:spPr>
        <p:txBody>
          <a:bodyPr/>
          <a:lstStyle>
            <a:lvl1pPr marL="0" indent="0">
              <a:buFontTx/>
              <a:buNone/>
              <a:defRPr/>
            </a:lvl1pPr>
          </a:lstStyle>
          <a:p>
            <a:pPr lvl="0"/>
            <a:endParaRPr lang="en-BE"/>
          </a:p>
        </p:txBody>
      </p:sp>
      <p:sp>
        <p:nvSpPr>
          <p:cNvPr id="23" name="Content Placeholder 20">
            <a:extLst>
              <a:ext uri="{FF2B5EF4-FFF2-40B4-BE49-F238E27FC236}">
                <a16:creationId xmlns:a16="http://schemas.microsoft.com/office/drawing/2014/main" id="{957C0357-7DE1-42EF-9A4B-297A28DF503C}"/>
              </a:ext>
            </a:extLst>
          </p:cNvPr>
          <p:cNvSpPr>
            <a:spLocks noGrp="1" noChangeAspect="1"/>
          </p:cNvSpPr>
          <p:nvPr>
            <p:ph sz="quarter" idx="23"/>
          </p:nvPr>
        </p:nvSpPr>
        <p:spPr>
          <a:xfrm>
            <a:off x="13066574" y="3035147"/>
            <a:ext cx="4321176" cy="2234057"/>
          </a:xfrm>
        </p:spPr>
        <p:txBody>
          <a:bodyPr/>
          <a:lstStyle>
            <a:lvl1pPr marL="0" indent="0">
              <a:buFontTx/>
              <a:buNone/>
              <a:defRPr/>
            </a:lvl1pPr>
          </a:lstStyle>
          <a:p>
            <a:pPr lvl="0"/>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0"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6" name="Text Placeholder 24">
            <a:extLst>
              <a:ext uri="{FF2B5EF4-FFF2-40B4-BE49-F238E27FC236}">
                <a16:creationId xmlns:a16="http://schemas.microsoft.com/office/drawing/2014/main" id="{B20F165A-B6F2-4DEC-A333-DFD0CF80B12D}"/>
              </a:ext>
            </a:extLst>
          </p:cNvPr>
          <p:cNvSpPr>
            <a:spLocks noGrp="1"/>
          </p:cNvSpPr>
          <p:nvPr>
            <p:ph type="body" sz="quarter" idx="25"/>
          </p:nvPr>
        </p:nvSpPr>
        <p:spPr>
          <a:xfrm>
            <a:off x="6983412"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7" name="Text Placeholder 24">
            <a:extLst>
              <a:ext uri="{FF2B5EF4-FFF2-40B4-BE49-F238E27FC236}">
                <a16:creationId xmlns:a16="http://schemas.microsoft.com/office/drawing/2014/main" id="{14E67349-1967-4BA1-82C9-2A2048C3CEBE}"/>
              </a:ext>
            </a:extLst>
          </p:cNvPr>
          <p:cNvSpPr>
            <a:spLocks noGrp="1"/>
          </p:cNvSpPr>
          <p:nvPr>
            <p:ph type="body" sz="quarter" idx="26"/>
          </p:nvPr>
        </p:nvSpPr>
        <p:spPr>
          <a:xfrm>
            <a:off x="13033374" y="5442583"/>
            <a:ext cx="4321176" cy="2899157"/>
          </a:xfr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8" name="Rectangle 27">
            <a:extLst>
              <a:ext uri="{FF2B5EF4-FFF2-40B4-BE49-F238E27FC236}">
                <a16:creationId xmlns:a16="http://schemas.microsoft.com/office/drawing/2014/main" id="{1B6B08E2-FFD9-4CBF-8092-E5C7738D2F85}"/>
              </a:ext>
            </a:extLst>
          </p:cNvPr>
          <p:cNvSpPr/>
          <p:nvPr userDrawn="1"/>
        </p:nvSpPr>
        <p:spPr>
          <a:xfrm>
            <a:off x="457200" y="1902992"/>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38330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ARTERS LIST - TK BLUE">
    <p:bg>
      <p:bgPr>
        <a:solidFill>
          <a:schemeClr val="bg1">
            <a:lumMod val="95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093835-0560-6843-BB81-925C5475CF97}"/>
              </a:ext>
            </a:extLst>
          </p:cNvPr>
          <p:cNvSpPr>
            <a:spLocks noGrp="1"/>
          </p:cNvSpPr>
          <p:nvPr>
            <p:ph type="title"/>
          </p:nvPr>
        </p:nvSpPr>
        <p:spPr>
          <a:xfrm>
            <a:off x="457200" y="636222"/>
            <a:ext cx="6163260" cy="1000950"/>
          </a:xfrm>
          <a:prstGeom prst="rect">
            <a:avLst/>
          </a:prstGeom>
          <a:noFill/>
        </p:spPr>
        <p:txBody>
          <a:bodyPr lIns="90000" tIns="46800" bIns="46800" anchor="t">
            <a:noAutofit/>
          </a:bodyPr>
          <a:lstStyle>
            <a:lvl1pPr>
              <a:lnSpc>
                <a:spcPct val="100000"/>
              </a:lnSpc>
              <a:defRPr sz="3200" b="0">
                <a:solidFill>
                  <a:srgbClr val="000000"/>
                </a:solidFill>
                <a:latin typeface="Segoe UI Semibold" panose="020B0702040204020203" pitchFamily="34" charset="0"/>
                <a:cs typeface="Segoe UI Semibold" panose="020B0702040204020203" pitchFamily="34" charset="0"/>
              </a:defRPr>
            </a:lvl1pPr>
          </a:lstStyle>
          <a:p>
            <a:r>
              <a:rPr lang="en-GB"/>
              <a:t>Click to edit Master title style</a:t>
            </a:r>
            <a:endParaRPr lang="en-US"/>
          </a:p>
        </p:txBody>
      </p:sp>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3"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3"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8" name="Rectangle 27">
            <a:extLst>
              <a:ext uri="{FF2B5EF4-FFF2-40B4-BE49-F238E27FC236}">
                <a16:creationId xmlns:a16="http://schemas.microsoft.com/office/drawing/2014/main" id="{1B6B08E2-FFD9-4CBF-8092-E5C7738D2F85}"/>
              </a:ext>
            </a:extLst>
          </p:cNvPr>
          <p:cNvSpPr/>
          <p:nvPr userDrawn="1"/>
        </p:nvSpPr>
        <p:spPr>
          <a:xfrm>
            <a:off x="457200" y="1914712"/>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5281145"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5281147"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0" name="Text Placeholder 14">
            <a:extLst>
              <a:ext uri="{FF2B5EF4-FFF2-40B4-BE49-F238E27FC236}">
                <a16:creationId xmlns:a16="http://schemas.microsoft.com/office/drawing/2014/main" id="{355E42CA-77C4-4EE0-91C8-9C6ADE7E13CC}"/>
              </a:ext>
            </a:extLst>
          </p:cNvPr>
          <p:cNvSpPr>
            <a:spLocks noGrp="1"/>
          </p:cNvSpPr>
          <p:nvPr>
            <p:ph type="body" sz="quarter" idx="27"/>
          </p:nvPr>
        </p:nvSpPr>
        <p:spPr>
          <a:xfrm>
            <a:off x="9628837"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4" name="Text Placeholder 24">
            <a:extLst>
              <a:ext uri="{FF2B5EF4-FFF2-40B4-BE49-F238E27FC236}">
                <a16:creationId xmlns:a16="http://schemas.microsoft.com/office/drawing/2014/main" id="{CC0AFB6D-C934-45A2-A244-8A0F27202A2E}"/>
              </a:ext>
            </a:extLst>
          </p:cNvPr>
          <p:cNvSpPr>
            <a:spLocks noGrp="1"/>
          </p:cNvSpPr>
          <p:nvPr>
            <p:ph type="body" sz="quarter" idx="28"/>
          </p:nvPr>
        </p:nvSpPr>
        <p:spPr>
          <a:xfrm>
            <a:off x="9628841"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9" name="Text Placeholder 14">
            <a:extLst>
              <a:ext uri="{FF2B5EF4-FFF2-40B4-BE49-F238E27FC236}">
                <a16:creationId xmlns:a16="http://schemas.microsoft.com/office/drawing/2014/main" id="{157B60E4-47D5-4906-AA66-5846A0D9F5F4}"/>
              </a:ext>
            </a:extLst>
          </p:cNvPr>
          <p:cNvSpPr>
            <a:spLocks noGrp="1"/>
          </p:cNvSpPr>
          <p:nvPr>
            <p:ph type="body" sz="quarter" idx="29"/>
          </p:nvPr>
        </p:nvSpPr>
        <p:spPr>
          <a:xfrm>
            <a:off x="13976531"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30" name="Text Placeholder 24">
            <a:extLst>
              <a:ext uri="{FF2B5EF4-FFF2-40B4-BE49-F238E27FC236}">
                <a16:creationId xmlns:a16="http://schemas.microsoft.com/office/drawing/2014/main" id="{38DBF6A7-B92A-4DF7-885E-B6DF706555CB}"/>
              </a:ext>
            </a:extLst>
          </p:cNvPr>
          <p:cNvSpPr>
            <a:spLocks noGrp="1"/>
          </p:cNvSpPr>
          <p:nvPr>
            <p:ph type="body" sz="quarter" idx="30"/>
          </p:nvPr>
        </p:nvSpPr>
        <p:spPr>
          <a:xfrm>
            <a:off x="13976531"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cxnSp>
        <p:nvCxnSpPr>
          <p:cNvPr id="5" name="Straight Connector 4">
            <a:extLst>
              <a:ext uri="{FF2B5EF4-FFF2-40B4-BE49-F238E27FC236}">
                <a16:creationId xmlns:a16="http://schemas.microsoft.com/office/drawing/2014/main" id="{838A1377-C9EF-4EBA-BA34-0F31F1DDB65D}"/>
              </a:ext>
            </a:extLst>
          </p:cNvPr>
          <p:cNvCxnSpPr/>
          <p:nvPr userDrawn="1"/>
        </p:nvCxnSpPr>
        <p:spPr>
          <a:xfrm>
            <a:off x="4796308"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8B0512-9FF9-40AA-A471-8E185C1F0918}"/>
              </a:ext>
            </a:extLst>
          </p:cNvPr>
          <p:cNvCxnSpPr/>
          <p:nvPr userDrawn="1"/>
        </p:nvCxnSpPr>
        <p:spPr>
          <a:xfrm>
            <a:off x="9144002"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310E14FD-C929-4CEC-A68F-41557BC67D0A}"/>
              </a:ext>
            </a:extLst>
          </p:cNvPr>
          <p:cNvCxnSpPr/>
          <p:nvPr userDrawn="1"/>
        </p:nvCxnSpPr>
        <p:spPr>
          <a:xfrm>
            <a:off x="13491696" y="2305436"/>
            <a:ext cx="0" cy="649720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9352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ARTERS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093835-0560-6843-BB81-925C5475CF97}"/>
              </a:ext>
            </a:extLst>
          </p:cNvPr>
          <p:cNvSpPr>
            <a:spLocks noGrp="1"/>
          </p:cNvSpPr>
          <p:nvPr>
            <p:ph type="title"/>
          </p:nvPr>
        </p:nvSpPr>
        <p:spPr>
          <a:xfrm>
            <a:off x="457200" y="636222"/>
            <a:ext cx="6163260" cy="1000950"/>
          </a:xfrm>
          <a:prstGeom prst="rect">
            <a:avLst/>
          </a:prstGeom>
          <a:noFill/>
        </p:spPr>
        <p:txBody>
          <a:bodyPr lIns="90000" tIns="46800" bIns="46800" anchor="t">
            <a:noAutofit/>
          </a:bodyPr>
          <a:lstStyle>
            <a:lvl1pPr>
              <a:lnSpc>
                <a:spcPct val="100000"/>
              </a:lnSpc>
              <a:defRPr sz="3200" b="0">
                <a:solidFill>
                  <a:srgbClr val="000000"/>
                </a:solidFill>
                <a:latin typeface="Segoe UI Semibold" panose="020B0702040204020203" pitchFamily="34" charset="0"/>
                <a:cs typeface="Segoe UI Semibold" panose="020B0702040204020203" pitchFamily="34" charset="0"/>
              </a:defRPr>
            </a:lvl1pPr>
          </a:lstStyle>
          <a:p>
            <a:r>
              <a:rPr lang="en-GB"/>
              <a:t>Click to edit Master title style</a:t>
            </a:r>
            <a:endParaRPr lang="en-US"/>
          </a:p>
        </p:txBody>
      </p:sp>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3"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3"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8" name="Rectangle 27">
            <a:extLst>
              <a:ext uri="{FF2B5EF4-FFF2-40B4-BE49-F238E27FC236}">
                <a16:creationId xmlns:a16="http://schemas.microsoft.com/office/drawing/2014/main" id="{1B6B08E2-FFD9-4CBF-8092-E5C7738D2F85}"/>
              </a:ext>
            </a:extLst>
          </p:cNvPr>
          <p:cNvSpPr/>
          <p:nvPr userDrawn="1"/>
        </p:nvSpPr>
        <p:spPr>
          <a:xfrm>
            <a:off x="457200" y="1914712"/>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5281145"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5281147"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0" name="Text Placeholder 14">
            <a:extLst>
              <a:ext uri="{FF2B5EF4-FFF2-40B4-BE49-F238E27FC236}">
                <a16:creationId xmlns:a16="http://schemas.microsoft.com/office/drawing/2014/main" id="{355E42CA-77C4-4EE0-91C8-9C6ADE7E13CC}"/>
              </a:ext>
            </a:extLst>
          </p:cNvPr>
          <p:cNvSpPr>
            <a:spLocks noGrp="1"/>
          </p:cNvSpPr>
          <p:nvPr>
            <p:ph type="body" sz="quarter" idx="27"/>
          </p:nvPr>
        </p:nvSpPr>
        <p:spPr>
          <a:xfrm>
            <a:off x="9628837"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4" name="Text Placeholder 24">
            <a:extLst>
              <a:ext uri="{FF2B5EF4-FFF2-40B4-BE49-F238E27FC236}">
                <a16:creationId xmlns:a16="http://schemas.microsoft.com/office/drawing/2014/main" id="{CC0AFB6D-C934-45A2-A244-8A0F27202A2E}"/>
              </a:ext>
            </a:extLst>
          </p:cNvPr>
          <p:cNvSpPr>
            <a:spLocks noGrp="1"/>
          </p:cNvSpPr>
          <p:nvPr>
            <p:ph type="body" sz="quarter" idx="28"/>
          </p:nvPr>
        </p:nvSpPr>
        <p:spPr>
          <a:xfrm>
            <a:off x="9628841"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9" name="Text Placeholder 14">
            <a:extLst>
              <a:ext uri="{FF2B5EF4-FFF2-40B4-BE49-F238E27FC236}">
                <a16:creationId xmlns:a16="http://schemas.microsoft.com/office/drawing/2014/main" id="{157B60E4-47D5-4906-AA66-5846A0D9F5F4}"/>
              </a:ext>
            </a:extLst>
          </p:cNvPr>
          <p:cNvSpPr>
            <a:spLocks noGrp="1"/>
          </p:cNvSpPr>
          <p:nvPr>
            <p:ph type="body" sz="quarter" idx="29"/>
          </p:nvPr>
        </p:nvSpPr>
        <p:spPr>
          <a:xfrm>
            <a:off x="13976531" y="4118630"/>
            <a:ext cx="3378022" cy="4112958"/>
          </a:xfr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30" name="Text Placeholder 24">
            <a:extLst>
              <a:ext uri="{FF2B5EF4-FFF2-40B4-BE49-F238E27FC236}">
                <a16:creationId xmlns:a16="http://schemas.microsoft.com/office/drawing/2014/main" id="{38DBF6A7-B92A-4DF7-885E-B6DF706555CB}"/>
              </a:ext>
            </a:extLst>
          </p:cNvPr>
          <p:cNvSpPr>
            <a:spLocks noGrp="1"/>
          </p:cNvSpPr>
          <p:nvPr>
            <p:ph type="body" sz="quarter" idx="30"/>
          </p:nvPr>
        </p:nvSpPr>
        <p:spPr>
          <a:xfrm>
            <a:off x="13976531" y="2305437"/>
            <a:ext cx="3378022" cy="1161437"/>
          </a:xfr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cxnSp>
        <p:nvCxnSpPr>
          <p:cNvPr id="5" name="Straight Connector 4">
            <a:extLst>
              <a:ext uri="{FF2B5EF4-FFF2-40B4-BE49-F238E27FC236}">
                <a16:creationId xmlns:a16="http://schemas.microsoft.com/office/drawing/2014/main" id="{838A1377-C9EF-4EBA-BA34-0F31F1DDB65D}"/>
              </a:ext>
            </a:extLst>
          </p:cNvPr>
          <p:cNvCxnSpPr/>
          <p:nvPr userDrawn="1"/>
        </p:nvCxnSpPr>
        <p:spPr>
          <a:xfrm>
            <a:off x="4796308"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8B0512-9FF9-40AA-A471-8E185C1F0918}"/>
              </a:ext>
            </a:extLst>
          </p:cNvPr>
          <p:cNvCxnSpPr/>
          <p:nvPr userDrawn="1"/>
        </p:nvCxnSpPr>
        <p:spPr>
          <a:xfrm>
            <a:off x="9144002"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310E14FD-C929-4CEC-A68F-41557BC67D0A}"/>
              </a:ext>
            </a:extLst>
          </p:cNvPr>
          <p:cNvCxnSpPr/>
          <p:nvPr userDrawn="1"/>
        </p:nvCxnSpPr>
        <p:spPr>
          <a:xfrm>
            <a:off x="13491696" y="2305436"/>
            <a:ext cx="0" cy="649720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8025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TK BLUE RIGHT 2">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935088" y="2646284"/>
            <a:ext cx="16418272" cy="5628549"/>
          </a:xfrm>
          <a:solidFill>
            <a:schemeClr val="bg1"/>
          </a:solidFill>
          <a:effectLst>
            <a:outerShdw blurRad="254000" dist="190500" dir="2700000" algn="tl" rotWithShape="0">
              <a:prstClr val="black">
                <a:alpha val="19000"/>
              </a:prstClr>
            </a:outerShdw>
          </a:effectLst>
        </p:spPr>
        <p:txBody>
          <a:bodyPr lIns="0">
            <a:normAutofit/>
          </a:bodyPr>
          <a:lstStyle>
            <a:lvl1pPr>
              <a:defRPr sz="2400">
                <a:solidFill>
                  <a:srgbClr val="000000"/>
                </a:solidFill>
              </a:defRPr>
            </a:lvl1pPr>
            <a:lvl2pPr marL="605402" indent="-306964">
              <a:defRPr sz="2400">
                <a:solidFill>
                  <a:srgbClr val="000000"/>
                </a:solidFill>
              </a:defRPr>
            </a:lvl2pPr>
            <a:lvl3pPr>
              <a:defRPr sz="2400">
                <a:solidFill>
                  <a:srgbClr val="000000"/>
                </a:solidFill>
              </a:defRPr>
            </a:lvl3pPr>
            <a:lvl4pPr>
              <a:defRPr sz="2400">
                <a:solidFill>
                  <a:srgbClr val="000000"/>
                </a:solidFill>
              </a:defRPr>
            </a:lvl4pPr>
            <a:lvl5pPr>
              <a:defRPr sz="2400">
                <a:solidFill>
                  <a:srgbClr val="000000"/>
                </a:solidFill>
              </a:defRPr>
            </a:lvl5pPr>
          </a:lstStyle>
          <a:p>
            <a:pPr lvl="0"/>
            <a:r>
              <a:rPr lang="en-GB"/>
              <a:t>Click to edit Master text styles</a:t>
            </a:r>
          </a:p>
          <a:p>
            <a:pPr lvl="1"/>
            <a:r>
              <a:rPr lang="en-GB"/>
              <a:t> 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403ED90B-CC0E-3F4F-830F-8C11A588ABC8}"/>
              </a:ext>
            </a:extLst>
          </p:cNvPr>
          <p:cNvSpPr>
            <a:spLocks noGrp="1"/>
          </p:cNvSpPr>
          <p:nvPr>
            <p:ph type="title" hasCustomPrompt="1"/>
          </p:nvPr>
        </p:nvSpPr>
        <p:spPr>
          <a:xfrm>
            <a:off x="933446" y="621511"/>
            <a:ext cx="12596288" cy="1086452"/>
          </a:xfrm>
          <a:prstGeom prst="rect">
            <a:avLst/>
          </a:prstGeom>
          <a:noFill/>
        </p:spPr>
        <p:txBody>
          <a:bodyPr wrap="square" lIns="90000" tIns="46800" rIns="90000" bIns="46800" anchor="t">
            <a:spAutoFit/>
          </a:bodyPr>
          <a:lstStyle>
            <a:lvl1pPr algn="l">
              <a:lnSpc>
                <a:spcPct val="100000"/>
              </a:lnSpc>
              <a:defRPr sz="3200">
                <a:solidFill>
                  <a:srgbClr val="000000"/>
                </a:solidFill>
              </a:defRPr>
            </a:lvl1pPr>
          </a:lstStyle>
          <a:p>
            <a:r>
              <a:rPr lang="en-GB"/>
              <a:t>Click to edit Master title style</a:t>
            </a:r>
            <a:br>
              <a:rPr lang="en-BE"/>
            </a:br>
            <a:endParaRPr lang="en-US"/>
          </a:p>
        </p:txBody>
      </p:sp>
      <p:sp>
        <p:nvSpPr>
          <p:cNvPr id="14" name="Text Placeholder 13">
            <a:extLst>
              <a:ext uri="{FF2B5EF4-FFF2-40B4-BE49-F238E27FC236}">
                <a16:creationId xmlns:a16="http://schemas.microsoft.com/office/drawing/2014/main" id="{7127ACA4-67A8-ED48-8450-0EC80B0A2FAF}"/>
              </a:ext>
            </a:extLst>
          </p:cNvPr>
          <p:cNvSpPr>
            <a:spLocks noGrp="1"/>
          </p:cNvSpPr>
          <p:nvPr>
            <p:ph type="body" sz="quarter" idx="10" hasCustomPrompt="1"/>
          </p:nvPr>
        </p:nvSpPr>
        <p:spPr>
          <a:xfrm>
            <a:off x="935086" y="1835975"/>
            <a:ext cx="16418272" cy="582739"/>
          </a:xfrm>
        </p:spPr>
        <p:txBody>
          <a:bodyPr anchor="ctr">
            <a:noAutofit/>
          </a:bodyPr>
          <a:lstStyle>
            <a:lvl1pPr marL="0" indent="0">
              <a:buNone/>
              <a:defRPr b="0">
                <a:solidFill>
                  <a:srgbClr val="000000"/>
                </a:solidFill>
                <a:latin typeface="Segoe UI Light" panose="020B0502040204020203" pitchFamily="34" charset="0"/>
                <a:cs typeface="Segoe UI Light" panose="020B0502040204020203" pitchFamily="34" charset="0"/>
              </a:defRPr>
            </a:lvl1pPr>
            <a:lvl2pPr marL="613928" indent="0">
              <a:buNone/>
              <a:defRPr/>
            </a:lvl2pPr>
            <a:lvl3pPr marL="1227856" indent="0">
              <a:buNone/>
              <a:defRPr/>
            </a:lvl3pPr>
            <a:lvl4pPr marL="1841784" indent="0">
              <a:buNone/>
              <a:defRPr/>
            </a:lvl4pPr>
            <a:lvl5pPr marL="2455714" indent="0">
              <a:buNone/>
              <a:defRPr/>
            </a:lvl5pPr>
          </a:lstStyle>
          <a:p>
            <a:pPr lvl="0"/>
            <a:r>
              <a:rPr lang="en-GB"/>
              <a:t>Click to edit master text styles</a:t>
            </a:r>
            <a:endParaRPr lang="en-US"/>
          </a:p>
        </p:txBody>
      </p:sp>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0954" y="4532546"/>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6" name="Rectangle 5">
            <a:extLst>
              <a:ext uri="{FF2B5EF4-FFF2-40B4-BE49-F238E27FC236}">
                <a16:creationId xmlns:a16="http://schemas.microsoft.com/office/drawing/2014/main" id="{F658E379-56FB-45D8-AEE5-FB97DA7D71C0}"/>
              </a:ext>
            </a:extLst>
          </p:cNvPr>
          <p:cNvSpPr/>
          <p:nvPr userDrawn="1"/>
        </p:nvSpPr>
        <p:spPr>
          <a:xfrm>
            <a:off x="933450" y="1681265"/>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3561365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 DARK BLUE RIGHT 2">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935088" y="2646284"/>
            <a:ext cx="16418272" cy="5628549"/>
          </a:xfrm>
          <a:solidFill>
            <a:schemeClr val="bg1"/>
          </a:solidFill>
          <a:effectLst>
            <a:outerShdw blurRad="254000" dist="190500" dir="2700000" algn="tl" rotWithShape="0">
              <a:prstClr val="black">
                <a:alpha val="19000"/>
              </a:prstClr>
            </a:outerShdw>
          </a:effectLst>
        </p:spPr>
        <p:txBody>
          <a:bodyPr lIns="0">
            <a:normAutofit/>
          </a:bodyPr>
          <a:lstStyle>
            <a:lvl1pPr>
              <a:defRPr sz="2400">
                <a:solidFill>
                  <a:srgbClr val="000000"/>
                </a:solidFill>
              </a:defRPr>
            </a:lvl1pPr>
            <a:lvl2pPr marL="605402" indent="-306964">
              <a:defRPr sz="2400">
                <a:solidFill>
                  <a:srgbClr val="000000"/>
                </a:solidFill>
              </a:defRPr>
            </a:lvl2pPr>
            <a:lvl3pPr>
              <a:defRPr sz="2400">
                <a:solidFill>
                  <a:srgbClr val="000000"/>
                </a:solidFill>
              </a:defRPr>
            </a:lvl3pPr>
            <a:lvl4pPr>
              <a:defRPr sz="2400">
                <a:solidFill>
                  <a:srgbClr val="000000"/>
                </a:solidFill>
              </a:defRPr>
            </a:lvl4pPr>
            <a:lvl5pPr>
              <a:defRPr sz="2400">
                <a:solidFill>
                  <a:srgbClr val="000000"/>
                </a:solidFill>
              </a:defRPr>
            </a:lvl5pPr>
          </a:lstStyle>
          <a:p>
            <a:pPr lvl="0"/>
            <a:r>
              <a:rPr lang="en-GB"/>
              <a:t>Click to edit Master text styles</a:t>
            </a:r>
          </a:p>
          <a:p>
            <a:pPr lvl="1"/>
            <a:r>
              <a:rPr lang="en-GB"/>
              <a:t> 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403ED90B-CC0E-3F4F-830F-8C11A588ABC8}"/>
              </a:ext>
            </a:extLst>
          </p:cNvPr>
          <p:cNvSpPr>
            <a:spLocks noGrp="1"/>
          </p:cNvSpPr>
          <p:nvPr>
            <p:ph type="title" hasCustomPrompt="1"/>
          </p:nvPr>
        </p:nvSpPr>
        <p:spPr>
          <a:xfrm>
            <a:off x="933446" y="621511"/>
            <a:ext cx="12596288" cy="1086452"/>
          </a:xfrm>
          <a:prstGeom prst="rect">
            <a:avLst/>
          </a:prstGeom>
          <a:noFill/>
        </p:spPr>
        <p:txBody>
          <a:bodyPr wrap="square" lIns="90000" tIns="46800" rIns="90000" bIns="46800" anchor="t">
            <a:spAutoFit/>
          </a:bodyPr>
          <a:lstStyle>
            <a:lvl1pPr algn="l">
              <a:lnSpc>
                <a:spcPct val="100000"/>
              </a:lnSpc>
              <a:defRPr sz="3200">
                <a:solidFill>
                  <a:srgbClr val="000000"/>
                </a:solidFill>
              </a:defRPr>
            </a:lvl1pPr>
          </a:lstStyle>
          <a:p>
            <a:r>
              <a:rPr lang="en-GB"/>
              <a:t>Click to edit Master title style</a:t>
            </a:r>
            <a:br>
              <a:rPr lang="en-BE"/>
            </a:br>
            <a:endParaRPr lang="en-US"/>
          </a:p>
        </p:txBody>
      </p:sp>
      <p:sp>
        <p:nvSpPr>
          <p:cNvPr id="14" name="Text Placeholder 13">
            <a:extLst>
              <a:ext uri="{FF2B5EF4-FFF2-40B4-BE49-F238E27FC236}">
                <a16:creationId xmlns:a16="http://schemas.microsoft.com/office/drawing/2014/main" id="{7127ACA4-67A8-ED48-8450-0EC80B0A2FAF}"/>
              </a:ext>
            </a:extLst>
          </p:cNvPr>
          <p:cNvSpPr>
            <a:spLocks noGrp="1"/>
          </p:cNvSpPr>
          <p:nvPr>
            <p:ph type="body" sz="quarter" idx="10" hasCustomPrompt="1"/>
          </p:nvPr>
        </p:nvSpPr>
        <p:spPr>
          <a:xfrm>
            <a:off x="935086" y="1835975"/>
            <a:ext cx="16418272" cy="582739"/>
          </a:xfrm>
        </p:spPr>
        <p:txBody>
          <a:bodyPr anchor="ctr">
            <a:noAutofit/>
          </a:bodyPr>
          <a:lstStyle>
            <a:lvl1pPr marL="0" indent="0">
              <a:buNone/>
              <a:defRPr b="0">
                <a:solidFill>
                  <a:srgbClr val="000000"/>
                </a:solidFill>
                <a:latin typeface="Segoe UI Light" panose="020B0502040204020203" pitchFamily="34" charset="0"/>
                <a:cs typeface="Segoe UI Light" panose="020B0502040204020203" pitchFamily="34" charset="0"/>
              </a:defRPr>
            </a:lvl1pPr>
            <a:lvl2pPr marL="613928" indent="0">
              <a:buNone/>
              <a:defRPr/>
            </a:lvl2pPr>
            <a:lvl3pPr marL="1227856" indent="0">
              <a:buNone/>
              <a:defRPr/>
            </a:lvl3pPr>
            <a:lvl4pPr marL="1841784" indent="0">
              <a:buNone/>
              <a:defRPr/>
            </a:lvl4pPr>
            <a:lvl5pPr marL="2455714" indent="0">
              <a:buNone/>
              <a:defRPr/>
            </a:lvl5pPr>
          </a:lstStyle>
          <a:p>
            <a:pPr lvl="0"/>
            <a:r>
              <a:rPr lang="en-GB"/>
              <a:t>Click to edit master text styles</a:t>
            </a:r>
            <a:endParaRPr lang="en-US"/>
          </a:p>
        </p:txBody>
      </p:sp>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095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62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6" name="Rectangle 5">
            <a:extLst>
              <a:ext uri="{FF2B5EF4-FFF2-40B4-BE49-F238E27FC236}">
                <a16:creationId xmlns:a16="http://schemas.microsoft.com/office/drawing/2014/main" id="{F658E379-56FB-45D8-AEE5-FB97DA7D71C0}"/>
              </a:ext>
            </a:extLst>
          </p:cNvPr>
          <p:cNvSpPr/>
          <p:nvPr userDrawn="1"/>
        </p:nvSpPr>
        <p:spPr>
          <a:xfrm>
            <a:off x="933450" y="1681265"/>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4282108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C005B-D74F-BE15-2568-D6E3A61CE60C}"/>
              </a:ext>
            </a:extLst>
          </p:cNvPr>
          <p:cNvSpPr>
            <a:spLocks noGrp="1"/>
          </p:cNvSpPr>
          <p:nvPr>
            <p:ph type="title"/>
          </p:nvPr>
        </p:nvSpPr>
        <p:spPr>
          <a:xfrm>
            <a:off x="1259999" y="3291155"/>
            <a:ext cx="6851724" cy="1635191"/>
          </a:xfrm>
        </p:spPr>
        <p:txBody>
          <a:bodyPr anchor="b">
            <a:normAutofit/>
          </a:bodyPr>
          <a:lstStyle>
            <a:lvl1pPr>
              <a:defRPr sz="5000"/>
            </a:lvl1p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8FACF148-5CE2-D26A-4283-5EBC85FD0BE3}"/>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92ECB7B5-1B8E-AB23-F59A-2C4293F59B57}"/>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5" name="Picture Placeholder 7">
            <a:extLst>
              <a:ext uri="{FF2B5EF4-FFF2-40B4-BE49-F238E27FC236}">
                <a16:creationId xmlns:a16="http://schemas.microsoft.com/office/drawing/2014/main" id="{B03BA8F1-BD7F-0399-99D3-2692FEA14417}"/>
              </a:ext>
            </a:extLst>
          </p:cNvPr>
          <p:cNvSpPr>
            <a:spLocks noGrp="1" noChangeAspect="1"/>
          </p:cNvSpPr>
          <p:nvPr>
            <p:ph type="pic" sz="quarter" idx="15"/>
          </p:nvPr>
        </p:nvSpPr>
        <p:spPr>
          <a:xfrm>
            <a:off x="9144000" y="99418"/>
            <a:ext cx="9144000" cy="9109670"/>
          </a:xfrm>
        </p:spPr>
        <p:txBody>
          <a:bodyPr/>
          <a:lstStyle/>
          <a:p>
            <a:endParaRPr lang="en-BE"/>
          </a:p>
        </p:txBody>
      </p:sp>
      <p:sp>
        <p:nvSpPr>
          <p:cNvPr id="6" name="Footer Placeholder 3">
            <a:extLst>
              <a:ext uri="{FF2B5EF4-FFF2-40B4-BE49-F238E27FC236}">
                <a16:creationId xmlns:a16="http://schemas.microsoft.com/office/drawing/2014/main" id="{49265072-AD9A-7339-F6DF-914CAF4F021B}"/>
              </a:ext>
            </a:extLst>
          </p:cNvPr>
          <p:cNvSpPr txBox="1">
            <a:spLocks/>
          </p:cNvSpPr>
          <p:nvPr userDrawn="1"/>
        </p:nvSpPr>
        <p:spPr>
          <a:xfrm>
            <a:off x="9847009" y="8699147"/>
            <a:ext cx="7190479" cy="224542"/>
          </a:xfrm>
          <a:prstGeom prst="rect">
            <a:avLst/>
          </a:prstGeom>
        </p:spPr>
        <p:txBody>
          <a:bodyPr vert="horz" lIns="91440" tIns="45720" rIns="0" bIns="45720" rtlCol="0" anchor="ctr"/>
          <a:lstStyle>
            <a:defPPr>
              <a:defRPr lang="en-US"/>
            </a:defPPr>
            <a:lvl1pPr marL="0" algn="r" defTabSz="329946" rtl="0" eaLnBrk="1" latinLnBrk="0" hangingPunct="1">
              <a:defRPr sz="1000" kern="1200" baseline="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BE"/>
              <a:t>Thermo King</a:t>
            </a:r>
            <a:r>
              <a:rPr lang="en-BE">
                <a:solidFill>
                  <a:schemeClr val="accent1"/>
                </a:solidFill>
              </a:rPr>
              <a:t> I </a:t>
            </a:r>
            <a:r>
              <a:rPr lang="en-BE"/>
              <a:t>2023</a:t>
            </a:r>
          </a:p>
        </p:txBody>
      </p:sp>
      <p:sp>
        <p:nvSpPr>
          <p:cNvPr id="7" name="Slide Number Placeholder 23">
            <a:extLst>
              <a:ext uri="{FF2B5EF4-FFF2-40B4-BE49-F238E27FC236}">
                <a16:creationId xmlns:a16="http://schemas.microsoft.com/office/drawing/2014/main" id="{9EC9FD36-BB61-FBDF-FFAF-DD4B492F733A}"/>
              </a:ext>
            </a:extLst>
          </p:cNvPr>
          <p:cNvSpPr txBox="1">
            <a:spLocks/>
          </p:cNvSpPr>
          <p:nvPr userDrawn="1"/>
        </p:nvSpPr>
        <p:spPr>
          <a:xfrm>
            <a:off x="17272439" y="8704067"/>
            <a:ext cx="484188" cy="224542"/>
          </a:xfrm>
          <a:prstGeom prst="rect">
            <a:avLst/>
          </a:prstGeom>
        </p:spPr>
        <p:txBody>
          <a:bodyPr vert="horz" lIns="91440" tIns="45720" rIns="91440" bIns="45720" rtlCol="0" anchor="ctr"/>
          <a:lstStyle>
            <a:defPPr>
              <a:defRPr lang="en-US"/>
            </a:defPPr>
            <a:lvl1pPr marL="0" algn="r" defTabSz="329946" rtl="0" eaLnBrk="1" latinLnBrk="0" hangingPunct="1">
              <a:defRPr sz="1000" kern="120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fld id="{B5D8C65D-F6DE-4387-A1A9-A2A5363947A2}" type="slidenum">
              <a:rPr lang="en-BE" smtClean="0"/>
              <a:pPr/>
              <a:t>‹#›</a:t>
            </a:fld>
            <a:endParaRPr lang="en-BE"/>
          </a:p>
        </p:txBody>
      </p:sp>
      <p:pic>
        <p:nvPicPr>
          <p:cNvPr id="8" name="Picture 4">
            <a:extLst>
              <a:ext uri="{FF2B5EF4-FFF2-40B4-BE49-F238E27FC236}">
                <a16:creationId xmlns:a16="http://schemas.microsoft.com/office/drawing/2014/main" id="{6A4E80C2-82A5-F9EF-B537-725B254D51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59999" y="1924696"/>
            <a:ext cx="3579287" cy="506162"/>
          </a:xfrm>
          <a:prstGeom prst="rect">
            <a:avLst/>
          </a:prstGeom>
        </p:spPr>
      </p:pic>
      <p:sp>
        <p:nvSpPr>
          <p:cNvPr id="9" name="Text Placeholder 2">
            <a:extLst>
              <a:ext uri="{FF2B5EF4-FFF2-40B4-BE49-F238E27FC236}">
                <a16:creationId xmlns:a16="http://schemas.microsoft.com/office/drawing/2014/main" id="{789F18E6-EBC8-5745-E9DF-6F93701A60E7}"/>
              </a:ext>
            </a:extLst>
          </p:cNvPr>
          <p:cNvSpPr>
            <a:spLocks noGrp="1"/>
          </p:cNvSpPr>
          <p:nvPr>
            <p:ph type="body" idx="1" hasCustomPrompt="1"/>
          </p:nvPr>
        </p:nvSpPr>
        <p:spPr>
          <a:xfrm>
            <a:off x="1259999" y="5522611"/>
            <a:ext cx="6851724" cy="533223"/>
          </a:xfrm>
          <a:prstGeom prst="rect">
            <a:avLst/>
          </a:prstGeom>
        </p:spPr>
        <p:txBody>
          <a:bodyPr wrap="square">
            <a:spAutoFit/>
          </a:bodyPr>
          <a:lstStyle>
            <a:lvl1pPr marL="0" indent="0">
              <a:lnSpc>
                <a:spcPct val="100000"/>
              </a:lnSpc>
              <a:spcBef>
                <a:spcPts val="0"/>
              </a:spcBef>
              <a:buNone/>
              <a:defRPr sz="2800" cap="none" baseline="0">
                <a:solidFill>
                  <a:srgbClr val="000000"/>
                </a:solidFill>
              </a:defRPr>
            </a:lvl1pPr>
            <a:lvl2pPr marL="613928" indent="0">
              <a:buNone/>
              <a:defRPr sz="2686">
                <a:solidFill>
                  <a:schemeClr val="tx1">
                    <a:tint val="75000"/>
                  </a:schemeClr>
                </a:solidFill>
              </a:defRPr>
            </a:lvl2pPr>
            <a:lvl3pPr marL="1227856" indent="0">
              <a:buNone/>
              <a:defRPr sz="2417">
                <a:solidFill>
                  <a:schemeClr val="tx1">
                    <a:tint val="75000"/>
                  </a:schemeClr>
                </a:solidFill>
              </a:defRPr>
            </a:lvl3pPr>
            <a:lvl4pPr marL="1841784" indent="0">
              <a:buNone/>
              <a:defRPr sz="2148">
                <a:solidFill>
                  <a:schemeClr val="tx1">
                    <a:tint val="75000"/>
                  </a:schemeClr>
                </a:solidFill>
              </a:defRPr>
            </a:lvl4pPr>
            <a:lvl5pPr marL="2455713" indent="0">
              <a:buNone/>
              <a:defRPr sz="2148">
                <a:solidFill>
                  <a:schemeClr val="tx1">
                    <a:tint val="75000"/>
                  </a:schemeClr>
                </a:solidFill>
              </a:defRPr>
            </a:lvl5pPr>
            <a:lvl6pPr marL="3069641" indent="0">
              <a:buNone/>
              <a:defRPr sz="2148">
                <a:solidFill>
                  <a:schemeClr val="tx1">
                    <a:tint val="75000"/>
                  </a:schemeClr>
                </a:solidFill>
              </a:defRPr>
            </a:lvl6pPr>
            <a:lvl7pPr marL="3683569" indent="0">
              <a:buNone/>
              <a:defRPr sz="2148">
                <a:solidFill>
                  <a:schemeClr val="tx1">
                    <a:tint val="75000"/>
                  </a:schemeClr>
                </a:solidFill>
              </a:defRPr>
            </a:lvl7pPr>
            <a:lvl8pPr marL="4297497" indent="0">
              <a:buNone/>
              <a:defRPr sz="2148">
                <a:solidFill>
                  <a:schemeClr val="tx1">
                    <a:tint val="75000"/>
                  </a:schemeClr>
                </a:solidFill>
              </a:defRPr>
            </a:lvl8pPr>
            <a:lvl9pPr marL="4911425" indent="0">
              <a:buNone/>
              <a:defRPr sz="2148">
                <a:solidFill>
                  <a:schemeClr val="tx1">
                    <a:tint val="75000"/>
                  </a:schemeClr>
                </a:solidFill>
              </a:defRPr>
            </a:lvl9pPr>
          </a:lstStyle>
          <a:p>
            <a:pPr lvl="0"/>
            <a:r>
              <a:rPr lang="en-GB"/>
              <a:t>Click to edit master text styles</a:t>
            </a:r>
          </a:p>
        </p:txBody>
      </p:sp>
      <p:sp>
        <p:nvSpPr>
          <p:cNvPr id="11" name="Rectangle 13">
            <a:extLst>
              <a:ext uri="{FF2B5EF4-FFF2-40B4-BE49-F238E27FC236}">
                <a16:creationId xmlns:a16="http://schemas.microsoft.com/office/drawing/2014/main" id="{EB291D6D-B5D5-4912-CD65-E560966CD3FB}"/>
              </a:ext>
            </a:extLst>
          </p:cNvPr>
          <p:cNvSpPr/>
          <p:nvPr userDrawn="1"/>
        </p:nvSpPr>
        <p:spPr>
          <a:xfrm>
            <a:off x="1259999" y="5111869"/>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2" name="Freeform: Shape 20">
            <a:extLst>
              <a:ext uri="{FF2B5EF4-FFF2-40B4-BE49-F238E27FC236}">
                <a16:creationId xmlns:a16="http://schemas.microsoft.com/office/drawing/2014/main" id="{BCA01EC1-87FF-42A8-1FAD-73B6A6A04431}"/>
              </a:ext>
            </a:extLst>
          </p:cNvPr>
          <p:cNvSpPr>
            <a:spLocks/>
          </p:cNvSpPr>
          <p:nvPr userDrawn="1"/>
        </p:nvSpPr>
        <p:spPr>
          <a:xfrm>
            <a:off x="9144000" y="0"/>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942688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 TK BLUE">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32831669-4334-472D-8DDF-7C942F584E8C}"/>
              </a:ext>
            </a:extLst>
          </p:cNvPr>
          <p:cNvSpPr/>
          <p:nvPr userDrawn="1"/>
        </p:nvSpPr>
        <p:spPr>
          <a:xfrm>
            <a:off x="457203" y="1125462"/>
            <a:ext cx="17372990" cy="6958164"/>
          </a:xfrm>
          <a:custGeom>
            <a:avLst/>
            <a:gdLst/>
            <a:ahLst/>
            <a:cxnLst/>
            <a:rect l="l" t="t" r="r" b="b"/>
            <a:pathLst>
              <a:path w="16577944" h="8389620">
                <a:moveTo>
                  <a:pt x="0" y="8389063"/>
                </a:moveTo>
                <a:lnTo>
                  <a:pt x="16577715" y="8389063"/>
                </a:lnTo>
                <a:lnTo>
                  <a:pt x="16577715" y="0"/>
                </a:lnTo>
                <a:lnTo>
                  <a:pt x="0" y="0"/>
                </a:lnTo>
                <a:lnTo>
                  <a:pt x="0" y="8389063"/>
                </a:lnTo>
                <a:close/>
              </a:path>
            </a:pathLst>
          </a:custGeom>
          <a:solidFill>
            <a:srgbClr val="0098D7"/>
          </a:solidFill>
        </p:spPr>
        <p:txBody>
          <a:bodyPr wrap="square" lIns="0" tIns="0" rIns="0" bIns="0" rtlCol="0"/>
          <a:lstStyle/>
          <a:p>
            <a:endParaRPr sz="1778" b="0" i="0">
              <a:latin typeface="Segoe UI Light" panose="020B0502040204020203" pitchFamily="34" charset="0"/>
            </a:endParaRPr>
          </a:p>
        </p:txBody>
      </p:sp>
      <p:sp>
        <p:nvSpPr>
          <p:cNvPr id="15" name="Title 1">
            <a:extLst>
              <a:ext uri="{FF2B5EF4-FFF2-40B4-BE49-F238E27FC236}">
                <a16:creationId xmlns:a16="http://schemas.microsoft.com/office/drawing/2014/main" id="{9527FD5A-FEF3-1942-B7A5-04DBF33E7CBA}"/>
              </a:ext>
            </a:extLst>
          </p:cNvPr>
          <p:cNvSpPr>
            <a:spLocks noGrp="1"/>
          </p:cNvSpPr>
          <p:nvPr>
            <p:ph type="title" hasCustomPrompt="1"/>
          </p:nvPr>
        </p:nvSpPr>
        <p:spPr>
          <a:xfrm>
            <a:off x="914400" y="4046955"/>
            <a:ext cx="16446500" cy="1115178"/>
          </a:xfrm>
          <a:prstGeom prst="rect">
            <a:avLst/>
          </a:prstGeom>
        </p:spPr>
        <p:txBody>
          <a:bodyPr wrap="square" anchor="b">
            <a:spAutoFit/>
          </a:bodyPr>
          <a:lstStyle>
            <a:lvl1pPr algn="ctr">
              <a:defRPr sz="7384">
                <a:solidFill>
                  <a:schemeClr val="bg1"/>
                </a:solidFill>
              </a:defRPr>
            </a:lvl1pPr>
          </a:lstStyle>
          <a:p>
            <a:r>
              <a:rPr lang="en-US"/>
              <a:t>THANK YOU!</a:t>
            </a:r>
          </a:p>
        </p:txBody>
      </p:sp>
      <p:sp>
        <p:nvSpPr>
          <p:cNvPr id="6" name="Freeform: Shape 20">
            <a:extLst>
              <a:ext uri="{FF2B5EF4-FFF2-40B4-BE49-F238E27FC236}">
                <a16:creationId xmlns:a16="http://schemas.microsoft.com/office/drawing/2014/main" id="{F34D1BFF-FFEB-4A66-92F9-7AB49B7BE65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75613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197"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8"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 DARK BLUE">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32831669-4334-472D-8DDF-7C942F584E8C}"/>
              </a:ext>
            </a:extLst>
          </p:cNvPr>
          <p:cNvSpPr/>
          <p:nvPr userDrawn="1"/>
        </p:nvSpPr>
        <p:spPr>
          <a:xfrm>
            <a:off x="457203" y="1125462"/>
            <a:ext cx="17372990" cy="6958164"/>
          </a:xfrm>
          <a:custGeom>
            <a:avLst/>
            <a:gdLst/>
            <a:ahLst/>
            <a:cxnLst/>
            <a:rect l="l" t="t" r="r" b="b"/>
            <a:pathLst>
              <a:path w="16577944" h="8389620">
                <a:moveTo>
                  <a:pt x="0" y="8389063"/>
                </a:moveTo>
                <a:lnTo>
                  <a:pt x="16577715" y="8389063"/>
                </a:lnTo>
                <a:lnTo>
                  <a:pt x="16577715" y="0"/>
                </a:lnTo>
                <a:lnTo>
                  <a:pt x="0" y="0"/>
                </a:lnTo>
                <a:lnTo>
                  <a:pt x="0" y="8389063"/>
                </a:lnTo>
                <a:close/>
              </a:path>
            </a:pathLst>
          </a:custGeom>
          <a:solidFill>
            <a:srgbClr val="111E39"/>
          </a:solidFill>
        </p:spPr>
        <p:txBody>
          <a:bodyPr wrap="square" lIns="0" tIns="0" rIns="0" bIns="0" rtlCol="0"/>
          <a:lstStyle/>
          <a:p>
            <a:endParaRPr sz="1778" b="0" i="0">
              <a:latin typeface="Segoe UI Light" panose="020B0502040204020203" pitchFamily="34" charset="0"/>
            </a:endParaRPr>
          </a:p>
        </p:txBody>
      </p:sp>
      <p:sp>
        <p:nvSpPr>
          <p:cNvPr id="15" name="Title 1">
            <a:extLst>
              <a:ext uri="{FF2B5EF4-FFF2-40B4-BE49-F238E27FC236}">
                <a16:creationId xmlns:a16="http://schemas.microsoft.com/office/drawing/2014/main" id="{9527FD5A-FEF3-1942-B7A5-04DBF33E7CBA}"/>
              </a:ext>
            </a:extLst>
          </p:cNvPr>
          <p:cNvSpPr>
            <a:spLocks noGrp="1"/>
          </p:cNvSpPr>
          <p:nvPr>
            <p:ph type="title" hasCustomPrompt="1"/>
          </p:nvPr>
        </p:nvSpPr>
        <p:spPr>
          <a:xfrm>
            <a:off x="914400" y="4046955"/>
            <a:ext cx="16446500" cy="1115178"/>
          </a:xfrm>
          <a:prstGeom prst="rect">
            <a:avLst/>
          </a:prstGeom>
        </p:spPr>
        <p:txBody>
          <a:bodyPr wrap="square" anchor="b">
            <a:spAutoFit/>
          </a:bodyPr>
          <a:lstStyle>
            <a:lvl1pPr algn="ctr">
              <a:defRPr sz="7384">
                <a:solidFill>
                  <a:schemeClr val="bg1"/>
                </a:solidFill>
              </a:defRPr>
            </a:lvl1pPr>
          </a:lstStyle>
          <a:p>
            <a:r>
              <a:rPr lang="en-US"/>
              <a:t>THANK YOU!</a:t>
            </a:r>
          </a:p>
        </p:txBody>
      </p:sp>
      <p:sp>
        <p:nvSpPr>
          <p:cNvPr id="6" name="Freeform: Shape 20">
            <a:extLst>
              <a:ext uri="{FF2B5EF4-FFF2-40B4-BE49-F238E27FC236}">
                <a16:creationId xmlns:a16="http://schemas.microsoft.com/office/drawing/2014/main" id="{F34D1BFF-FFEB-4A66-92F9-7AB49B7BE65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984766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197"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8"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END SLIDE - TK AND TT LOGOS - TK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010C68-0672-C5FB-3B1C-94B436E02169}"/>
              </a:ext>
            </a:extLst>
          </p:cNvPr>
          <p:cNvGrpSpPr/>
          <p:nvPr userDrawn="1"/>
        </p:nvGrpSpPr>
        <p:grpSpPr>
          <a:xfrm>
            <a:off x="4183405" y="4115124"/>
            <a:ext cx="9921194" cy="978840"/>
            <a:chOff x="2339280" y="2346944"/>
            <a:chExt cx="4557106" cy="449611"/>
          </a:xfrm>
        </p:grpSpPr>
        <p:pic>
          <p:nvPicPr>
            <p:cNvPr id="3" name="Picture 2">
              <a:extLst>
                <a:ext uri="{FF2B5EF4-FFF2-40B4-BE49-F238E27FC236}">
                  <a16:creationId xmlns:a16="http://schemas.microsoft.com/office/drawing/2014/main" id="{BA99BDFC-9521-B827-AA89-A4B001FDA9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39280" y="2346944"/>
              <a:ext cx="3179392" cy="449611"/>
            </a:xfrm>
            <a:prstGeom prst="rect">
              <a:avLst/>
            </a:prstGeom>
          </p:spPr>
        </p:pic>
        <p:pic>
          <p:nvPicPr>
            <p:cNvPr id="4" name="Picture 3">
              <a:extLst>
                <a:ext uri="{FF2B5EF4-FFF2-40B4-BE49-F238E27FC236}">
                  <a16:creationId xmlns:a16="http://schemas.microsoft.com/office/drawing/2014/main" id="{D1ACD946-1522-504C-8F6B-24A55791C1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64143" y="2390289"/>
              <a:ext cx="1032243" cy="359442"/>
            </a:xfrm>
            <a:prstGeom prst="rect">
              <a:avLst/>
            </a:prstGeom>
          </p:spPr>
        </p:pic>
      </p:grpSp>
      <p:sp>
        <p:nvSpPr>
          <p:cNvPr id="5" name="Freeform: Shape 20">
            <a:extLst>
              <a:ext uri="{FF2B5EF4-FFF2-40B4-BE49-F238E27FC236}">
                <a16:creationId xmlns:a16="http://schemas.microsoft.com/office/drawing/2014/main" id="{DE6A460E-2985-B5C1-CA4B-9907BDDF4E79}"/>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015863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END SLIDE - TK AND TT LOGO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010C68-0672-C5FB-3B1C-94B436E02169}"/>
              </a:ext>
            </a:extLst>
          </p:cNvPr>
          <p:cNvGrpSpPr/>
          <p:nvPr userDrawn="1"/>
        </p:nvGrpSpPr>
        <p:grpSpPr>
          <a:xfrm>
            <a:off x="4183405" y="4115124"/>
            <a:ext cx="9921194" cy="978840"/>
            <a:chOff x="2339280" y="2346944"/>
            <a:chExt cx="4557106" cy="449611"/>
          </a:xfrm>
        </p:grpSpPr>
        <p:pic>
          <p:nvPicPr>
            <p:cNvPr id="3" name="Picture 2">
              <a:extLst>
                <a:ext uri="{FF2B5EF4-FFF2-40B4-BE49-F238E27FC236}">
                  <a16:creationId xmlns:a16="http://schemas.microsoft.com/office/drawing/2014/main" id="{BA99BDFC-9521-B827-AA89-A4B001FDA9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39280" y="2346944"/>
              <a:ext cx="3179392" cy="449611"/>
            </a:xfrm>
            <a:prstGeom prst="rect">
              <a:avLst/>
            </a:prstGeom>
          </p:spPr>
        </p:pic>
        <p:pic>
          <p:nvPicPr>
            <p:cNvPr id="4" name="Picture 3">
              <a:extLst>
                <a:ext uri="{FF2B5EF4-FFF2-40B4-BE49-F238E27FC236}">
                  <a16:creationId xmlns:a16="http://schemas.microsoft.com/office/drawing/2014/main" id="{D1ACD946-1522-504C-8F6B-24A55791C1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64143" y="2390289"/>
              <a:ext cx="1032243" cy="359442"/>
            </a:xfrm>
            <a:prstGeom prst="rect">
              <a:avLst/>
            </a:prstGeom>
          </p:spPr>
        </p:pic>
      </p:grpSp>
      <p:sp>
        <p:nvSpPr>
          <p:cNvPr id="5" name="Freeform: Shape 20">
            <a:extLst>
              <a:ext uri="{FF2B5EF4-FFF2-40B4-BE49-F238E27FC236}">
                <a16:creationId xmlns:a16="http://schemas.microsoft.com/office/drawing/2014/main" id="{DE6A460E-2985-B5C1-CA4B-9907BDDF4E79}"/>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383048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22CA-4068-4675-AE96-EE325B8D1D3B}"/>
              </a:ext>
            </a:extLst>
          </p:cNvPr>
          <p:cNvSpPr>
            <a:spLocks noGrp="1"/>
          </p:cNvSpPr>
          <p:nvPr>
            <p:ph type="title"/>
          </p:nvPr>
        </p:nvSpPr>
        <p:spPr>
          <a:xfrm>
            <a:off x="457200" y="490299"/>
            <a:ext cx="13864856" cy="1779998"/>
          </a:xfrm>
        </p:spPr>
        <p:txBody>
          <a:bodyPr anchor="t" anchorCtr="0"/>
          <a:lstStyle/>
          <a:p>
            <a:r>
              <a:rPr lang="en-US"/>
              <a:t>Click to edit Master title style</a:t>
            </a:r>
            <a:endParaRPr lang="en-BE"/>
          </a:p>
        </p:txBody>
      </p:sp>
      <p:sp>
        <p:nvSpPr>
          <p:cNvPr id="3" name="Footer Placeholder 2">
            <a:extLst>
              <a:ext uri="{FF2B5EF4-FFF2-40B4-BE49-F238E27FC236}">
                <a16:creationId xmlns:a16="http://schemas.microsoft.com/office/drawing/2014/main" id="{7E682C40-F798-4A3D-8B91-EF384E170E85}"/>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AE28AACD-19FB-470A-B478-48AC0C161E2F}"/>
              </a:ext>
            </a:extLst>
          </p:cNvPr>
          <p:cNvSpPr>
            <a:spLocks noGrp="1"/>
          </p:cNvSpPr>
          <p:nvPr>
            <p:ph type="sldNum" sz="quarter" idx="11"/>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4153835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FOOTER - GRA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22CA-4068-4675-AE96-EE325B8D1D3B}"/>
              </a:ext>
            </a:extLst>
          </p:cNvPr>
          <p:cNvSpPr>
            <a:spLocks noGrp="1"/>
          </p:cNvSpPr>
          <p:nvPr>
            <p:ph type="title"/>
          </p:nvPr>
        </p:nvSpPr>
        <p:spPr>
          <a:xfrm>
            <a:off x="457200" y="490299"/>
            <a:ext cx="13864856" cy="1779998"/>
          </a:xfrm>
        </p:spPr>
        <p:txBody>
          <a:bodyPr anchor="t" anchorCtr="0"/>
          <a:lstStyle>
            <a:lvl1pPr>
              <a:lnSpc>
                <a:spcPct val="100000"/>
              </a:lnSpc>
              <a:defRPr/>
            </a:lvl1pPr>
          </a:lstStyle>
          <a:p>
            <a:r>
              <a:rPr lang="en-US"/>
              <a:t>Click to edit Master title style</a:t>
            </a:r>
            <a:endParaRPr lang="en-BE"/>
          </a:p>
        </p:txBody>
      </p:sp>
      <p:sp>
        <p:nvSpPr>
          <p:cNvPr id="3" name="Footer Placeholder 2">
            <a:extLst>
              <a:ext uri="{FF2B5EF4-FFF2-40B4-BE49-F238E27FC236}">
                <a16:creationId xmlns:a16="http://schemas.microsoft.com/office/drawing/2014/main" id="{7E682C40-F798-4A3D-8B91-EF384E170E85}"/>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AE28AACD-19FB-470A-B478-48AC0C161E2F}"/>
              </a:ext>
            </a:extLst>
          </p:cNvPr>
          <p:cNvSpPr>
            <a:spLocks noGrp="1"/>
          </p:cNvSpPr>
          <p:nvPr>
            <p:ph type="sldNum" sz="quarter" idx="11"/>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265529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 TK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247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VISUAL WITH TITL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8288000" cy="9088233"/>
          </a:xfr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3" name="Title 1">
            <a:extLst>
              <a:ext uri="{FF2B5EF4-FFF2-40B4-BE49-F238E27FC236}">
                <a16:creationId xmlns:a16="http://schemas.microsoft.com/office/drawing/2014/main" id="{4444CD38-97D7-014D-A470-060E49C0128B}"/>
              </a:ext>
            </a:extLst>
          </p:cNvPr>
          <p:cNvSpPr>
            <a:spLocks noGrp="1"/>
          </p:cNvSpPr>
          <p:nvPr>
            <p:ph type="title"/>
          </p:nvPr>
        </p:nvSpPr>
        <p:spPr>
          <a:xfrm>
            <a:off x="-1" y="0"/>
            <a:ext cx="13905001" cy="1244934"/>
          </a:xfrm>
          <a:prstGeom prst="rect">
            <a:avLst/>
          </a:prstGeom>
          <a:noFill/>
        </p:spPr>
        <p:txBody>
          <a:bodyPr lIns="1188000" tIns="108000" bIns="0" anchor="ctr">
            <a:normAutofit/>
          </a:bodyPr>
          <a:lstStyle>
            <a:lvl1pPr>
              <a:lnSpc>
                <a:spcPct val="80000"/>
              </a:lnSpc>
              <a:defRPr sz="4028">
                <a:solidFill>
                  <a:srgbClr val="0098D7"/>
                </a:solidFill>
              </a:defRPr>
            </a:lvl1pPr>
          </a:lstStyle>
          <a:p>
            <a:r>
              <a:rPr lang="en-GB"/>
              <a:t>Click to edit Master title style</a:t>
            </a:r>
            <a:endParaRPr lang="en-US"/>
          </a:p>
        </p:txBody>
      </p:sp>
      <p:sp>
        <p:nvSpPr>
          <p:cNvPr id="4" name="Freeform: Shape 20">
            <a:extLst>
              <a:ext uri="{FF2B5EF4-FFF2-40B4-BE49-F238E27FC236}">
                <a16:creationId xmlns:a16="http://schemas.microsoft.com/office/drawing/2014/main" id="{B47FF642-FE02-054E-9976-7303A43A0AFB}"/>
              </a:ext>
            </a:extLst>
          </p:cNvPr>
          <p:cNvSpPr>
            <a:spLocks/>
          </p:cNvSpPr>
          <p:nvPr userDrawn="1"/>
        </p:nvSpPr>
        <p:spPr>
          <a:xfrm>
            <a:off x="0" y="9088234"/>
            <a:ext cx="18288000" cy="120854"/>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u="none" strike="noStrike" kern="1200" cap="none" spc="0" normalizeH="0" baseline="0" noProof="0">
              <a:ln>
                <a:noFill/>
              </a:ln>
              <a:solidFill>
                <a:prstClr val="white">
                  <a:alpha val="0"/>
                </a:prstClr>
              </a:solidFill>
              <a:effectLst/>
              <a:uLnTx/>
              <a:uFillTx/>
              <a:latin typeface="Calibri" panose="020F0502020204030204" pitchFamily="34" charset="0"/>
              <a:ea typeface="+mn-ea"/>
              <a:cs typeface="+mn-cs"/>
            </a:endParaRPr>
          </a:p>
        </p:txBody>
      </p:sp>
      <p:grpSp>
        <p:nvGrpSpPr>
          <p:cNvPr id="9" name="Group 8">
            <a:extLst>
              <a:ext uri="{FF2B5EF4-FFF2-40B4-BE49-F238E27FC236}">
                <a16:creationId xmlns:a16="http://schemas.microsoft.com/office/drawing/2014/main" id="{8E17614C-6C00-5F4E-907A-5F5DB1AA8EC7}"/>
              </a:ext>
            </a:extLst>
          </p:cNvPr>
          <p:cNvGrpSpPr>
            <a:grpSpLocks noChangeAspect="1"/>
          </p:cNvGrpSpPr>
          <p:nvPr userDrawn="1"/>
        </p:nvGrpSpPr>
        <p:grpSpPr bwMode="auto">
          <a:xfrm>
            <a:off x="14558744" y="518017"/>
            <a:ext cx="3240000" cy="389996"/>
            <a:chOff x="880" y="1760"/>
            <a:chExt cx="5920" cy="796"/>
          </a:xfrm>
        </p:grpSpPr>
        <p:sp>
          <p:nvSpPr>
            <p:cNvPr id="10" name="Freeform 9">
              <a:extLst>
                <a:ext uri="{FF2B5EF4-FFF2-40B4-BE49-F238E27FC236}">
                  <a16:creationId xmlns:a16="http://schemas.microsoft.com/office/drawing/2014/main" id="{9EE55E20-0207-4B4F-92AD-8189931C01AD}"/>
                </a:ext>
              </a:extLst>
            </p:cNvPr>
            <p:cNvSpPr>
              <a:spLocks/>
            </p:cNvSpPr>
            <p:nvPr/>
          </p:nvSpPr>
          <p:spPr bwMode="auto">
            <a:xfrm>
              <a:off x="1952" y="1898"/>
              <a:ext cx="420" cy="495"/>
            </a:xfrm>
            <a:custGeom>
              <a:avLst/>
              <a:gdLst>
                <a:gd name="T0" fmla="*/ 145 w 420"/>
                <a:gd name="T1" fmla="*/ 105 h 495"/>
                <a:gd name="T2" fmla="*/ 0 w 420"/>
                <a:gd name="T3" fmla="*/ 105 h 495"/>
                <a:gd name="T4" fmla="*/ 0 w 420"/>
                <a:gd name="T5" fmla="*/ 0 h 495"/>
                <a:gd name="T6" fmla="*/ 420 w 420"/>
                <a:gd name="T7" fmla="*/ 0 h 495"/>
                <a:gd name="T8" fmla="*/ 420 w 420"/>
                <a:gd name="T9" fmla="*/ 105 h 495"/>
                <a:gd name="T10" fmla="*/ 276 w 420"/>
                <a:gd name="T11" fmla="*/ 105 h 495"/>
                <a:gd name="T12" fmla="*/ 276 w 420"/>
                <a:gd name="T13" fmla="*/ 495 h 495"/>
                <a:gd name="T14" fmla="*/ 145 w 420"/>
                <a:gd name="T15" fmla="*/ 495 h 495"/>
                <a:gd name="T16" fmla="*/ 145 w 420"/>
                <a:gd name="T17" fmla="*/ 10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0" h="495">
                  <a:moveTo>
                    <a:pt x="145" y="105"/>
                  </a:moveTo>
                  <a:lnTo>
                    <a:pt x="0" y="105"/>
                  </a:lnTo>
                  <a:lnTo>
                    <a:pt x="0" y="0"/>
                  </a:lnTo>
                  <a:lnTo>
                    <a:pt x="420" y="0"/>
                  </a:lnTo>
                  <a:lnTo>
                    <a:pt x="420" y="105"/>
                  </a:lnTo>
                  <a:lnTo>
                    <a:pt x="276" y="105"/>
                  </a:lnTo>
                  <a:lnTo>
                    <a:pt x="276" y="495"/>
                  </a:lnTo>
                  <a:lnTo>
                    <a:pt x="145" y="495"/>
                  </a:lnTo>
                  <a:lnTo>
                    <a:pt x="145"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11" name="Freeform 6">
              <a:extLst>
                <a:ext uri="{FF2B5EF4-FFF2-40B4-BE49-F238E27FC236}">
                  <a16:creationId xmlns:a16="http://schemas.microsoft.com/office/drawing/2014/main" id="{9EB6FBDD-FD7D-C84D-ACF8-4104DD4D19FD}"/>
                </a:ext>
              </a:extLst>
            </p:cNvPr>
            <p:cNvSpPr>
              <a:spLocks/>
            </p:cNvSpPr>
            <p:nvPr/>
          </p:nvSpPr>
          <p:spPr bwMode="auto">
            <a:xfrm>
              <a:off x="2429" y="1898"/>
              <a:ext cx="420" cy="495"/>
            </a:xfrm>
            <a:custGeom>
              <a:avLst/>
              <a:gdLst>
                <a:gd name="T0" fmla="*/ 0 w 420"/>
                <a:gd name="T1" fmla="*/ 0 h 495"/>
                <a:gd name="T2" fmla="*/ 133 w 420"/>
                <a:gd name="T3" fmla="*/ 0 h 495"/>
                <a:gd name="T4" fmla="*/ 133 w 420"/>
                <a:gd name="T5" fmla="*/ 191 h 495"/>
                <a:gd name="T6" fmla="*/ 285 w 420"/>
                <a:gd name="T7" fmla="*/ 191 h 495"/>
                <a:gd name="T8" fmla="*/ 285 w 420"/>
                <a:gd name="T9" fmla="*/ 0 h 495"/>
                <a:gd name="T10" fmla="*/ 420 w 420"/>
                <a:gd name="T11" fmla="*/ 0 h 495"/>
                <a:gd name="T12" fmla="*/ 420 w 420"/>
                <a:gd name="T13" fmla="*/ 495 h 495"/>
                <a:gd name="T14" fmla="*/ 285 w 420"/>
                <a:gd name="T15" fmla="*/ 495 h 495"/>
                <a:gd name="T16" fmla="*/ 285 w 420"/>
                <a:gd name="T17" fmla="*/ 297 h 495"/>
                <a:gd name="T18" fmla="*/ 133 w 420"/>
                <a:gd name="T19" fmla="*/ 297 h 495"/>
                <a:gd name="T20" fmla="*/ 133 w 420"/>
                <a:gd name="T21" fmla="*/ 495 h 495"/>
                <a:gd name="T22" fmla="*/ 0 w 420"/>
                <a:gd name="T23" fmla="*/ 495 h 495"/>
                <a:gd name="T24" fmla="*/ 0 w 420"/>
                <a:gd name="T2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495">
                  <a:moveTo>
                    <a:pt x="0" y="0"/>
                  </a:moveTo>
                  <a:lnTo>
                    <a:pt x="133" y="0"/>
                  </a:lnTo>
                  <a:lnTo>
                    <a:pt x="133" y="191"/>
                  </a:lnTo>
                  <a:lnTo>
                    <a:pt x="285" y="191"/>
                  </a:lnTo>
                  <a:lnTo>
                    <a:pt x="285" y="0"/>
                  </a:lnTo>
                  <a:lnTo>
                    <a:pt x="420" y="0"/>
                  </a:lnTo>
                  <a:lnTo>
                    <a:pt x="420" y="495"/>
                  </a:lnTo>
                  <a:lnTo>
                    <a:pt x="285" y="495"/>
                  </a:lnTo>
                  <a:lnTo>
                    <a:pt x="285" y="297"/>
                  </a:lnTo>
                  <a:lnTo>
                    <a:pt x="133" y="297"/>
                  </a:lnTo>
                  <a:lnTo>
                    <a:pt x="133" y="495"/>
                  </a:lnTo>
                  <a:lnTo>
                    <a:pt x="0" y="49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12" name="Freeform 7">
              <a:extLst>
                <a:ext uri="{FF2B5EF4-FFF2-40B4-BE49-F238E27FC236}">
                  <a16:creationId xmlns:a16="http://schemas.microsoft.com/office/drawing/2014/main" id="{913929A3-2F93-964D-8114-821EC6F34C11}"/>
                </a:ext>
              </a:extLst>
            </p:cNvPr>
            <p:cNvSpPr>
              <a:spLocks/>
            </p:cNvSpPr>
            <p:nvPr/>
          </p:nvSpPr>
          <p:spPr bwMode="auto">
            <a:xfrm>
              <a:off x="2904" y="1898"/>
              <a:ext cx="375" cy="495"/>
            </a:xfrm>
            <a:custGeom>
              <a:avLst/>
              <a:gdLst>
                <a:gd name="T0" fmla="*/ 46 w 158"/>
                <a:gd name="T1" fmla="*/ 207 h 207"/>
                <a:gd name="T2" fmla="*/ 33 w 158"/>
                <a:gd name="T3" fmla="*/ 206 h 207"/>
                <a:gd name="T4" fmla="*/ 25 w 158"/>
                <a:gd name="T5" fmla="*/ 205 h 207"/>
                <a:gd name="T6" fmla="*/ 6 w 158"/>
                <a:gd name="T7" fmla="*/ 191 h 207"/>
                <a:gd name="T8" fmla="*/ 0 w 158"/>
                <a:gd name="T9" fmla="*/ 162 h 207"/>
                <a:gd name="T10" fmla="*/ 0 w 158"/>
                <a:gd name="T11" fmla="*/ 43 h 207"/>
                <a:gd name="T12" fmla="*/ 2 w 158"/>
                <a:gd name="T13" fmla="*/ 23 h 207"/>
                <a:gd name="T14" fmla="*/ 10 w 158"/>
                <a:gd name="T15" fmla="*/ 10 h 207"/>
                <a:gd name="T16" fmla="*/ 35 w 158"/>
                <a:gd name="T17" fmla="*/ 0 h 207"/>
                <a:gd name="T18" fmla="*/ 47 w 158"/>
                <a:gd name="T19" fmla="*/ 0 h 207"/>
                <a:gd name="T20" fmla="*/ 158 w 158"/>
                <a:gd name="T21" fmla="*/ 0 h 207"/>
                <a:gd name="T22" fmla="*/ 158 w 158"/>
                <a:gd name="T23" fmla="*/ 44 h 207"/>
                <a:gd name="T24" fmla="*/ 73 w 158"/>
                <a:gd name="T25" fmla="*/ 44 h 207"/>
                <a:gd name="T26" fmla="*/ 59 w 158"/>
                <a:gd name="T27" fmla="*/ 48 h 207"/>
                <a:gd name="T28" fmla="*/ 56 w 158"/>
                <a:gd name="T29" fmla="*/ 62 h 207"/>
                <a:gd name="T30" fmla="*/ 56 w 158"/>
                <a:gd name="T31" fmla="*/ 81 h 207"/>
                <a:gd name="T32" fmla="*/ 157 w 158"/>
                <a:gd name="T33" fmla="*/ 81 h 207"/>
                <a:gd name="T34" fmla="*/ 157 w 158"/>
                <a:gd name="T35" fmla="*/ 125 h 207"/>
                <a:gd name="T36" fmla="*/ 56 w 158"/>
                <a:gd name="T37" fmla="*/ 125 h 207"/>
                <a:gd name="T38" fmla="*/ 56 w 158"/>
                <a:gd name="T39" fmla="*/ 146 h 207"/>
                <a:gd name="T40" fmla="*/ 57 w 158"/>
                <a:gd name="T41" fmla="*/ 156 h 207"/>
                <a:gd name="T42" fmla="*/ 62 w 158"/>
                <a:gd name="T43" fmla="*/ 160 h 207"/>
                <a:gd name="T44" fmla="*/ 72 w 158"/>
                <a:gd name="T45" fmla="*/ 161 h 207"/>
                <a:gd name="T46" fmla="*/ 158 w 158"/>
                <a:gd name="T47" fmla="*/ 161 h 207"/>
                <a:gd name="T48" fmla="*/ 158 w 158"/>
                <a:gd name="T49" fmla="*/ 206 h 207"/>
                <a:gd name="T50" fmla="*/ 46 w 158"/>
                <a:gd name="T51" fmla="*/ 206 h 207"/>
                <a:gd name="T52" fmla="*/ 46 w 158"/>
                <a:gd name="T5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207">
                  <a:moveTo>
                    <a:pt x="46" y="207"/>
                  </a:moveTo>
                  <a:cubicBezTo>
                    <a:pt x="40" y="207"/>
                    <a:pt x="36" y="206"/>
                    <a:pt x="33" y="206"/>
                  </a:cubicBezTo>
                  <a:cubicBezTo>
                    <a:pt x="31" y="206"/>
                    <a:pt x="28" y="206"/>
                    <a:pt x="25" y="205"/>
                  </a:cubicBezTo>
                  <a:cubicBezTo>
                    <a:pt x="16" y="202"/>
                    <a:pt x="9" y="198"/>
                    <a:pt x="6" y="191"/>
                  </a:cubicBezTo>
                  <a:cubicBezTo>
                    <a:pt x="2" y="184"/>
                    <a:pt x="0" y="174"/>
                    <a:pt x="0" y="162"/>
                  </a:cubicBezTo>
                  <a:cubicBezTo>
                    <a:pt x="0" y="43"/>
                    <a:pt x="0" y="43"/>
                    <a:pt x="0" y="43"/>
                  </a:cubicBezTo>
                  <a:cubicBezTo>
                    <a:pt x="0" y="34"/>
                    <a:pt x="1" y="28"/>
                    <a:pt x="2" y="23"/>
                  </a:cubicBezTo>
                  <a:cubicBezTo>
                    <a:pt x="4" y="18"/>
                    <a:pt x="6" y="14"/>
                    <a:pt x="10" y="10"/>
                  </a:cubicBezTo>
                  <a:cubicBezTo>
                    <a:pt x="17" y="4"/>
                    <a:pt x="25" y="1"/>
                    <a:pt x="35" y="0"/>
                  </a:cubicBezTo>
                  <a:cubicBezTo>
                    <a:pt x="37" y="0"/>
                    <a:pt x="41" y="0"/>
                    <a:pt x="47" y="0"/>
                  </a:cubicBezTo>
                  <a:cubicBezTo>
                    <a:pt x="158" y="0"/>
                    <a:pt x="158" y="0"/>
                    <a:pt x="158" y="0"/>
                  </a:cubicBezTo>
                  <a:cubicBezTo>
                    <a:pt x="158" y="44"/>
                    <a:pt x="158" y="44"/>
                    <a:pt x="158" y="44"/>
                  </a:cubicBezTo>
                  <a:cubicBezTo>
                    <a:pt x="73" y="44"/>
                    <a:pt x="73" y="44"/>
                    <a:pt x="73" y="44"/>
                  </a:cubicBezTo>
                  <a:cubicBezTo>
                    <a:pt x="66" y="44"/>
                    <a:pt x="62" y="46"/>
                    <a:pt x="59" y="48"/>
                  </a:cubicBezTo>
                  <a:cubicBezTo>
                    <a:pt x="57" y="50"/>
                    <a:pt x="56" y="55"/>
                    <a:pt x="56" y="62"/>
                  </a:cubicBezTo>
                  <a:cubicBezTo>
                    <a:pt x="56" y="81"/>
                    <a:pt x="56" y="81"/>
                    <a:pt x="56" y="81"/>
                  </a:cubicBezTo>
                  <a:cubicBezTo>
                    <a:pt x="157" y="81"/>
                    <a:pt x="157" y="81"/>
                    <a:pt x="157" y="81"/>
                  </a:cubicBezTo>
                  <a:cubicBezTo>
                    <a:pt x="157" y="125"/>
                    <a:pt x="157" y="125"/>
                    <a:pt x="157" y="125"/>
                  </a:cubicBezTo>
                  <a:cubicBezTo>
                    <a:pt x="56" y="125"/>
                    <a:pt x="56" y="125"/>
                    <a:pt x="56" y="125"/>
                  </a:cubicBezTo>
                  <a:cubicBezTo>
                    <a:pt x="56" y="146"/>
                    <a:pt x="56" y="146"/>
                    <a:pt x="56" y="146"/>
                  </a:cubicBezTo>
                  <a:cubicBezTo>
                    <a:pt x="56" y="150"/>
                    <a:pt x="56" y="154"/>
                    <a:pt x="57" y="156"/>
                  </a:cubicBezTo>
                  <a:cubicBezTo>
                    <a:pt x="58" y="158"/>
                    <a:pt x="59" y="159"/>
                    <a:pt x="62" y="160"/>
                  </a:cubicBezTo>
                  <a:cubicBezTo>
                    <a:pt x="64" y="161"/>
                    <a:pt x="67" y="161"/>
                    <a:pt x="72" y="161"/>
                  </a:cubicBezTo>
                  <a:cubicBezTo>
                    <a:pt x="158" y="161"/>
                    <a:pt x="158" y="161"/>
                    <a:pt x="158" y="161"/>
                  </a:cubicBezTo>
                  <a:cubicBezTo>
                    <a:pt x="158" y="206"/>
                    <a:pt x="158" y="206"/>
                    <a:pt x="158" y="206"/>
                  </a:cubicBezTo>
                  <a:cubicBezTo>
                    <a:pt x="46" y="206"/>
                    <a:pt x="46" y="206"/>
                    <a:pt x="46" y="206"/>
                  </a:cubicBezTo>
                  <a:lnTo>
                    <a:pt x="46"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13" name="Freeform 8">
              <a:extLst>
                <a:ext uri="{FF2B5EF4-FFF2-40B4-BE49-F238E27FC236}">
                  <a16:creationId xmlns:a16="http://schemas.microsoft.com/office/drawing/2014/main" id="{E5B7ABB5-0C55-364B-A118-9F13A470FD85}"/>
                </a:ext>
              </a:extLst>
            </p:cNvPr>
            <p:cNvSpPr>
              <a:spLocks noEditPoints="1"/>
            </p:cNvSpPr>
            <p:nvPr/>
          </p:nvSpPr>
          <p:spPr bwMode="auto">
            <a:xfrm>
              <a:off x="3338" y="1898"/>
              <a:ext cx="423" cy="495"/>
            </a:xfrm>
            <a:custGeom>
              <a:avLst/>
              <a:gdLst>
                <a:gd name="T0" fmla="*/ 0 w 178"/>
                <a:gd name="T1" fmla="*/ 0 h 207"/>
                <a:gd name="T2" fmla="*/ 113 w 178"/>
                <a:gd name="T3" fmla="*/ 0 h 207"/>
                <a:gd name="T4" fmla="*/ 141 w 178"/>
                <a:gd name="T5" fmla="*/ 4 h 207"/>
                <a:gd name="T6" fmla="*/ 161 w 178"/>
                <a:gd name="T7" fmla="*/ 15 h 207"/>
                <a:gd name="T8" fmla="*/ 174 w 178"/>
                <a:gd name="T9" fmla="*/ 34 h 207"/>
                <a:gd name="T10" fmla="*/ 178 w 178"/>
                <a:gd name="T11" fmla="*/ 59 h 207"/>
                <a:gd name="T12" fmla="*/ 170 w 178"/>
                <a:gd name="T13" fmla="*/ 93 h 207"/>
                <a:gd name="T14" fmla="*/ 165 w 178"/>
                <a:gd name="T15" fmla="*/ 100 h 207"/>
                <a:gd name="T16" fmla="*/ 157 w 178"/>
                <a:gd name="T17" fmla="*/ 106 h 207"/>
                <a:gd name="T18" fmla="*/ 168 w 178"/>
                <a:gd name="T19" fmla="*/ 115 h 207"/>
                <a:gd name="T20" fmla="*/ 174 w 178"/>
                <a:gd name="T21" fmla="*/ 125 h 207"/>
                <a:gd name="T22" fmla="*/ 178 w 178"/>
                <a:gd name="T23" fmla="*/ 144 h 207"/>
                <a:gd name="T24" fmla="*/ 178 w 178"/>
                <a:gd name="T25" fmla="*/ 148 h 207"/>
                <a:gd name="T26" fmla="*/ 178 w 178"/>
                <a:gd name="T27" fmla="*/ 154 h 207"/>
                <a:gd name="T28" fmla="*/ 178 w 178"/>
                <a:gd name="T29" fmla="*/ 207 h 207"/>
                <a:gd name="T30" fmla="*/ 122 w 178"/>
                <a:gd name="T31" fmla="*/ 207 h 207"/>
                <a:gd name="T32" fmla="*/ 122 w 178"/>
                <a:gd name="T33" fmla="*/ 166 h 207"/>
                <a:gd name="T34" fmla="*/ 119 w 178"/>
                <a:gd name="T35" fmla="*/ 149 h 207"/>
                <a:gd name="T36" fmla="*/ 110 w 178"/>
                <a:gd name="T37" fmla="*/ 136 h 207"/>
                <a:gd name="T38" fmla="*/ 98 w 178"/>
                <a:gd name="T39" fmla="*/ 130 h 207"/>
                <a:gd name="T40" fmla="*/ 80 w 178"/>
                <a:gd name="T41" fmla="*/ 128 h 207"/>
                <a:gd name="T42" fmla="*/ 57 w 178"/>
                <a:gd name="T43" fmla="*/ 128 h 207"/>
                <a:gd name="T44" fmla="*/ 57 w 178"/>
                <a:gd name="T45" fmla="*/ 207 h 207"/>
                <a:gd name="T46" fmla="*/ 1 w 178"/>
                <a:gd name="T47" fmla="*/ 207 h 207"/>
                <a:gd name="T48" fmla="*/ 1 w 178"/>
                <a:gd name="T49" fmla="*/ 0 h 207"/>
                <a:gd name="T50" fmla="*/ 0 w 178"/>
                <a:gd name="T51" fmla="*/ 0 h 207"/>
                <a:gd name="T52" fmla="*/ 104 w 178"/>
                <a:gd name="T53" fmla="*/ 83 h 207"/>
                <a:gd name="T54" fmla="*/ 118 w 178"/>
                <a:gd name="T55" fmla="*/ 79 h 207"/>
                <a:gd name="T56" fmla="*/ 122 w 178"/>
                <a:gd name="T57" fmla="*/ 64 h 207"/>
                <a:gd name="T58" fmla="*/ 118 w 178"/>
                <a:gd name="T59" fmla="*/ 49 h 207"/>
                <a:gd name="T60" fmla="*/ 104 w 178"/>
                <a:gd name="T61" fmla="*/ 45 h 207"/>
                <a:gd name="T62" fmla="*/ 57 w 178"/>
                <a:gd name="T63" fmla="*/ 45 h 207"/>
                <a:gd name="T64" fmla="*/ 57 w 178"/>
                <a:gd name="T65" fmla="*/ 83 h 207"/>
                <a:gd name="T66" fmla="*/ 104 w 178"/>
                <a:gd name="T67" fmla="*/ 8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 h="207">
                  <a:moveTo>
                    <a:pt x="0" y="0"/>
                  </a:moveTo>
                  <a:cubicBezTo>
                    <a:pt x="113" y="0"/>
                    <a:pt x="113" y="0"/>
                    <a:pt x="113" y="0"/>
                  </a:cubicBezTo>
                  <a:cubicBezTo>
                    <a:pt x="124" y="0"/>
                    <a:pt x="133" y="1"/>
                    <a:pt x="141" y="4"/>
                  </a:cubicBezTo>
                  <a:cubicBezTo>
                    <a:pt x="149" y="6"/>
                    <a:pt x="156" y="10"/>
                    <a:pt x="161" y="15"/>
                  </a:cubicBezTo>
                  <a:cubicBezTo>
                    <a:pt x="166" y="20"/>
                    <a:pt x="171" y="26"/>
                    <a:pt x="174" y="34"/>
                  </a:cubicBezTo>
                  <a:cubicBezTo>
                    <a:pt x="176" y="41"/>
                    <a:pt x="178" y="49"/>
                    <a:pt x="178" y="59"/>
                  </a:cubicBezTo>
                  <a:cubicBezTo>
                    <a:pt x="178" y="72"/>
                    <a:pt x="175" y="84"/>
                    <a:pt x="170" y="93"/>
                  </a:cubicBezTo>
                  <a:cubicBezTo>
                    <a:pt x="168" y="96"/>
                    <a:pt x="166" y="98"/>
                    <a:pt x="165" y="100"/>
                  </a:cubicBezTo>
                  <a:cubicBezTo>
                    <a:pt x="163" y="102"/>
                    <a:pt x="160" y="104"/>
                    <a:pt x="157" y="106"/>
                  </a:cubicBezTo>
                  <a:cubicBezTo>
                    <a:pt x="162" y="109"/>
                    <a:pt x="166" y="112"/>
                    <a:pt x="168" y="115"/>
                  </a:cubicBezTo>
                  <a:cubicBezTo>
                    <a:pt x="171" y="118"/>
                    <a:pt x="172" y="121"/>
                    <a:pt x="174" y="125"/>
                  </a:cubicBezTo>
                  <a:cubicBezTo>
                    <a:pt x="176" y="131"/>
                    <a:pt x="178" y="137"/>
                    <a:pt x="178" y="144"/>
                  </a:cubicBezTo>
                  <a:cubicBezTo>
                    <a:pt x="178" y="145"/>
                    <a:pt x="178" y="146"/>
                    <a:pt x="178" y="148"/>
                  </a:cubicBezTo>
                  <a:cubicBezTo>
                    <a:pt x="178" y="154"/>
                    <a:pt x="178" y="154"/>
                    <a:pt x="178" y="154"/>
                  </a:cubicBezTo>
                  <a:cubicBezTo>
                    <a:pt x="178" y="207"/>
                    <a:pt x="178" y="207"/>
                    <a:pt x="178" y="207"/>
                  </a:cubicBezTo>
                  <a:cubicBezTo>
                    <a:pt x="122" y="207"/>
                    <a:pt x="122" y="207"/>
                    <a:pt x="122" y="207"/>
                  </a:cubicBezTo>
                  <a:cubicBezTo>
                    <a:pt x="122" y="166"/>
                    <a:pt x="122" y="166"/>
                    <a:pt x="122" y="166"/>
                  </a:cubicBezTo>
                  <a:cubicBezTo>
                    <a:pt x="122" y="160"/>
                    <a:pt x="121" y="154"/>
                    <a:pt x="119" y="149"/>
                  </a:cubicBezTo>
                  <a:cubicBezTo>
                    <a:pt x="117" y="144"/>
                    <a:pt x="114" y="140"/>
                    <a:pt x="110" y="136"/>
                  </a:cubicBezTo>
                  <a:cubicBezTo>
                    <a:pt x="107" y="133"/>
                    <a:pt x="103" y="131"/>
                    <a:pt x="98" y="130"/>
                  </a:cubicBezTo>
                  <a:cubicBezTo>
                    <a:pt x="94" y="129"/>
                    <a:pt x="88" y="128"/>
                    <a:pt x="80" y="128"/>
                  </a:cubicBezTo>
                  <a:cubicBezTo>
                    <a:pt x="57" y="128"/>
                    <a:pt x="57" y="128"/>
                    <a:pt x="57" y="128"/>
                  </a:cubicBezTo>
                  <a:cubicBezTo>
                    <a:pt x="57" y="207"/>
                    <a:pt x="57" y="207"/>
                    <a:pt x="57" y="207"/>
                  </a:cubicBezTo>
                  <a:cubicBezTo>
                    <a:pt x="1" y="207"/>
                    <a:pt x="1" y="207"/>
                    <a:pt x="1" y="207"/>
                  </a:cubicBezTo>
                  <a:cubicBezTo>
                    <a:pt x="1" y="0"/>
                    <a:pt x="1" y="0"/>
                    <a:pt x="1" y="0"/>
                  </a:cubicBezTo>
                  <a:lnTo>
                    <a:pt x="0" y="0"/>
                  </a:lnTo>
                  <a:close/>
                  <a:moveTo>
                    <a:pt x="104" y="83"/>
                  </a:moveTo>
                  <a:cubicBezTo>
                    <a:pt x="111" y="83"/>
                    <a:pt x="116" y="82"/>
                    <a:pt x="118" y="79"/>
                  </a:cubicBezTo>
                  <a:cubicBezTo>
                    <a:pt x="121" y="76"/>
                    <a:pt x="122" y="71"/>
                    <a:pt x="122" y="64"/>
                  </a:cubicBezTo>
                  <a:cubicBezTo>
                    <a:pt x="122" y="57"/>
                    <a:pt x="121" y="52"/>
                    <a:pt x="118" y="49"/>
                  </a:cubicBezTo>
                  <a:cubicBezTo>
                    <a:pt x="115" y="46"/>
                    <a:pt x="110" y="45"/>
                    <a:pt x="104" y="45"/>
                  </a:cubicBezTo>
                  <a:cubicBezTo>
                    <a:pt x="57" y="45"/>
                    <a:pt x="57" y="45"/>
                    <a:pt x="57" y="45"/>
                  </a:cubicBezTo>
                  <a:cubicBezTo>
                    <a:pt x="57" y="83"/>
                    <a:pt x="57" y="83"/>
                    <a:pt x="57" y="83"/>
                  </a:cubicBezTo>
                  <a:lnTo>
                    <a:pt x="104"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14" name="Freeform 9">
              <a:extLst>
                <a:ext uri="{FF2B5EF4-FFF2-40B4-BE49-F238E27FC236}">
                  <a16:creationId xmlns:a16="http://schemas.microsoft.com/office/drawing/2014/main" id="{8FB03BF2-983F-C641-ADA2-9AF32FED1294}"/>
                </a:ext>
              </a:extLst>
            </p:cNvPr>
            <p:cNvSpPr>
              <a:spLocks/>
            </p:cNvSpPr>
            <p:nvPr/>
          </p:nvSpPr>
          <p:spPr bwMode="auto">
            <a:xfrm>
              <a:off x="3822" y="1898"/>
              <a:ext cx="589" cy="495"/>
            </a:xfrm>
            <a:custGeom>
              <a:avLst/>
              <a:gdLst>
                <a:gd name="T0" fmla="*/ 0 w 248"/>
                <a:gd name="T1" fmla="*/ 0 h 207"/>
                <a:gd name="T2" fmla="*/ 85 w 248"/>
                <a:gd name="T3" fmla="*/ 0 h 207"/>
                <a:gd name="T4" fmla="*/ 124 w 248"/>
                <a:gd name="T5" fmla="*/ 114 h 207"/>
                <a:gd name="T6" fmla="*/ 124 w 248"/>
                <a:gd name="T7" fmla="*/ 114 h 207"/>
                <a:gd name="T8" fmla="*/ 163 w 248"/>
                <a:gd name="T9" fmla="*/ 0 h 207"/>
                <a:gd name="T10" fmla="*/ 248 w 248"/>
                <a:gd name="T11" fmla="*/ 0 h 207"/>
                <a:gd name="T12" fmla="*/ 248 w 248"/>
                <a:gd name="T13" fmla="*/ 207 h 207"/>
                <a:gd name="T14" fmla="*/ 192 w 248"/>
                <a:gd name="T15" fmla="*/ 207 h 207"/>
                <a:gd name="T16" fmla="*/ 192 w 248"/>
                <a:gd name="T17" fmla="*/ 70 h 207"/>
                <a:gd name="T18" fmla="*/ 192 w 248"/>
                <a:gd name="T19" fmla="*/ 70 h 207"/>
                <a:gd name="T20" fmla="*/ 152 w 248"/>
                <a:gd name="T21" fmla="*/ 188 h 207"/>
                <a:gd name="T22" fmla="*/ 146 w 248"/>
                <a:gd name="T23" fmla="*/ 200 h 207"/>
                <a:gd name="T24" fmla="*/ 138 w 248"/>
                <a:gd name="T25" fmla="*/ 206 h 207"/>
                <a:gd name="T26" fmla="*/ 125 w 248"/>
                <a:gd name="T27" fmla="*/ 207 h 207"/>
                <a:gd name="T28" fmla="*/ 112 w 248"/>
                <a:gd name="T29" fmla="*/ 206 h 207"/>
                <a:gd name="T30" fmla="*/ 105 w 248"/>
                <a:gd name="T31" fmla="*/ 203 h 207"/>
                <a:gd name="T32" fmla="*/ 102 w 248"/>
                <a:gd name="T33" fmla="*/ 199 h 207"/>
                <a:gd name="T34" fmla="*/ 99 w 248"/>
                <a:gd name="T35" fmla="*/ 195 h 207"/>
                <a:gd name="T36" fmla="*/ 96 w 248"/>
                <a:gd name="T37" fmla="*/ 186 h 207"/>
                <a:gd name="T38" fmla="*/ 56 w 248"/>
                <a:gd name="T39" fmla="*/ 70 h 207"/>
                <a:gd name="T40" fmla="*/ 56 w 248"/>
                <a:gd name="T41" fmla="*/ 70 h 207"/>
                <a:gd name="T42" fmla="*/ 56 w 248"/>
                <a:gd name="T43" fmla="*/ 206 h 207"/>
                <a:gd name="T44" fmla="*/ 0 w 248"/>
                <a:gd name="T45" fmla="*/ 206 h 207"/>
                <a:gd name="T46" fmla="*/ 0 w 248"/>
                <a:gd name="T4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8" h="207">
                  <a:moveTo>
                    <a:pt x="0" y="0"/>
                  </a:moveTo>
                  <a:cubicBezTo>
                    <a:pt x="85" y="0"/>
                    <a:pt x="85" y="0"/>
                    <a:pt x="85" y="0"/>
                  </a:cubicBezTo>
                  <a:cubicBezTo>
                    <a:pt x="124" y="114"/>
                    <a:pt x="124" y="114"/>
                    <a:pt x="124" y="114"/>
                  </a:cubicBezTo>
                  <a:cubicBezTo>
                    <a:pt x="124" y="114"/>
                    <a:pt x="124" y="114"/>
                    <a:pt x="124" y="114"/>
                  </a:cubicBezTo>
                  <a:cubicBezTo>
                    <a:pt x="163" y="0"/>
                    <a:pt x="163" y="0"/>
                    <a:pt x="163" y="0"/>
                  </a:cubicBezTo>
                  <a:cubicBezTo>
                    <a:pt x="248" y="0"/>
                    <a:pt x="248" y="0"/>
                    <a:pt x="248" y="0"/>
                  </a:cubicBezTo>
                  <a:cubicBezTo>
                    <a:pt x="248" y="207"/>
                    <a:pt x="248" y="207"/>
                    <a:pt x="248" y="207"/>
                  </a:cubicBezTo>
                  <a:cubicBezTo>
                    <a:pt x="192" y="207"/>
                    <a:pt x="192" y="207"/>
                    <a:pt x="192" y="207"/>
                  </a:cubicBezTo>
                  <a:cubicBezTo>
                    <a:pt x="192" y="70"/>
                    <a:pt x="192" y="70"/>
                    <a:pt x="192" y="70"/>
                  </a:cubicBezTo>
                  <a:cubicBezTo>
                    <a:pt x="192" y="70"/>
                    <a:pt x="192" y="70"/>
                    <a:pt x="192" y="70"/>
                  </a:cubicBezTo>
                  <a:cubicBezTo>
                    <a:pt x="152" y="188"/>
                    <a:pt x="152" y="188"/>
                    <a:pt x="152" y="188"/>
                  </a:cubicBezTo>
                  <a:cubicBezTo>
                    <a:pt x="150" y="193"/>
                    <a:pt x="148" y="197"/>
                    <a:pt x="146" y="200"/>
                  </a:cubicBezTo>
                  <a:cubicBezTo>
                    <a:pt x="144" y="203"/>
                    <a:pt x="142" y="205"/>
                    <a:pt x="138" y="206"/>
                  </a:cubicBezTo>
                  <a:cubicBezTo>
                    <a:pt x="135" y="207"/>
                    <a:pt x="130" y="207"/>
                    <a:pt x="125" y="207"/>
                  </a:cubicBezTo>
                  <a:cubicBezTo>
                    <a:pt x="119" y="207"/>
                    <a:pt x="115" y="207"/>
                    <a:pt x="112" y="206"/>
                  </a:cubicBezTo>
                  <a:cubicBezTo>
                    <a:pt x="110" y="206"/>
                    <a:pt x="108" y="204"/>
                    <a:pt x="105" y="203"/>
                  </a:cubicBezTo>
                  <a:cubicBezTo>
                    <a:pt x="104" y="202"/>
                    <a:pt x="103" y="200"/>
                    <a:pt x="102" y="199"/>
                  </a:cubicBezTo>
                  <a:cubicBezTo>
                    <a:pt x="101" y="198"/>
                    <a:pt x="100" y="196"/>
                    <a:pt x="99" y="195"/>
                  </a:cubicBezTo>
                  <a:cubicBezTo>
                    <a:pt x="98" y="193"/>
                    <a:pt x="97" y="190"/>
                    <a:pt x="96" y="186"/>
                  </a:cubicBezTo>
                  <a:cubicBezTo>
                    <a:pt x="56" y="70"/>
                    <a:pt x="56" y="70"/>
                    <a:pt x="56" y="70"/>
                  </a:cubicBezTo>
                  <a:cubicBezTo>
                    <a:pt x="56" y="70"/>
                    <a:pt x="56" y="70"/>
                    <a:pt x="56" y="70"/>
                  </a:cubicBezTo>
                  <a:cubicBezTo>
                    <a:pt x="56" y="206"/>
                    <a:pt x="56" y="206"/>
                    <a:pt x="56" y="206"/>
                  </a:cubicBezTo>
                  <a:cubicBezTo>
                    <a:pt x="0" y="206"/>
                    <a:pt x="0" y="206"/>
                    <a:pt x="0" y="20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15" name="Freeform 10">
              <a:extLst>
                <a:ext uri="{FF2B5EF4-FFF2-40B4-BE49-F238E27FC236}">
                  <a16:creationId xmlns:a16="http://schemas.microsoft.com/office/drawing/2014/main" id="{5AECB2EE-0C3C-1944-8B05-A443CFB527F9}"/>
                </a:ext>
              </a:extLst>
            </p:cNvPr>
            <p:cNvSpPr>
              <a:spLocks noEditPoints="1"/>
            </p:cNvSpPr>
            <p:nvPr/>
          </p:nvSpPr>
          <p:spPr bwMode="auto">
            <a:xfrm>
              <a:off x="4472" y="1889"/>
              <a:ext cx="499" cy="521"/>
            </a:xfrm>
            <a:custGeom>
              <a:avLst/>
              <a:gdLst>
                <a:gd name="T0" fmla="*/ 204 w 210"/>
                <a:gd name="T1" fmla="*/ 158 h 218"/>
                <a:gd name="T2" fmla="*/ 184 w 210"/>
                <a:gd name="T3" fmla="*/ 192 h 218"/>
                <a:gd name="T4" fmla="*/ 163 w 210"/>
                <a:gd name="T5" fmla="*/ 207 h 218"/>
                <a:gd name="T6" fmla="*/ 137 w 210"/>
                <a:gd name="T7" fmla="*/ 215 h 218"/>
                <a:gd name="T8" fmla="*/ 103 w 210"/>
                <a:gd name="T9" fmla="*/ 218 h 218"/>
                <a:gd name="T10" fmla="*/ 79 w 210"/>
                <a:gd name="T11" fmla="*/ 217 h 218"/>
                <a:gd name="T12" fmla="*/ 59 w 210"/>
                <a:gd name="T13" fmla="*/ 212 h 218"/>
                <a:gd name="T14" fmla="*/ 42 w 210"/>
                <a:gd name="T15" fmla="*/ 205 h 218"/>
                <a:gd name="T16" fmla="*/ 28 w 210"/>
                <a:gd name="T17" fmla="*/ 194 h 218"/>
                <a:gd name="T18" fmla="*/ 12 w 210"/>
                <a:gd name="T19" fmla="*/ 173 h 218"/>
                <a:gd name="T20" fmla="*/ 3 w 210"/>
                <a:gd name="T21" fmla="*/ 146 h 218"/>
                <a:gd name="T22" fmla="*/ 0 w 210"/>
                <a:gd name="T23" fmla="*/ 113 h 218"/>
                <a:gd name="T24" fmla="*/ 2 w 210"/>
                <a:gd name="T25" fmla="*/ 78 h 218"/>
                <a:gd name="T26" fmla="*/ 11 w 210"/>
                <a:gd name="T27" fmla="*/ 48 h 218"/>
                <a:gd name="T28" fmla="*/ 26 w 210"/>
                <a:gd name="T29" fmla="*/ 26 h 218"/>
                <a:gd name="T30" fmla="*/ 57 w 210"/>
                <a:gd name="T31" fmla="*/ 7 h 218"/>
                <a:gd name="T32" fmla="*/ 103 w 210"/>
                <a:gd name="T33" fmla="*/ 0 h 218"/>
                <a:gd name="T34" fmla="*/ 137 w 210"/>
                <a:gd name="T35" fmla="*/ 3 h 218"/>
                <a:gd name="T36" fmla="*/ 162 w 210"/>
                <a:gd name="T37" fmla="*/ 11 h 218"/>
                <a:gd name="T38" fmla="*/ 181 w 210"/>
                <a:gd name="T39" fmla="*/ 26 h 218"/>
                <a:gd name="T40" fmla="*/ 198 w 210"/>
                <a:gd name="T41" fmla="*/ 48 h 218"/>
                <a:gd name="T42" fmla="*/ 207 w 210"/>
                <a:gd name="T43" fmla="*/ 74 h 218"/>
                <a:gd name="T44" fmla="*/ 210 w 210"/>
                <a:gd name="T45" fmla="*/ 108 h 218"/>
                <a:gd name="T46" fmla="*/ 204 w 210"/>
                <a:gd name="T47" fmla="*/ 158 h 218"/>
                <a:gd name="T48" fmla="*/ 150 w 210"/>
                <a:gd name="T49" fmla="*/ 79 h 218"/>
                <a:gd name="T50" fmla="*/ 139 w 210"/>
                <a:gd name="T51" fmla="*/ 57 h 218"/>
                <a:gd name="T52" fmla="*/ 125 w 210"/>
                <a:gd name="T53" fmla="*/ 48 h 218"/>
                <a:gd name="T54" fmla="*/ 104 w 210"/>
                <a:gd name="T55" fmla="*/ 45 h 218"/>
                <a:gd name="T56" fmla="*/ 69 w 210"/>
                <a:gd name="T57" fmla="*/ 57 h 218"/>
                <a:gd name="T58" fmla="*/ 61 w 210"/>
                <a:gd name="T59" fmla="*/ 71 h 218"/>
                <a:gd name="T60" fmla="*/ 57 w 210"/>
                <a:gd name="T61" fmla="*/ 88 h 218"/>
                <a:gd name="T62" fmla="*/ 55 w 210"/>
                <a:gd name="T63" fmla="*/ 111 h 218"/>
                <a:gd name="T64" fmla="*/ 59 w 210"/>
                <a:gd name="T65" fmla="*/ 142 h 218"/>
                <a:gd name="T66" fmla="*/ 71 w 210"/>
                <a:gd name="T67" fmla="*/ 163 h 218"/>
                <a:gd name="T68" fmla="*/ 104 w 210"/>
                <a:gd name="T69" fmla="*/ 174 h 218"/>
                <a:gd name="T70" fmla="*/ 126 w 210"/>
                <a:gd name="T71" fmla="*/ 170 h 218"/>
                <a:gd name="T72" fmla="*/ 142 w 210"/>
                <a:gd name="T73" fmla="*/ 159 h 218"/>
                <a:gd name="T74" fmla="*/ 151 w 210"/>
                <a:gd name="T75" fmla="*/ 140 h 218"/>
                <a:gd name="T76" fmla="*/ 154 w 210"/>
                <a:gd name="T77" fmla="*/ 112 h 218"/>
                <a:gd name="T78" fmla="*/ 150 w 210"/>
                <a:gd name="T79" fmla="*/ 7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0" h="218">
                  <a:moveTo>
                    <a:pt x="204" y="158"/>
                  </a:moveTo>
                  <a:cubicBezTo>
                    <a:pt x="199" y="172"/>
                    <a:pt x="192" y="183"/>
                    <a:pt x="184" y="192"/>
                  </a:cubicBezTo>
                  <a:cubicBezTo>
                    <a:pt x="178" y="198"/>
                    <a:pt x="171" y="203"/>
                    <a:pt x="163" y="207"/>
                  </a:cubicBezTo>
                  <a:cubicBezTo>
                    <a:pt x="155" y="210"/>
                    <a:pt x="146" y="213"/>
                    <a:pt x="137" y="215"/>
                  </a:cubicBezTo>
                  <a:cubicBezTo>
                    <a:pt x="127" y="217"/>
                    <a:pt x="116" y="218"/>
                    <a:pt x="103" y="218"/>
                  </a:cubicBezTo>
                  <a:cubicBezTo>
                    <a:pt x="94" y="218"/>
                    <a:pt x="87" y="218"/>
                    <a:pt x="79" y="217"/>
                  </a:cubicBezTo>
                  <a:cubicBezTo>
                    <a:pt x="72" y="216"/>
                    <a:pt x="65" y="214"/>
                    <a:pt x="59" y="212"/>
                  </a:cubicBezTo>
                  <a:cubicBezTo>
                    <a:pt x="53" y="210"/>
                    <a:pt x="48" y="208"/>
                    <a:pt x="42" y="205"/>
                  </a:cubicBezTo>
                  <a:cubicBezTo>
                    <a:pt x="38" y="202"/>
                    <a:pt x="33" y="198"/>
                    <a:pt x="28" y="194"/>
                  </a:cubicBezTo>
                  <a:cubicBezTo>
                    <a:pt x="22" y="188"/>
                    <a:pt x="16" y="181"/>
                    <a:pt x="12" y="173"/>
                  </a:cubicBezTo>
                  <a:cubicBezTo>
                    <a:pt x="8" y="165"/>
                    <a:pt x="5" y="156"/>
                    <a:pt x="3" y="146"/>
                  </a:cubicBezTo>
                  <a:cubicBezTo>
                    <a:pt x="1" y="136"/>
                    <a:pt x="0" y="125"/>
                    <a:pt x="0" y="113"/>
                  </a:cubicBezTo>
                  <a:cubicBezTo>
                    <a:pt x="0" y="100"/>
                    <a:pt x="1" y="89"/>
                    <a:pt x="2" y="78"/>
                  </a:cubicBezTo>
                  <a:cubicBezTo>
                    <a:pt x="4" y="67"/>
                    <a:pt x="7" y="57"/>
                    <a:pt x="11" y="48"/>
                  </a:cubicBezTo>
                  <a:cubicBezTo>
                    <a:pt x="15" y="40"/>
                    <a:pt x="20" y="32"/>
                    <a:pt x="26" y="26"/>
                  </a:cubicBezTo>
                  <a:cubicBezTo>
                    <a:pt x="34" y="17"/>
                    <a:pt x="44" y="11"/>
                    <a:pt x="57" y="7"/>
                  </a:cubicBezTo>
                  <a:cubicBezTo>
                    <a:pt x="70" y="3"/>
                    <a:pt x="85" y="0"/>
                    <a:pt x="103" y="0"/>
                  </a:cubicBezTo>
                  <a:cubicBezTo>
                    <a:pt x="117" y="0"/>
                    <a:pt x="128" y="1"/>
                    <a:pt x="137" y="3"/>
                  </a:cubicBezTo>
                  <a:cubicBezTo>
                    <a:pt x="146" y="4"/>
                    <a:pt x="155" y="7"/>
                    <a:pt x="162" y="11"/>
                  </a:cubicBezTo>
                  <a:cubicBezTo>
                    <a:pt x="169" y="14"/>
                    <a:pt x="175" y="19"/>
                    <a:pt x="181" y="26"/>
                  </a:cubicBezTo>
                  <a:cubicBezTo>
                    <a:pt x="188" y="32"/>
                    <a:pt x="193" y="40"/>
                    <a:pt x="198" y="48"/>
                  </a:cubicBezTo>
                  <a:cubicBezTo>
                    <a:pt x="202" y="56"/>
                    <a:pt x="205" y="64"/>
                    <a:pt x="207" y="74"/>
                  </a:cubicBezTo>
                  <a:cubicBezTo>
                    <a:pt x="209" y="84"/>
                    <a:pt x="210" y="95"/>
                    <a:pt x="210" y="108"/>
                  </a:cubicBezTo>
                  <a:cubicBezTo>
                    <a:pt x="210" y="127"/>
                    <a:pt x="208" y="144"/>
                    <a:pt x="204" y="158"/>
                  </a:cubicBezTo>
                  <a:moveTo>
                    <a:pt x="150" y="79"/>
                  </a:moveTo>
                  <a:cubicBezTo>
                    <a:pt x="148" y="71"/>
                    <a:pt x="145" y="64"/>
                    <a:pt x="139" y="57"/>
                  </a:cubicBezTo>
                  <a:cubicBezTo>
                    <a:pt x="136" y="53"/>
                    <a:pt x="131" y="50"/>
                    <a:pt x="125" y="48"/>
                  </a:cubicBezTo>
                  <a:cubicBezTo>
                    <a:pt x="120" y="46"/>
                    <a:pt x="112" y="45"/>
                    <a:pt x="104" y="45"/>
                  </a:cubicBezTo>
                  <a:cubicBezTo>
                    <a:pt x="87" y="45"/>
                    <a:pt x="76" y="49"/>
                    <a:pt x="69" y="57"/>
                  </a:cubicBezTo>
                  <a:cubicBezTo>
                    <a:pt x="66" y="61"/>
                    <a:pt x="64" y="66"/>
                    <a:pt x="61" y="71"/>
                  </a:cubicBezTo>
                  <a:cubicBezTo>
                    <a:pt x="59" y="76"/>
                    <a:pt x="58" y="82"/>
                    <a:pt x="57" y="88"/>
                  </a:cubicBezTo>
                  <a:cubicBezTo>
                    <a:pt x="56" y="95"/>
                    <a:pt x="55" y="102"/>
                    <a:pt x="55" y="111"/>
                  </a:cubicBezTo>
                  <a:cubicBezTo>
                    <a:pt x="55" y="123"/>
                    <a:pt x="56" y="134"/>
                    <a:pt x="59" y="142"/>
                  </a:cubicBezTo>
                  <a:cubicBezTo>
                    <a:pt x="62" y="150"/>
                    <a:pt x="66" y="158"/>
                    <a:pt x="71" y="163"/>
                  </a:cubicBezTo>
                  <a:cubicBezTo>
                    <a:pt x="78" y="170"/>
                    <a:pt x="89" y="174"/>
                    <a:pt x="104" y="174"/>
                  </a:cubicBezTo>
                  <a:cubicBezTo>
                    <a:pt x="112" y="174"/>
                    <a:pt x="120" y="172"/>
                    <a:pt x="126" y="170"/>
                  </a:cubicBezTo>
                  <a:cubicBezTo>
                    <a:pt x="132" y="168"/>
                    <a:pt x="138" y="164"/>
                    <a:pt x="142" y="159"/>
                  </a:cubicBezTo>
                  <a:cubicBezTo>
                    <a:pt x="146" y="154"/>
                    <a:pt x="149" y="148"/>
                    <a:pt x="151" y="140"/>
                  </a:cubicBezTo>
                  <a:cubicBezTo>
                    <a:pt x="153" y="132"/>
                    <a:pt x="154" y="123"/>
                    <a:pt x="154" y="112"/>
                  </a:cubicBezTo>
                  <a:cubicBezTo>
                    <a:pt x="154" y="100"/>
                    <a:pt x="153" y="89"/>
                    <a:pt x="150" y="7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16" name="Freeform 11">
              <a:extLst>
                <a:ext uri="{FF2B5EF4-FFF2-40B4-BE49-F238E27FC236}">
                  <a16:creationId xmlns:a16="http://schemas.microsoft.com/office/drawing/2014/main" id="{06C4E13B-22A1-5D43-831F-BA02EDC9173D}"/>
                </a:ext>
              </a:extLst>
            </p:cNvPr>
            <p:cNvSpPr>
              <a:spLocks/>
            </p:cNvSpPr>
            <p:nvPr/>
          </p:nvSpPr>
          <p:spPr bwMode="auto">
            <a:xfrm>
              <a:off x="5163" y="1898"/>
              <a:ext cx="446" cy="495"/>
            </a:xfrm>
            <a:custGeom>
              <a:avLst/>
              <a:gdLst>
                <a:gd name="T0" fmla="*/ 0 w 446"/>
                <a:gd name="T1" fmla="*/ 0 h 495"/>
                <a:gd name="T2" fmla="*/ 133 w 446"/>
                <a:gd name="T3" fmla="*/ 0 h 495"/>
                <a:gd name="T4" fmla="*/ 133 w 446"/>
                <a:gd name="T5" fmla="*/ 242 h 495"/>
                <a:gd name="T6" fmla="*/ 135 w 446"/>
                <a:gd name="T7" fmla="*/ 242 h 495"/>
                <a:gd name="T8" fmla="*/ 299 w 446"/>
                <a:gd name="T9" fmla="*/ 0 h 495"/>
                <a:gd name="T10" fmla="*/ 446 w 446"/>
                <a:gd name="T11" fmla="*/ 0 h 495"/>
                <a:gd name="T12" fmla="*/ 278 w 446"/>
                <a:gd name="T13" fmla="*/ 246 h 495"/>
                <a:gd name="T14" fmla="*/ 446 w 446"/>
                <a:gd name="T15" fmla="*/ 495 h 495"/>
                <a:gd name="T16" fmla="*/ 297 w 446"/>
                <a:gd name="T17" fmla="*/ 495 h 495"/>
                <a:gd name="T18" fmla="*/ 135 w 446"/>
                <a:gd name="T19" fmla="*/ 258 h 495"/>
                <a:gd name="T20" fmla="*/ 133 w 446"/>
                <a:gd name="T21" fmla="*/ 258 h 495"/>
                <a:gd name="T22" fmla="*/ 133 w 446"/>
                <a:gd name="T23" fmla="*/ 495 h 495"/>
                <a:gd name="T24" fmla="*/ 0 w 446"/>
                <a:gd name="T25" fmla="*/ 495 h 495"/>
                <a:gd name="T26" fmla="*/ 0 w 446"/>
                <a:gd name="T2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6" h="495">
                  <a:moveTo>
                    <a:pt x="0" y="0"/>
                  </a:moveTo>
                  <a:lnTo>
                    <a:pt x="133" y="0"/>
                  </a:lnTo>
                  <a:lnTo>
                    <a:pt x="133" y="242"/>
                  </a:lnTo>
                  <a:lnTo>
                    <a:pt x="135" y="242"/>
                  </a:lnTo>
                  <a:lnTo>
                    <a:pt x="299" y="0"/>
                  </a:lnTo>
                  <a:lnTo>
                    <a:pt x="446" y="0"/>
                  </a:lnTo>
                  <a:lnTo>
                    <a:pt x="278" y="246"/>
                  </a:lnTo>
                  <a:lnTo>
                    <a:pt x="446" y="495"/>
                  </a:lnTo>
                  <a:lnTo>
                    <a:pt x="297" y="495"/>
                  </a:lnTo>
                  <a:lnTo>
                    <a:pt x="135" y="258"/>
                  </a:lnTo>
                  <a:lnTo>
                    <a:pt x="133" y="258"/>
                  </a:lnTo>
                  <a:lnTo>
                    <a:pt x="133" y="495"/>
                  </a:lnTo>
                  <a:lnTo>
                    <a:pt x="0" y="49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17" name="Rectangle 12">
              <a:extLst>
                <a:ext uri="{FF2B5EF4-FFF2-40B4-BE49-F238E27FC236}">
                  <a16:creationId xmlns:a16="http://schemas.microsoft.com/office/drawing/2014/main" id="{FE8DBFC4-BE7F-1847-8F47-E5710F31B48D}"/>
                </a:ext>
              </a:extLst>
            </p:cNvPr>
            <p:cNvSpPr>
              <a:spLocks noChangeArrowheads="1"/>
            </p:cNvSpPr>
            <p:nvPr/>
          </p:nvSpPr>
          <p:spPr bwMode="auto">
            <a:xfrm>
              <a:off x="5649" y="1898"/>
              <a:ext cx="133" cy="4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18" name="Freeform 13">
              <a:extLst>
                <a:ext uri="{FF2B5EF4-FFF2-40B4-BE49-F238E27FC236}">
                  <a16:creationId xmlns:a16="http://schemas.microsoft.com/office/drawing/2014/main" id="{47FD48AD-1AF1-384E-9688-B16007CA1237}"/>
                </a:ext>
              </a:extLst>
            </p:cNvPr>
            <p:cNvSpPr>
              <a:spLocks/>
            </p:cNvSpPr>
            <p:nvPr/>
          </p:nvSpPr>
          <p:spPr bwMode="auto">
            <a:xfrm>
              <a:off x="5846" y="1898"/>
              <a:ext cx="439" cy="495"/>
            </a:xfrm>
            <a:custGeom>
              <a:avLst/>
              <a:gdLst>
                <a:gd name="T0" fmla="*/ 70 w 185"/>
                <a:gd name="T1" fmla="*/ 0 h 207"/>
                <a:gd name="T2" fmla="*/ 129 w 185"/>
                <a:gd name="T3" fmla="*/ 95 h 207"/>
                <a:gd name="T4" fmla="*/ 129 w 185"/>
                <a:gd name="T5" fmla="*/ 95 h 207"/>
                <a:gd name="T6" fmla="*/ 129 w 185"/>
                <a:gd name="T7" fmla="*/ 0 h 207"/>
                <a:gd name="T8" fmla="*/ 185 w 185"/>
                <a:gd name="T9" fmla="*/ 0 h 207"/>
                <a:gd name="T10" fmla="*/ 185 w 185"/>
                <a:gd name="T11" fmla="*/ 207 h 207"/>
                <a:gd name="T12" fmla="*/ 147 w 185"/>
                <a:gd name="T13" fmla="*/ 207 h 207"/>
                <a:gd name="T14" fmla="*/ 133 w 185"/>
                <a:gd name="T15" fmla="*/ 205 h 207"/>
                <a:gd name="T16" fmla="*/ 123 w 185"/>
                <a:gd name="T17" fmla="*/ 198 h 207"/>
                <a:gd name="T18" fmla="*/ 111 w 185"/>
                <a:gd name="T19" fmla="*/ 182 h 207"/>
                <a:gd name="T20" fmla="*/ 56 w 185"/>
                <a:gd name="T21" fmla="*/ 93 h 207"/>
                <a:gd name="T22" fmla="*/ 56 w 185"/>
                <a:gd name="T23" fmla="*/ 93 h 207"/>
                <a:gd name="T24" fmla="*/ 56 w 185"/>
                <a:gd name="T25" fmla="*/ 207 h 207"/>
                <a:gd name="T26" fmla="*/ 0 w 185"/>
                <a:gd name="T27" fmla="*/ 207 h 207"/>
                <a:gd name="T28" fmla="*/ 0 w 185"/>
                <a:gd name="T29" fmla="*/ 0 h 207"/>
                <a:gd name="T30" fmla="*/ 70 w 185"/>
                <a:gd name="T3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5" h="207">
                  <a:moveTo>
                    <a:pt x="70" y="0"/>
                  </a:moveTo>
                  <a:cubicBezTo>
                    <a:pt x="129" y="95"/>
                    <a:pt x="129" y="95"/>
                    <a:pt x="129" y="95"/>
                  </a:cubicBezTo>
                  <a:cubicBezTo>
                    <a:pt x="129" y="95"/>
                    <a:pt x="129" y="95"/>
                    <a:pt x="129" y="95"/>
                  </a:cubicBezTo>
                  <a:cubicBezTo>
                    <a:pt x="129" y="0"/>
                    <a:pt x="129" y="0"/>
                    <a:pt x="129" y="0"/>
                  </a:cubicBezTo>
                  <a:cubicBezTo>
                    <a:pt x="185" y="0"/>
                    <a:pt x="185" y="0"/>
                    <a:pt x="185" y="0"/>
                  </a:cubicBezTo>
                  <a:cubicBezTo>
                    <a:pt x="185" y="207"/>
                    <a:pt x="185" y="207"/>
                    <a:pt x="185" y="207"/>
                  </a:cubicBezTo>
                  <a:cubicBezTo>
                    <a:pt x="147" y="207"/>
                    <a:pt x="147" y="207"/>
                    <a:pt x="147" y="207"/>
                  </a:cubicBezTo>
                  <a:cubicBezTo>
                    <a:pt x="141" y="207"/>
                    <a:pt x="137" y="206"/>
                    <a:pt x="133" y="205"/>
                  </a:cubicBezTo>
                  <a:cubicBezTo>
                    <a:pt x="129" y="204"/>
                    <a:pt x="126" y="202"/>
                    <a:pt x="123" y="198"/>
                  </a:cubicBezTo>
                  <a:cubicBezTo>
                    <a:pt x="119" y="195"/>
                    <a:pt x="115" y="189"/>
                    <a:pt x="111" y="182"/>
                  </a:cubicBezTo>
                  <a:cubicBezTo>
                    <a:pt x="56" y="93"/>
                    <a:pt x="56" y="93"/>
                    <a:pt x="56" y="93"/>
                  </a:cubicBezTo>
                  <a:cubicBezTo>
                    <a:pt x="56" y="93"/>
                    <a:pt x="56" y="93"/>
                    <a:pt x="56" y="93"/>
                  </a:cubicBezTo>
                  <a:cubicBezTo>
                    <a:pt x="56" y="207"/>
                    <a:pt x="56" y="207"/>
                    <a:pt x="56" y="207"/>
                  </a:cubicBezTo>
                  <a:cubicBezTo>
                    <a:pt x="0" y="207"/>
                    <a:pt x="0" y="207"/>
                    <a:pt x="0" y="207"/>
                  </a:cubicBezTo>
                  <a:cubicBezTo>
                    <a:pt x="0" y="0"/>
                    <a:pt x="0" y="0"/>
                    <a:pt x="0" y="0"/>
                  </a:cubicBez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19" name="Freeform 14">
              <a:extLst>
                <a:ext uri="{FF2B5EF4-FFF2-40B4-BE49-F238E27FC236}">
                  <a16:creationId xmlns:a16="http://schemas.microsoft.com/office/drawing/2014/main" id="{366BFBCF-68B1-A845-9E60-CFF969F4951A}"/>
                </a:ext>
              </a:extLst>
            </p:cNvPr>
            <p:cNvSpPr>
              <a:spLocks/>
            </p:cNvSpPr>
            <p:nvPr/>
          </p:nvSpPr>
          <p:spPr bwMode="auto">
            <a:xfrm>
              <a:off x="6350" y="1898"/>
              <a:ext cx="450" cy="495"/>
            </a:xfrm>
            <a:custGeom>
              <a:avLst/>
              <a:gdLst>
                <a:gd name="T0" fmla="*/ 189 w 190"/>
                <a:gd name="T1" fmla="*/ 83 h 207"/>
                <a:gd name="T2" fmla="*/ 189 w 190"/>
                <a:gd name="T3" fmla="*/ 207 h 207"/>
                <a:gd name="T4" fmla="*/ 111 w 190"/>
                <a:gd name="T5" fmla="*/ 207 h 207"/>
                <a:gd name="T6" fmla="*/ 89 w 190"/>
                <a:gd name="T7" fmla="*/ 206 h 207"/>
                <a:gd name="T8" fmla="*/ 75 w 190"/>
                <a:gd name="T9" fmla="*/ 205 h 207"/>
                <a:gd name="T10" fmla="*/ 61 w 190"/>
                <a:gd name="T11" fmla="*/ 202 h 207"/>
                <a:gd name="T12" fmla="*/ 34 w 190"/>
                <a:gd name="T13" fmla="*/ 189 h 207"/>
                <a:gd name="T14" fmla="*/ 15 w 190"/>
                <a:gd name="T15" fmla="*/ 169 h 207"/>
                <a:gd name="T16" fmla="*/ 3 w 190"/>
                <a:gd name="T17" fmla="*/ 142 h 207"/>
                <a:gd name="T18" fmla="*/ 0 w 190"/>
                <a:gd name="T19" fmla="*/ 106 h 207"/>
                <a:gd name="T20" fmla="*/ 26 w 190"/>
                <a:gd name="T21" fmla="*/ 24 h 207"/>
                <a:gd name="T22" fmla="*/ 52 w 190"/>
                <a:gd name="T23" fmla="*/ 8 h 207"/>
                <a:gd name="T24" fmla="*/ 87 w 190"/>
                <a:gd name="T25" fmla="*/ 0 h 207"/>
                <a:gd name="T26" fmla="*/ 100 w 190"/>
                <a:gd name="T27" fmla="*/ 0 h 207"/>
                <a:gd name="T28" fmla="*/ 190 w 190"/>
                <a:gd name="T29" fmla="*/ 0 h 207"/>
                <a:gd name="T30" fmla="*/ 190 w 190"/>
                <a:gd name="T31" fmla="*/ 44 h 207"/>
                <a:gd name="T32" fmla="*/ 102 w 190"/>
                <a:gd name="T33" fmla="*/ 44 h 207"/>
                <a:gd name="T34" fmla="*/ 88 w 190"/>
                <a:gd name="T35" fmla="*/ 45 h 207"/>
                <a:gd name="T36" fmla="*/ 80 w 190"/>
                <a:gd name="T37" fmla="*/ 47 h 207"/>
                <a:gd name="T38" fmla="*/ 66 w 190"/>
                <a:gd name="T39" fmla="*/ 57 h 207"/>
                <a:gd name="T40" fmla="*/ 58 w 190"/>
                <a:gd name="T41" fmla="*/ 74 h 207"/>
                <a:gd name="T42" fmla="*/ 56 w 190"/>
                <a:gd name="T43" fmla="*/ 85 h 207"/>
                <a:gd name="T44" fmla="*/ 55 w 190"/>
                <a:gd name="T45" fmla="*/ 99 h 207"/>
                <a:gd name="T46" fmla="*/ 57 w 190"/>
                <a:gd name="T47" fmla="*/ 123 h 207"/>
                <a:gd name="T48" fmla="*/ 61 w 190"/>
                <a:gd name="T49" fmla="*/ 141 h 207"/>
                <a:gd name="T50" fmla="*/ 69 w 190"/>
                <a:gd name="T51" fmla="*/ 152 h 207"/>
                <a:gd name="T52" fmla="*/ 84 w 190"/>
                <a:gd name="T53" fmla="*/ 160 h 207"/>
                <a:gd name="T54" fmla="*/ 108 w 190"/>
                <a:gd name="T55" fmla="*/ 162 h 207"/>
                <a:gd name="T56" fmla="*/ 133 w 190"/>
                <a:gd name="T57" fmla="*/ 162 h 207"/>
                <a:gd name="T58" fmla="*/ 133 w 190"/>
                <a:gd name="T59" fmla="*/ 126 h 207"/>
                <a:gd name="T60" fmla="*/ 97 w 190"/>
                <a:gd name="T61" fmla="*/ 126 h 207"/>
                <a:gd name="T62" fmla="*/ 97 w 190"/>
                <a:gd name="T63" fmla="*/ 84 h 207"/>
                <a:gd name="T64" fmla="*/ 189 w 190"/>
                <a:gd name="T65" fmla="*/ 84 h 207"/>
                <a:gd name="T66" fmla="*/ 189 w 190"/>
                <a:gd name="T67" fmla="*/ 8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207">
                  <a:moveTo>
                    <a:pt x="189" y="83"/>
                  </a:moveTo>
                  <a:cubicBezTo>
                    <a:pt x="189" y="207"/>
                    <a:pt x="189" y="207"/>
                    <a:pt x="189" y="207"/>
                  </a:cubicBezTo>
                  <a:cubicBezTo>
                    <a:pt x="111" y="207"/>
                    <a:pt x="111" y="207"/>
                    <a:pt x="111" y="207"/>
                  </a:cubicBezTo>
                  <a:cubicBezTo>
                    <a:pt x="102" y="207"/>
                    <a:pt x="95" y="206"/>
                    <a:pt x="89" y="206"/>
                  </a:cubicBezTo>
                  <a:cubicBezTo>
                    <a:pt x="84" y="206"/>
                    <a:pt x="79" y="205"/>
                    <a:pt x="75" y="205"/>
                  </a:cubicBezTo>
                  <a:cubicBezTo>
                    <a:pt x="71" y="204"/>
                    <a:pt x="66" y="203"/>
                    <a:pt x="61" y="202"/>
                  </a:cubicBezTo>
                  <a:cubicBezTo>
                    <a:pt x="51" y="198"/>
                    <a:pt x="41" y="194"/>
                    <a:pt x="34" y="189"/>
                  </a:cubicBezTo>
                  <a:cubicBezTo>
                    <a:pt x="26" y="184"/>
                    <a:pt x="19" y="177"/>
                    <a:pt x="15" y="169"/>
                  </a:cubicBezTo>
                  <a:cubicBezTo>
                    <a:pt x="9" y="161"/>
                    <a:pt x="5" y="152"/>
                    <a:pt x="3" y="142"/>
                  </a:cubicBezTo>
                  <a:cubicBezTo>
                    <a:pt x="1" y="132"/>
                    <a:pt x="0" y="120"/>
                    <a:pt x="0" y="106"/>
                  </a:cubicBezTo>
                  <a:cubicBezTo>
                    <a:pt x="0" y="68"/>
                    <a:pt x="9" y="41"/>
                    <a:pt x="26" y="24"/>
                  </a:cubicBezTo>
                  <a:cubicBezTo>
                    <a:pt x="33" y="17"/>
                    <a:pt x="42" y="12"/>
                    <a:pt x="52" y="8"/>
                  </a:cubicBezTo>
                  <a:cubicBezTo>
                    <a:pt x="63" y="4"/>
                    <a:pt x="74" y="1"/>
                    <a:pt x="87" y="0"/>
                  </a:cubicBezTo>
                  <a:cubicBezTo>
                    <a:pt x="90" y="0"/>
                    <a:pt x="94" y="0"/>
                    <a:pt x="100" y="0"/>
                  </a:cubicBezTo>
                  <a:cubicBezTo>
                    <a:pt x="190" y="0"/>
                    <a:pt x="190" y="0"/>
                    <a:pt x="190" y="0"/>
                  </a:cubicBezTo>
                  <a:cubicBezTo>
                    <a:pt x="190" y="44"/>
                    <a:pt x="190" y="44"/>
                    <a:pt x="190" y="44"/>
                  </a:cubicBezTo>
                  <a:cubicBezTo>
                    <a:pt x="102" y="44"/>
                    <a:pt x="102" y="44"/>
                    <a:pt x="102" y="44"/>
                  </a:cubicBezTo>
                  <a:cubicBezTo>
                    <a:pt x="95" y="44"/>
                    <a:pt x="91" y="45"/>
                    <a:pt x="88" y="45"/>
                  </a:cubicBezTo>
                  <a:cubicBezTo>
                    <a:pt x="85" y="46"/>
                    <a:pt x="82" y="46"/>
                    <a:pt x="80" y="47"/>
                  </a:cubicBezTo>
                  <a:cubicBezTo>
                    <a:pt x="75" y="49"/>
                    <a:pt x="70" y="52"/>
                    <a:pt x="66" y="57"/>
                  </a:cubicBezTo>
                  <a:cubicBezTo>
                    <a:pt x="63" y="62"/>
                    <a:pt x="60" y="67"/>
                    <a:pt x="58" y="74"/>
                  </a:cubicBezTo>
                  <a:cubicBezTo>
                    <a:pt x="57" y="77"/>
                    <a:pt x="56" y="81"/>
                    <a:pt x="56" y="85"/>
                  </a:cubicBezTo>
                  <a:cubicBezTo>
                    <a:pt x="55" y="90"/>
                    <a:pt x="55" y="94"/>
                    <a:pt x="55" y="99"/>
                  </a:cubicBezTo>
                  <a:cubicBezTo>
                    <a:pt x="55" y="108"/>
                    <a:pt x="56" y="116"/>
                    <a:pt x="57" y="123"/>
                  </a:cubicBezTo>
                  <a:cubicBezTo>
                    <a:pt x="58" y="130"/>
                    <a:pt x="59" y="136"/>
                    <a:pt x="61" y="141"/>
                  </a:cubicBezTo>
                  <a:cubicBezTo>
                    <a:pt x="63" y="146"/>
                    <a:pt x="66" y="150"/>
                    <a:pt x="69" y="152"/>
                  </a:cubicBezTo>
                  <a:cubicBezTo>
                    <a:pt x="73" y="156"/>
                    <a:pt x="77" y="158"/>
                    <a:pt x="84" y="160"/>
                  </a:cubicBezTo>
                  <a:cubicBezTo>
                    <a:pt x="90" y="162"/>
                    <a:pt x="98" y="162"/>
                    <a:pt x="108" y="162"/>
                  </a:cubicBezTo>
                  <a:cubicBezTo>
                    <a:pt x="133" y="162"/>
                    <a:pt x="133" y="162"/>
                    <a:pt x="133" y="162"/>
                  </a:cubicBezTo>
                  <a:cubicBezTo>
                    <a:pt x="133" y="126"/>
                    <a:pt x="133" y="126"/>
                    <a:pt x="133" y="126"/>
                  </a:cubicBezTo>
                  <a:cubicBezTo>
                    <a:pt x="97" y="126"/>
                    <a:pt x="97" y="126"/>
                    <a:pt x="97" y="126"/>
                  </a:cubicBezTo>
                  <a:cubicBezTo>
                    <a:pt x="97" y="84"/>
                    <a:pt x="97" y="84"/>
                    <a:pt x="97" y="84"/>
                  </a:cubicBezTo>
                  <a:cubicBezTo>
                    <a:pt x="189" y="84"/>
                    <a:pt x="189" y="84"/>
                    <a:pt x="189" y="84"/>
                  </a:cubicBezTo>
                  <a:lnTo>
                    <a:pt x="189"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20" name="Freeform 15">
              <a:extLst>
                <a:ext uri="{FF2B5EF4-FFF2-40B4-BE49-F238E27FC236}">
                  <a16:creationId xmlns:a16="http://schemas.microsoft.com/office/drawing/2014/main" id="{C1AB679C-09BB-8040-92DE-2F8802233A42}"/>
                </a:ext>
              </a:extLst>
            </p:cNvPr>
            <p:cNvSpPr>
              <a:spLocks/>
            </p:cNvSpPr>
            <p:nvPr/>
          </p:nvSpPr>
          <p:spPr bwMode="auto">
            <a:xfrm>
              <a:off x="892" y="1772"/>
              <a:ext cx="804" cy="722"/>
            </a:xfrm>
            <a:custGeom>
              <a:avLst/>
              <a:gdLst>
                <a:gd name="T0" fmla="*/ 339 w 339"/>
                <a:gd name="T1" fmla="*/ 283 h 302"/>
                <a:gd name="T2" fmla="*/ 320 w 339"/>
                <a:gd name="T3" fmla="*/ 302 h 302"/>
                <a:gd name="T4" fmla="*/ 19 w 339"/>
                <a:gd name="T5" fmla="*/ 302 h 302"/>
                <a:gd name="T6" fmla="*/ 0 w 339"/>
                <a:gd name="T7" fmla="*/ 283 h 302"/>
                <a:gd name="T8" fmla="*/ 0 w 339"/>
                <a:gd name="T9" fmla="*/ 0 h 302"/>
                <a:gd name="T10" fmla="*/ 23 w 339"/>
                <a:gd name="T11" fmla="*/ 0 h 302"/>
                <a:gd name="T12" fmla="*/ 49 w 339"/>
                <a:gd name="T13" fmla="*/ 18 h 302"/>
                <a:gd name="T14" fmla="*/ 75 w 339"/>
                <a:gd name="T15" fmla="*/ 0 h 302"/>
                <a:gd name="T16" fmla="*/ 103 w 339"/>
                <a:gd name="T17" fmla="*/ 0 h 302"/>
                <a:gd name="T18" fmla="*/ 127 w 339"/>
                <a:gd name="T19" fmla="*/ 18 h 302"/>
                <a:gd name="T20" fmla="*/ 154 w 339"/>
                <a:gd name="T21" fmla="*/ 0 h 302"/>
                <a:gd name="T22" fmla="*/ 183 w 339"/>
                <a:gd name="T23" fmla="*/ 0 h 302"/>
                <a:gd name="T24" fmla="*/ 209 w 339"/>
                <a:gd name="T25" fmla="*/ 18 h 302"/>
                <a:gd name="T26" fmla="*/ 236 w 339"/>
                <a:gd name="T27" fmla="*/ 0 h 302"/>
                <a:gd name="T28" fmla="*/ 263 w 339"/>
                <a:gd name="T29" fmla="*/ 0 h 302"/>
                <a:gd name="T30" fmla="*/ 289 w 339"/>
                <a:gd name="T31" fmla="*/ 18 h 302"/>
                <a:gd name="T32" fmla="*/ 316 w 339"/>
                <a:gd name="T33" fmla="*/ 0 h 302"/>
                <a:gd name="T34" fmla="*/ 339 w 339"/>
                <a:gd name="T35" fmla="*/ 0 h 302"/>
                <a:gd name="T36" fmla="*/ 339 w 339"/>
                <a:gd name="T37" fmla="*/ 28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9" h="302">
                  <a:moveTo>
                    <a:pt x="339" y="283"/>
                  </a:moveTo>
                  <a:cubicBezTo>
                    <a:pt x="339" y="293"/>
                    <a:pt x="331" y="302"/>
                    <a:pt x="320" y="302"/>
                  </a:cubicBezTo>
                  <a:cubicBezTo>
                    <a:pt x="19" y="302"/>
                    <a:pt x="19" y="302"/>
                    <a:pt x="19" y="302"/>
                  </a:cubicBezTo>
                  <a:cubicBezTo>
                    <a:pt x="8" y="302"/>
                    <a:pt x="0" y="293"/>
                    <a:pt x="0" y="283"/>
                  </a:cubicBezTo>
                  <a:cubicBezTo>
                    <a:pt x="0" y="0"/>
                    <a:pt x="0" y="0"/>
                    <a:pt x="0" y="0"/>
                  </a:cubicBezTo>
                  <a:cubicBezTo>
                    <a:pt x="23" y="0"/>
                    <a:pt x="23" y="0"/>
                    <a:pt x="23" y="0"/>
                  </a:cubicBezTo>
                  <a:cubicBezTo>
                    <a:pt x="27" y="11"/>
                    <a:pt x="37" y="18"/>
                    <a:pt x="49" y="18"/>
                  </a:cubicBezTo>
                  <a:cubicBezTo>
                    <a:pt x="61" y="18"/>
                    <a:pt x="71" y="11"/>
                    <a:pt x="75" y="0"/>
                  </a:cubicBezTo>
                  <a:cubicBezTo>
                    <a:pt x="103" y="0"/>
                    <a:pt x="103" y="0"/>
                    <a:pt x="103" y="0"/>
                  </a:cubicBezTo>
                  <a:cubicBezTo>
                    <a:pt x="107" y="11"/>
                    <a:pt x="115" y="18"/>
                    <a:pt x="127" y="18"/>
                  </a:cubicBezTo>
                  <a:cubicBezTo>
                    <a:pt x="140" y="19"/>
                    <a:pt x="150" y="12"/>
                    <a:pt x="154" y="0"/>
                  </a:cubicBezTo>
                  <a:cubicBezTo>
                    <a:pt x="183" y="0"/>
                    <a:pt x="183" y="0"/>
                    <a:pt x="183" y="0"/>
                  </a:cubicBezTo>
                  <a:cubicBezTo>
                    <a:pt x="187" y="11"/>
                    <a:pt x="197" y="18"/>
                    <a:pt x="209" y="18"/>
                  </a:cubicBezTo>
                  <a:cubicBezTo>
                    <a:pt x="222" y="18"/>
                    <a:pt x="232" y="12"/>
                    <a:pt x="236" y="0"/>
                  </a:cubicBezTo>
                  <a:cubicBezTo>
                    <a:pt x="263" y="0"/>
                    <a:pt x="263" y="0"/>
                    <a:pt x="263" y="0"/>
                  </a:cubicBezTo>
                  <a:cubicBezTo>
                    <a:pt x="267" y="11"/>
                    <a:pt x="277" y="18"/>
                    <a:pt x="289" y="18"/>
                  </a:cubicBezTo>
                  <a:cubicBezTo>
                    <a:pt x="302" y="18"/>
                    <a:pt x="312" y="12"/>
                    <a:pt x="316" y="0"/>
                  </a:cubicBezTo>
                  <a:cubicBezTo>
                    <a:pt x="339" y="0"/>
                    <a:pt x="339" y="0"/>
                    <a:pt x="339" y="0"/>
                  </a:cubicBezTo>
                  <a:cubicBezTo>
                    <a:pt x="339" y="283"/>
                    <a:pt x="339" y="283"/>
                    <a:pt x="339" y="2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21" name="Freeform 16">
              <a:extLst>
                <a:ext uri="{FF2B5EF4-FFF2-40B4-BE49-F238E27FC236}">
                  <a16:creationId xmlns:a16="http://schemas.microsoft.com/office/drawing/2014/main" id="{9DD9DA95-A20A-6E45-9FCF-B71D940587B2}"/>
                </a:ext>
              </a:extLst>
            </p:cNvPr>
            <p:cNvSpPr>
              <a:spLocks noEditPoints="1"/>
            </p:cNvSpPr>
            <p:nvPr/>
          </p:nvSpPr>
          <p:spPr bwMode="auto">
            <a:xfrm>
              <a:off x="880" y="1760"/>
              <a:ext cx="828" cy="743"/>
            </a:xfrm>
            <a:custGeom>
              <a:avLst/>
              <a:gdLst>
                <a:gd name="T0" fmla="*/ 0 w 349"/>
                <a:gd name="T1" fmla="*/ 288 h 311"/>
                <a:gd name="T2" fmla="*/ 32 w 349"/>
                <a:gd name="T3" fmla="*/ 0 h 311"/>
                <a:gd name="T4" fmla="*/ 54 w 349"/>
                <a:gd name="T5" fmla="*/ 18 h 311"/>
                <a:gd name="T6" fmla="*/ 76 w 349"/>
                <a:gd name="T7" fmla="*/ 3 h 311"/>
                <a:gd name="T8" fmla="*/ 112 w 349"/>
                <a:gd name="T9" fmla="*/ 0 h 311"/>
                <a:gd name="T10" fmla="*/ 133 w 349"/>
                <a:gd name="T11" fmla="*/ 18 h 311"/>
                <a:gd name="T12" fmla="*/ 155 w 349"/>
                <a:gd name="T13" fmla="*/ 3 h 311"/>
                <a:gd name="T14" fmla="*/ 192 w 349"/>
                <a:gd name="T15" fmla="*/ 0 h 311"/>
                <a:gd name="T16" fmla="*/ 215 w 349"/>
                <a:gd name="T17" fmla="*/ 18 h 311"/>
                <a:gd name="T18" fmla="*/ 237 w 349"/>
                <a:gd name="T19" fmla="*/ 3 h 311"/>
                <a:gd name="T20" fmla="*/ 271 w 349"/>
                <a:gd name="T21" fmla="*/ 0 h 311"/>
                <a:gd name="T22" fmla="*/ 294 w 349"/>
                <a:gd name="T23" fmla="*/ 18 h 311"/>
                <a:gd name="T24" fmla="*/ 318 w 349"/>
                <a:gd name="T25" fmla="*/ 0 h 311"/>
                <a:gd name="T26" fmla="*/ 349 w 349"/>
                <a:gd name="T27" fmla="*/ 288 h 311"/>
                <a:gd name="T28" fmla="*/ 24 w 349"/>
                <a:gd name="T29" fmla="*/ 311 h 311"/>
                <a:gd name="T30" fmla="*/ 23 w 349"/>
                <a:gd name="T31" fmla="*/ 302 h 311"/>
                <a:gd name="T32" fmla="*/ 339 w 349"/>
                <a:gd name="T33" fmla="*/ 287 h 311"/>
                <a:gd name="T34" fmla="*/ 324 w 349"/>
                <a:gd name="T35" fmla="*/ 9 h 311"/>
                <a:gd name="T36" fmla="*/ 295 w 349"/>
                <a:gd name="T37" fmla="*/ 28 h 311"/>
                <a:gd name="T38" fmla="*/ 294 w 349"/>
                <a:gd name="T39" fmla="*/ 28 h 311"/>
                <a:gd name="T40" fmla="*/ 293 w 349"/>
                <a:gd name="T41" fmla="*/ 28 h 311"/>
                <a:gd name="T42" fmla="*/ 293 w 349"/>
                <a:gd name="T43" fmla="*/ 28 h 311"/>
                <a:gd name="T44" fmla="*/ 244 w 349"/>
                <a:gd name="T45" fmla="*/ 9 h 311"/>
                <a:gd name="T46" fmla="*/ 214 w 349"/>
                <a:gd name="T47" fmla="*/ 28 h 311"/>
                <a:gd name="T48" fmla="*/ 162 w 349"/>
                <a:gd name="T49" fmla="*/ 9 h 311"/>
                <a:gd name="T50" fmla="*/ 132 w 349"/>
                <a:gd name="T51" fmla="*/ 28 h 311"/>
                <a:gd name="T52" fmla="*/ 83 w 349"/>
                <a:gd name="T53" fmla="*/ 9 h 311"/>
                <a:gd name="T54" fmla="*/ 54 w 349"/>
                <a:gd name="T55" fmla="*/ 28 h 311"/>
                <a:gd name="T56" fmla="*/ 10 w 349"/>
                <a:gd name="T57" fmla="*/ 9 h 311"/>
                <a:gd name="T58" fmla="*/ 9 w 349"/>
                <a:gd name="T59" fmla="*/ 287 h 311"/>
                <a:gd name="T60" fmla="*/ 294 w 349"/>
                <a:gd name="T61" fmla="*/ 28 h 311"/>
                <a:gd name="T62" fmla="*/ 294 w 349"/>
                <a:gd name="T63" fmla="*/ 28 h 311"/>
                <a:gd name="T64" fmla="*/ 294 w 349"/>
                <a:gd name="T65" fmla="*/ 2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9" h="311">
                  <a:moveTo>
                    <a:pt x="24" y="311"/>
                  </a:moveTo>
                  <a:cubicBezTo>
                    <a:pt x="10" y="311"/>
                    <a:pt x="0" y="300"/>
                    <a:pt x="0" y="288"/>
                  </a:cubicBezTo>
                  <a:cubicBezTo>
                    <a:pt x="0" y="0"/>
                    <a:pt x="0" y="0"/>
                    <a:pt x="0" y="0"/>
                  </a:cubicBezTo>
                  <a:cubicBezTo>
                    <a:pt x="32" y="0"/>
                    <a:pt x="32" y="0"/>
                    <a:pt x="32" y="0"/>
                  </a:cubicBezTo>
                  <a:cubicBezTo>
                    <a:pt x="33" y="3"/>
                    <a:pt x="33" y="3"/>
                    <a:pt x="33" y="3"/>
                  </a:cubicBezTo>
                  <a:cubicBezTo>
                    <a:pt x="36" y="13"/>
                    <a:pt x="44" y="18"/>
                    <a:pt x="54" y="18"/>
                  </a:cubicBezTo>
                  <a:cubicBezTo>
                    <a:pt x="54" y="18"/>
                    <a:pt x="54" y="18"/>
                    <a:pt x="54" y="18"/>
                  </a:cubicBezTo>
                  <a:cubicBezTo>
                    <a:pt x="65" y="18"/>
                    <a:pt x="72" y="13"/>
                    <a:pt x="76" y="3"/>
                  </a:cubicBezTo>
                  <a:cubicBezTo>
                    <a:pt x="77" y="0"/>
                    <a:pt x="77" y="0"/>
                    <a:pt x="77" y="0"/>
                  </a:cubicBezTo>
                  <a:cubicBezTo>
                    <a:pt x="112" y="0"/>
                    <a:pt x="112" y="0"/>
                    <a:pt x="112" y="0"/>
                  </a:cubicBezTo>
                  <a:cubicBezTo>
                    <a:pt x="113" y="3"/>
                    <a:pt x="113" y="3"/>
                    <a:pt x="113" y="3"/>
                  </a:cubicBezTo>
                  <a:cubicBezTo>
                    <a:pt x="116" y="13"/>
                    <a:pt x="123" y="18"/>
                    <a:pt x="133" y="18"/>
                  </a:cubicBezTo>
                  <a:cubicBezTo>
                    <a:pt x="133" y="18"/>
                    <a:pt x="134" y="18"/>
                    <a:pt x="134" y="18"/>
                  </a:cubicBezTo>
                  <a:cubicBezTo>
                    <a:pt x="144" y="18"/>
                    <a:pt x="152" y="13"/>
                    <a:pt x="155" y="3"/>
                  </a:cubicBezTo>
                  <a:cubicBezTo>
                    <a:pt x="156" y="0"/>
                    <a:pt x="156" y="0"/>
                    <a:pt x="156" y="0"/>
                  </a:cubicBezTo>
                  <a:cubicBezTo>
                    <a:pt x="192" y="0"/>
                    <a:pt x="192" y="0"/>
                    <a:pt x="192" y="0"/>
                  </a:cubicBezTo>
                  <a:cubicBezTo>
                    <a:pt x="193" y="3"/>
                    <a:pt x="193" y="3"/>
                    <a:pt x="193" y="3"/>
                  </a:cubicBezTo>
                  <a:cubicBezTo>
                    <a:pt x="197" y="13"/>
                    <a:pt x="204" y="18"/>
                    <a:pt x="215" y="18"/>
                  </a:cubicBezTo>
                  <a:cubicBezTo>
                    <a:pt x="215" y="18"/>
                    <a:pt x="215" y="18"/>
                    <a:pt x="215" y="18"/>
                  </a:cubicBezTo>
                  <a:cubicBezTo>
                    <a:pt x="226" y="18"/>
                    <a:pt x="233" y="13"/>
                    <a:pt x="237" y="3"/>
                  </a:cubicBezTo>
                  <a:cubicBezTo>
                    <a:pt x="238" y="0"/>
                    <a:pt x="238" y="0"/>
                    <a:pt x="238" y="0"/>
                  </a:cubicBezTo>
                  <a:cubicBezTo>
                    <a:pt x="271" y="0"/>
                    <a:pt x="271" y="0"/>
                    <a:pt x="271" y="0"/>
                  </a:cubicBezTo>
                  <a:cubicBezTo>
                    <a:pt x="272" y="3"/>
                    <a:pt x="272" y="3"/>
                    <a:pt x="272" y="3"/>
                  </a:cubicBezTo>
                  <a:cubicBezTo>
                    <a:pt x="276" y="13"/>
                    <a:pt x="284" y="18"/>
                    <a:pt x="294" y="18"/>
                  </a:cubicBezTo>
                  <a:cubicBezTo>
                    <a:pt x="305" y="18"/>
                    <a:pt x="313" y="13"/>
                    <a:pt x="316" y="3"/>
                  </a:cubicBezTo>
                  <a:cubicBezTo>
                    <a:pt x="318" y="0"/>
                    <a:pt x="318" y="0"/>
                    <a:pt x="318" y="0"/>
                  </a:cubicBezTo>
                  <a:cubicBezTo>
                    <a:pt x="349" y="0"/>
                    <a:pt x="349" y="0"/>
                    <a:pt x="349" y="0"/>
                  </a:cubicBezTo>
                  <a:cubicBezTo>
                    <a:pt x="349" y="288"/>
                    <a:pt x="349" y="288"/>
                    <a:pt x="349" y="288"/>
                  </a:cubicBezTo>
                  <a:cubicBezTo>
                    <a:pt x="349" y="301"/>
                    <a:pt x="338" y="311"/>
                    <a:pt x="325" y="311"/>
                  </a:cubicBezTo>
                  <a:lnTo>
                    <a:pt x="24" y="311"/>
                  </a:lnTo>
                  <a:close/>
                  <a:moveTo>
                    <a:pt x="9" y="287"/>
                  </a:moveTo>
                  <a:cubicBezTo>
                    <a:pt x="9" y="295"/>
                    <a:pt x="16" y="302"/>
                    <a:pt x="23" y="302"/>
                  </a:cubicBezTo>
                  <a:cubicBezTo>
                    <a:pt x="325" y="302"/>
                    <a:pt x="325" y="302"/>
                    <a:pt x="325" y="302"/>
                  </a:cubicBezTo>
                  <a:cubicBezTo>
                    <a:pt x="333" y="302"/>
                    <a:pt x="339" y="295"/>
                    <a:pt x="339" y="287"/>
                  </a:cubicBezTo>
                  <a:cubicBezTo>
                    <a:pt x="339" y="9"/>
                    <a:pt x="339" y="9"/>
                    <a:pt x="339" y="9"/>
                  </a:cubicBezTo>
                  <a:cubicBezTo>
                    <a:pt x="324" y="9"/>
                    <a:pt x="324" y="9"/>
                    <a:pt x="324" y="9"/>
                  </a:cubicBezTo>
                  <a:cubicBezTo>
                    <a:pt x="318" y="21"/>
                    <a:pt x="308" y="28"/>
                    <a:pt x="294" y="28"/>
                  </a:cubicBezTo>
                  <a:cubicBezTo>
                    <a:pt x="295" y="28"/>
                    <a:pt x="295" y="28"/>
                    <a:pt x="295" y="28"/>
                  </a:cubicBezTo>
                  <a:cubicBezTo>
                    <a:pt x="295" y="28"/>
                    <a:pt x="294" y="28"/>
                    <a:pt x="294" y="28"/>
                  </a:cubicBezTo>
                  <a:cubicBezTo>
                    <a:pt x="294" y="28"/>
                    <a:pt x="294" y="28"/>
                    <a:pt x="294" y="28"/>
                  </a:cubicBezTo>
                  <a:cubicBezTo>
                    <a:pt x="294" y="28"/>
                    <a:pt x="294" y="28"/>
                    <a:pt x="294" y="28"/>
                  </a:cubicBezTo>
                  <a:cubicBezTo>
                    <a:pt x="294" y="28"/>
                    <a:pt x="294" y="28"/>
                    <a:pt x="293" y="28"/>
                  </a:cubicBezTo>
                  <a:cubicBezTo>
                    <a:pt x="293" y="28"/>
                    <a:pt x="293" y="28"/>
                    <a:pt x="293" y="28"/>
                  </a:cubicBezTo>
                  <a:cubicBezTo>
                    <a:pt x="293" y="28"/>
                    <a:pt x="293" y="28"/>
                    <a:pt x="293" y="28"/>
                  </a:cubicBezTo>
                  <a:cubicBezTo>
                    <a:pt x="280" y="27"/>
                    <a:pt x="270" y="20"/>
                    <a:pt x="264" y="9"/>
                  </a:cubicBezTo>
                  <a:cubicBezTo>
                    <a:pt x="244" y="9"/>
                    <a:pt x="244" y="9"/>
                    <a:pt x="244" y="9"/>
                  </a:cubicBezTo>
                  <a:cubicBezTo>
                    <a:pt x="238" y="21"/>
                    <a:pt x="228" y="28"/>
                    <a:pt x="214" y="28"/>
                  </a:cubicBezTo>
                  <a:cubicBezTo>
                    <a:pt x="214" y="28"/>
                    <a:pt x="214" y="28"/>
                    <a:pt x="214" y="28"/>
                  </a:cubicBezTo>
                  <a:cubicBezTo>
                    <a:pt x="201" y="28"/>
                    <a:pt x="190" y="21"/>
                    <a:pt x="184" y="9"/>
                  </a:cubicBezTo>
                  <a:cubicBezTo>
                    <a:pt x="162" y="9"/>
                    <a:pt x="162" y="9"/>
                    <a:pt x="162" y="9"/>
                  </a:cubicBezTo>
                  <a:cubicBezTo>
                    <a:pt x="157" y="21"/>
                    <a:pt x="146" y="28"/>
                    <a:pt x="134" y="28"/>
                  </a:cubicBezTo>
                  <a:cubicBezTo>
                    <a:pt x="133" y="28"/>
                    <a:pt x="133" y="28"/>
                    <a:pt x="132" y="28"/>
                  </a:cubicBezTo>
                  <a:cubicBezTo>
                    <a:pt x="120" y="27"/>
                    <a:pt x="109" y="20"/>
                    <a:pt x="104" y="9"/>
                  </a:cubicBezTo>
                  <a:cubicBezTo>
                    <a:pt x="83" y="9"/>
                    <a:pt x="83" y="9"/>
                    <a:pt x="83" y="9"/>
                  </a:cubicBezTo>
                  <a:cubicBezTo>
                    <a:pt x="78" y="21"/>
                    <a:pt x="67" y="28"/>
                    <a:pt x="54" y="28"/>
                  </a:cubicBezTo>
                  <a:cubicBezTo>
                    <a:pt x="54" y="28"/>
                    <a:pt x="54" y="28"/>
                    <a:pt x="54" y="28"/>
                  </a:cubicBezTo>
                  <a:cubicBezTo>
                    <a:pt x="41" y="28"/>
                    <a:pt x="30" y="21"/>
                    <a:pt x="25" y="9"/>
                  </a:cubicBezTo>
                  <a:cubicBezTo>
                    <a:pt x="10" y="9"/>
                    <a:pt x="10" y="9"/>
                    <a:pt x="10" y="9"/>
                  </a:cubicBezTo>
                  <a:cubicBezTo>
                    <a:pt x="10" y="287"/>
                    <a:pt x="10" y="287"/>
                    <a:pt x="10" y="287"/>
                  </a:cubicBezTo>
                  <a:lnTo>
                    <a:pt x="9" y="287"/>
                  </a:lnTo>
                  <a:close/>
                  <a:moveTo>
                    <a:pt x="294" y="28"/>
                  </a:moveTo>
                  <a:cubicBezTo>
                    <a:pt x="294" y="28"/>
                    <a:pt x="294" y="28"/>
                    <a:pt x="294" y="28"/>
                  </a:cubicBezTo>
                  <a:cubicBezTo>
                    <a:pt x="294" y="28"/>
                    <a:pt x="294" y="28"/>
                    <a:pt x="294" y="28"/>
                  </a:cubicBezTo>
                  <a:cubicBezTo>
                    <a:pt x="294" y="28"/>
                    <a:pt x="294" y="28"/>
                    <a:pt x="294" y="28"/>
                  </a:cubicBezTo>
                  <a:cubicBezTo>
                    <a:pt x="294" y="28"/>
                    <a:pt x="294" y="28"/>
                    <a:pt x="294" y="28"/>
                  </a:cubicBezTo>
                  <a:cubicBezTo>
                    <a:pt x="294" y="28"/>
                    <a:pt x="294" y="28"/>
                    <a:pt x="294" y="2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22" name="Freeform 17">
              <a:extLst>
                <a:ext uri="{FF2B5EF4-FFF2-40B4-BE49-F238E27FC236}">
                  <a16:creationId xmlns:a16="http://schemas.microsoft.com/office/drawing/2014/main" id="{BB8AF2FD-9DFE-BB4C-B8CB-A8E76EA9D664}"/>
                </a:ext>
              </a:extLst>
            </p:cNvPr>
            <p:cNvSpPr>
              <a:spLocks/>
            </p:cNvSpPr>
            <p:nvPr/>
          </p:nvSpPr>
          <p:spPr bwMode="auto">
            <a:xfrm>
              <a:off x="960" y="1901"/>
              <a:ext cx="674" cy="497"/>
            </a:xfrm>
            <a:custGeom>
              <a:avLst/>
              <a:gdLst>
                <a:gd name="T0" fmla="*/ 186 w 284"/>
                <a:gd name="T1" fmla="*/ 51 h 208"/>
                <a:gd name="T2" fmla="*/ 185 w 284"/>
                <a:gd name="T3" fmla="*/ 56 h 208"/>
                <a:gd name="T4" fmla="*/ 185 w 284"/>
                <a:gd name="T5" fmla="*/ 208 h 208"/>
                <a:gd name="T6" fmla="*/ 98 w 284"/>
                <a:gd name="T7" fmla="*/ 208 h 208"/>
                <a:gd name="T8" fmla="*/ 98 w 284"/>
                <a:gd name="T9" fmla="*/ 56 h 208"/>
                <a:gd name="T10" fmla="*/ 96 w 284"/>
                <a:gd name="T11" fmla="*/ 51 h 208"/>
                <a:gd name="T12" fmla="*/ 90 w 284"/>
                <a:gd name="T13" fmla="*/ 49 h 208"/>
                <a:gd name="T14" fmla="*/ 0 w 284"/>
                <a:gd name="T15" fmla="*/ 49 h 208"/>
                <a:gd name="T16" fmla="*/ 0 w 284"/>
                <a:gd name="T17" fmla="*/ 0 h 208"/>
                <a:gd name="T18" fmla="*/ 284 w 284"/>
                <a:gd name="T19" fmla="*/ 0 h 208"/>
                <a:gd name="T20" fmla="*/ 284 w 284"/>
                <a:gd name="T21" fmla="*/ 49 h 208"/>
                <a:gd name="T22" fmla="*/ 192 w 284"/>
                <a:gd name="T23" fmla="*/ 49 h 208"/>
                <a:gd name="T24" fmla="*/ 186 w 284"/>
                <a:gd name="T25" fmla="*/ 5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208">
                  <a:moveTo>
                    <a:pt x="186" y="51"/>
                  </a:moveTo>
                  <a:cubicBezTo>
                    <a:pt x="184" y="52"/>
                    <a:pt x="185" y="56"/>
                    <a:pt x="185" y="56"/>
                  </a:cubicBezTo>
                  <a:cubicBezTo>
                    <a:pt x="185" y="208"/>
                    <a:pt x="185" y="208"/>
                    <a:pt x="185" y="208"/>
                  </a:cubicBezTo>
                  <a:cubicBezTo>
                    <a:pt x="98" y="208"/>
                    <a:pt x="98" y="208"/>
                    <a:pt x="98" y="208"/>
                  </a:cubicBezTo>
                  <a:cubicBezTo>
                    <a:pt x="98" y="56"/>
                    <a:pt x="98" y="56"/>
                    <a:pt x="98" y="56"/>
                  </a:cubicBezTo>
                  <a:cubicBezTo>
                    <a:pt x="98" y="56"/>
                    <a:pt x="98" y="52"/>
                    <a:pt x="96" y="51"/>
                  </a:cubicBezTo>
                  <a:cubicBezTo>
                    <a:pt x="95" y="49"/>
                    <a:pt x="90" y="49"/>
                    <a:pt x="90" y="49"/>
                  </a:cubicBezTo>
                  <a:cubicBezTo>
                    <a:pt x="0" y="49"/>
                    <a:pt x="0" y="49"/>
                    <a:pt x="0" y="49"/>
                  </a:cubicBezTo>
                  <a:cubicBezTo>
                    <a:pt x="0" y="0"/>
                    <a:pt x="0" y="0"/>
                    <a:pt x="0" y="0"/>
                  </a:cubicBezTo>
                  <a:cubicBezTo>
                    <a:pt x="284" y="0"/>
                    <a:pt x="284" y="0"/>
                    <a:pt x="284" y="0"/>
                  </a:cubicBezTo>
                  <a:cubicBezTo>
                    <a:pt x="284" y="49"/>
                    <a:pt x="284" y="49"/>
                    <a:pt x="284" y="49"/>
                  </a:cubicBezTo>
                  <a:cubicBezTo>
                    <a:pt x="192" y="49"/>
                    <a:pt x="192" y="49"/>
                    <a:pt x="192" y="49"/>
                  </a:cubicBezTo>
                  <a:cubicBezTo>
                    <a:pt x="192" y="49"/>
                    <a:pt x="188" y="49"/>
                    <a:pt x="186" y="5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23" name="Freeform 18">
              <a:extLst>
                <a:ext uri="{FF2B5EF4-FFF2-40B4-BE49-F238E27FC236}">
                  <a16:creationId xmlns:a16="http://schemas.microsoft.com/office/drawing/2014/main" id="{F2D0FFCC-4811-D14E-8921-6B770FB63882}"/>
                </a:ext>
              </a:extLst>
            </p:cNvPr>
            <p:cNvSpPr>
              <a:spLocks/>
            </p:cNvSpPr>
            <p:nvPr/>
          </p:nvSpPr>
          <p:spPr bwMode="auto">
            <a:xfrm>
              <a:off x="960" y="2044"/>
              <a:ext cx="219" cy="356"/>
            </a:xfrm>
            <a:custGeom>
              <a:avLst/>
              <a:gdLst>
                <a:gd name="T0" fmla="*/ 176 w 219"/>
                <a:gd name="T1" fmla="*/ 237 h 356"/>
                <a:gd name="T2" fmla="*/ 176 w 219"/>
                <a:gd name="T3" fmla="*/ 356 h 356"/>
                <a:gd name="T4" fmla="*/ 0 w 219"/>
                <a:gd name="T5" fmla="*/ 356 h 356"/>
                <a:gd name="T6" fmla="*/ 0 w 219"/>
                <a:gd name="T7" fmla="*/ 0 h 356"/>
                <a:gd name="T8" fmla="*/ 176 w 219"/>
                <a:gd name="T9" fmla="*/ 0 h 356"/>
                <a:gd name="T10" fmla="*/ 176 w 219"/>
                <a:gd name="T11" fmla="*/ 117 h 356"/>
                <a:gd name="T12" fmla="*/ 219 w 219"/>
                <a:gd name="T13" fmla="*/ 117 h 356"/>
                <a:gd name="T14" fmla="*/ 219 w 219"/>
                <a:gd name="T15" fmla="*/ 237 h 356"/>
                <a:gd name="T16" fmla="*/ 176 w 219"/>
                <a:gd name="T17" fmla="*/ 23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356">
                  <a:moveTo>
                    <a:pt x="176" y="237"/>
                  </a:moveTo>
                  <a:lnTo>
                    <a:pt x="176" y="356"/>
                  </a:lnTo>
                  <a:lnTo>
                    <a:pt x="0" y="356"/>
                  </a:lnTo>
                  <a:lnTo>
                    <a:pt x="0" y="0"/>
                  </a:lnTo>
                  <a:lnTo>
                    <a:pt x="176" y="0"/>
                  </a:lnTo>
                  <a:lnTo>
                    <a:pt x="176" y="117"/>
                  </a:lnTo>
                  <a:lnTo>
                    <a:pt x="219" y="117"/>
                  </a:lnTo>
                  <a:lnTo>
                    <a:pt x="219" y="237"/>
                  </a:lnTo>
                  <a:lnTo>
                    <a:pt x="176" y="237"/>
                  </a:lnTo>
                  <a:close/>
                </a:path>
              </a:pathLst>
            </a:custGeom>
            <a:solidFill>
              <a:srgbClr val="0082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24" name="Freeform 19">
              <a:extLst>
                <a:ext uri="{FF2B5EF4-FFF2-40B4-BE49-F238E27FC236}">
                  <a16:creationId xmlns:a16="http://schemas.microsoft.com/office/drawing/2014/main" id="{D23781AA-DFA0-3B41-80AA-200E12D66F59}"/>
                </a:ext>
              </a:extLst>
            </p:cNvPr>
            <p:cNvSpPr>
              <a:spLocks/>
            </p:cNvSpPr>
            <p:nvPr/>
          </p:nvSpPr>
          <p:spPr bwMode="auto">
            <a:xfrm>
              <a:off x="1414" y="2044"/>
              <a:ext cx="225" cy="356"/>
            </a:xfrm>
            <a:custGeom>
              <a:avLst/>
              <a:gdLst>
                <a:gd name="T0" fmla="*/ 0 w 95"/>
                <a:gd name="T1" fmla="*/ 49 h 149"/>
                <a:gd name="T2" fmla="*/ 6 w 95"/>
                <a:gd name="T3" fmla="*/ 49 h 149"/>
                <a:gd name="T4" fmla="*/ 15 w 95"/>
                <a:gd name="T5" fmla="*/ 46 h 149"/>
                <a:gd name="T6" fmla="*/ 19 w 95"/>
                <a:gd name="T7" fmla="*/ 32 h 149"/>
                <a:gd name="T8" fmla="*/ 19 w 95"/>
                <a:gd name="T9" fmla="*/ 0 h 149"/>
                <a:gd name="T10" fmla="*/ 91 w 95"/>
                <a:gd name="T11" fmla="*/ 0 h 149"/>
                <a:gd name="T12" fmla="*/ 79 w 95"/>
                <a:gd name="T13" fmla="*/ 58 h 149"/>
                <a:gd name="T14" fmla="*/ 19 w 95"/>
                <a:gd name="T15" fmla="*/ 70 h 149"/>
                <a:gd name="T16" fmla="*/ 19 w 95"/>
                <a:gd name="T17" fmla="*/ 78 h 149"/>
                <a:gd name="T18" fmla="*/ 79 w 95"/>
                <a:gd name="T19" fmla="*/ 91 h 149"/>
                <a:gd name="T20" fmla="*/ 91 w 95"/>
                <a:gd name="T21" fmla="*/ 149 h 149"/>
                <a:gd name="T22" fmla="*/ 19 w 95"/>
                <a:gd name="T23" fmla="*/ 149 h 149"/>
                <a:gd name="T24" fmla="*/ 19 w 95"/>
                <a:gd name="T25" fmla="*/ 116 h 149"/>
                <a:gd name="T26" fmla="*/ 15 w 95"/>
                <a:gd name="T27" fmla="*/ 102 h 149"/>
                <a:gd name="T28" fmla="*/ 5 w 95"/>
                <a:gd name="T29" fmla="*/ 99 h 149"/>
                <a:gd name="T30" fmla="*/ 0 w 95"/>
                <a:gd name="T31" fmla="*/ 99 h 149"/>
                <a:gd name="T32" fmla="*/ 0 w 95"/>
                <a:gd name="T33" fmla="*/ 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149">
                  <a:moveTo>
                    <a:pt x="0" y="49"/>
                  </a:moveTo>
                  <a:cubicBezTo>
                    <a:pt x="6" y="49"/>
                    <a:pt x="6" y="49"/>
                    <a:pt x="6" y="49"/>
                  </a:cubicBezTo>
                  <a:cubicBezTo>
                    <a:pt x="6" y="49"/>
                    <a:pt x="12" y="49"/>
                    <a:pt x="15" y="46"/>
                  </a:cubicBezTo>
                  <a:cubicBezTo>
                    <a:pt x="20" y="42"/>
                    <a:pt x="19" y="32"/>
                    <a:pt x="19" y="32"/>
                  </a:cubicBezTo>
                  <a:cubicBezTo>
                    <a:pt x="19" y="0"/>
                    <a:pt x="19" y="0"/>
                    <a:pt x="19" y="0"/>
                  </a:cubicBezTo>
                  <a:cubicBezTo>
                    <a:pt x="91" y="0"/>
                    <a:pt x="91" y="0"/>
                    <a:pt x="91" y="0"/>
                  </a:cubicBezTo>
                  <a:cubicBezTo>
                    <a:pt x="91" y="0"/>
                    <a:pt x="95" y="41"/>
                    <a:pt x="79" y="58"/>
                  </a:cubicBezTo>
                  <a:cubicBezTo>
                    <a:pt x="62" y="75"/>
                    <a:pt x="19" y="70"/>
                    <a:pt x="19" y="70"/>
                  </a:cubicBezTo>
                  <a:cubicBezTo>
                    <a:pt x="19" y="78"/>
                    <a:pt x="19" y="78"/>
                    <a:pt x="19" y="78"/>
                  </a:cubicBezTo>
                  <a:cubicBezTo>
                    <a:pt x="19" y="78"/>
                    <a:pt x="62" y="74"/>
                    <a:pt x="79" y="91"/>
                  </a:cubicBezTo>
                  <a:cubicBezTo>
                    <a:pt x="95" y="107"/>
                    <a:pt x="91" y="149"/>
                    <a:pt x="91" y="149"/>
                  </a:cubicBezTo>
                  <a:cubicBezTo>
                    <a:pt x="19" y="149"/>
                    <a:pt x="19" y="149"/>
                    <a:pt x="19" y="149"/>
                  </a:cubicBezTo>
                  <a:cubicBezTo>
                    <a:pt x="19" y="116"/>
                    <a:pt x="19" y="116"/>
                    <a:pt x="19" y="116"/>
                  </a:cubicBezTo>
                  <a:cubicBezTo>
                    <a:pt x="19" y="116"/>
                    <a:pt x="20" y="107"/>
                    <a:pt x="15" y="102"/>
                  </a:cubicBezTo>
                  <a:cubicBezTo>
                    <a:pt x="11" y="97"/>
                    <a:pt x="5" y="99"/>
                    <a:pt x="5" y="99"/>
                  </a:cubicBezTo>
                  <a:cubicBezTo>
                    <a:pt x="0" y="99"/>
                    <a:pt x="0" y="99"/>
                    <a:pt x="0" y="99"/>
                  </a:cubicBezTo>
                  <a:lnTo>
                    <a:pt x="0" y="49"/>
                  </a:lnTo>
                  <a:close/>
                </a:path>
              </a:pathLst>
            </a:custGeom>
            <a:solidFill>
              <a:srgbClr val="0082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sp>
          <p:nvSpPr>
            <p:cNvPr id="25" name="Freeform 20">
              <a:extLst>
                <a:ext uri="{FF2B5EF4-FFF2-40B4-BE49-F238E27FC236}">
                  <a16:creationId xmlns:a16="http://schemas.microsoft.com/office/drawing/2014/main" id="{6E6D50F9-F0E9-B042-BFF6-135969A3B650}"/>
                </a:ext>
              </a:extLst>
            </p:cNvPr>
            <p:cNvSpPr>
              <a:spLocks noEditPoints="1"/>
            </p:cNvSpPr>
            <p:nvPr/>
          </p:nvSpPr>
          <p:spPr bwMode="auto">
            <a:xfrm>
              <a:off x="1696" y="2494"/>
              <a:ext cx="59" cy="62"/>
            </a:xfrm>
            <a:custGeom>
              <a:avLst/>
              <a:gdLst>
                <a:gd name="T0" fmla="*/ 11 w 25"/>
                <a:gd name="T1" fmla="*/ 9 h 26"/>
                <a:gd name="T2" fmla="*/ 13 w 25"/>
                <a:gd name="T3" fmla="*/ 9 h 26"/>
                <a:gd name="T4" fmla="*/ 15 w 25"/>
                <a:gd name="T5" fmla="*/ 11 h 26"/>
                <a:gd name="T6" fmla="*/ 12 w 25"/>
                <a:gd name="T7" fmla="*/ 12 h 26"/>
                <a:gd name="T8" fmla="*/ 10 w 25"/>
                <a:gd name="T9" fmla="*/ 12 h 26"/>
                <a:gd name="T10" fmla="*/ 10 w 25"/>
                <a:gd name="T11" fmla="*/ 9 h 26"/>
                <a:gd name="T12" fmla="*/ 11 w 25"/>
                <a:gd name="T13" fmla="*/ 9 h 26"/>
                <a:gd name="T14" fmla="*/ 8 w 25"/>
                <a:gd name="T15" fmla="*/ 7 h 26"/>
                <a:gd name="T16" fmla="*/ 8 w 25"/>
                <a:gd name="T17" fmla="*/ 19 h 26"/>
                <a:gd name="T18" fmla="*/ 11 w 25"/>
                <a:gd name="T19" fmla="*/ 19 h 26"/>
                <a:gd name="T20" fmla="*/ 11 w 25"/>
                <a:gd name="T21" fmla="*/ 14 h 26"/>
                <a:gd name="T22" fmla="*/ 13 w 25"/>
                <a:gd name="T23" fmla="*/ 14 h 26"/>
                <a:gd name="T24" fmla="*/ 15 w 25"/>
                <a:gd name="T25" fmla="*/ 17 h 26"/>
                <a:gd name="T26" fmla="*/ 16 w 25"/>
                <a:gd name="T27" fmla="*/ 19 h 26"/>
                <a:gd name="T28" fmla="*/ 18 w 25"/>
                <a:gd name="T29" fmla="*/ 19 h 26"/>
                <a:gd name="T30" fmla="*/ 18 w 25"/>
                <a:gd name="T31" fmla="*/ 18 h 26"/>
                <a:gd name="T32" fmla="*/ 18 w 25"/>
                <a:gd name="T33" fmla="*/ 17 h 26"/>
                <a:gd name="T34" fmla="*/ 18 w 25"/>
                <a:gd name="T35" fmla="*/ 17 h 26"/>
                <a:gd name="T36" fmla="*/ 18 w 25"/>
                <a:gd name="T37" fmla="*/ 13 h 26"/>
                <a:gd name="T38" fmla="*/ 17 w 25"/>
                <a:gd name="T39" fmla="*/ 13 h 26"/>
                <a:gd name="T40" fmla="*/ 18 w 25"/>
                <a:gd name="T41" fmla="*/ 12 h 26"/>
                <a:gd name="T42" fmla="*/ 19 w 25"/>
                <a:gd name="T43" fmla="*/ 10 h 26"/>
                <a:gd name="T44" fmla="*/ 14 w 25"/>
                <a:gd name="T45" fmla="*/ 6 h 26"/>
                <a:gd name="T46" fmla="*/ 8 w 25"/>
                <a:gd name="T47" fmla="*/ 6 h 26"/>
                <a:gd name="T48" fmla="*/ 8 w 25"/>
                <a:gd name="T49" fmla="*/ 7 h 26"/>
                <a:gd name="T50" fmla="*/ 13 w 25"/>
                <a:gd name="T51" fmla="*/ 3 h 26"/>
                <a:gd name="T52" fmla="*/ 22 w 25"/>
                <a:gd name="T53" fmla="*/ 13 h 26"/>
                <a:gd name="T54" fmla="*/ 13 w 25"/>
                <a:gd name="T55" fmla="*/ 23 h 26"/>
                <a:gd name="T56" fmla="*/ 3 w 25"/>
                <a:gd name="T57" fmla="*/ 13 h 26"/>
                <a:gd name="T58" fmla="*/ 13 w 25"/>
                <a:gd name="T59" fmla="*/ 3 h 26"/>
                <a:gd name="T60" fmla="*/ 13 w 25"/>
                <a:gd name="T61" fmla="*/ 0 h 26"/>
                <a:gd name="T62" fmla="*/ 0 w 25"/>
                <a:gd name="T63" fmla="*/ 13 h 26"/>
                <a:gd name="T64" fmla="*/ 13 w 25"/>
                <a:gd name="T65" fmla="*/ 26 h 26"/>
                <a:gd name="T66" fmla="*/ 25 w 25"/>
                <a:gd name="T67" fmla="*/ 13 h 26"/>
                <a:gd name="T68" fmla="*/ 13 w 25"/>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26">
                  <a:moveTo>
                    <a:pt x="11" y="9"/>
                  </a:moveTo>
                  <a:cubicBezTo>
                    <a:pt x="13" y="9"/>
                    <a:pt x="13" y="9"/>
                    <a:pt x="13" y="9"/>
                  </a:cubicBezTo>
                  <a:cubicBezTo>
                    <a:pt x="14" y="9"/>
                    <a:pt x="15" y="9"/>
                    <a:pt x="15" y="11"/>
                  </a:cubicBezTo>
                  <a:cubicBezTo>
                    <a:pt x="15" y="12"/>
                    <a:pt x="14" y="12"/>
                    <a:pt x="12" y="12"/>
                  </a:cubicBezTo>
                  <a:cubicBezTo>
                    <a:pt x="10" y="12"/>
                    <a:pt x="10" y="12"/>
                    <a:pt x="10" y="12"/>
                  </a:cubicBezTo>
                  <a:cubicBezTo>
                    <a:pt x="10" y="9"/>
                    <a:pt x="10" y="9"/>
                    <a:pt x="10" y="9"/>
                  </a:cubicBezTo>
                  <a:lnTo>
                    <a:pt x="11" y="9"/>
                  </a:lnTo>
                  <a:close/>
                  <a:moveTo>
                    <a:pt x="8" y="7"/>
                  </a:moveTo>
                  <a:cubicBezTo>
                    <a:pt x="8" y="19"/>
                    <a:pt x="8" y="19"/>
                    <a:pt x="8" y="19"/>
                  </a:cubicBezTo>
                  <a:cubicBezTo>
                    <a:pt x="11" y="19"/>
                    <a:pt x="11" y="19"/>
                    <a:pt x="11" y="19"/>
                  </a:cubicBezTo>
                  <a:cubicBezTo>
                    <a:pt x="11" y="14"/>
                    <a:pt x="11" y="14"/>
                    <a:pt x="11" y="14"/>
                  </a:cubicBezTo>
                  <a:cubicBezTo>
                    <a:pt x="13" y="14"/>
                    <a:pt x="13" y="14"/>
                    <a:pt x="13" y="14"/>
                  </a:cubicBezTo>
                  <a:cubicBezTo>
                    <a:pt x="15" y="14"/>
                    <a:pt x="15" y="15"/>
                    <a:pt x="15" y="17"/>
                  </a:cubicBezTo>
                  <a:cubicBezTo>
                    <a:pt x="15" y="18"/>
                    <a:pt x="15" y="18"/>
                    <a:pt x="16" y="19"/>
                  </a:cubicBezTo>
                  <a:cubicBezTo>
                    <a:pt x="18" y="19"/>
                    <a:pt x="18" y="19"/>
                    <a:pt x="18" y="19"/>
                  </a:cubicBezTo>
                  <a:cubicBezTo>
                    <a:pt x="18" y="19"/>
                    <a:pt x="18" y="19"/>
                    <a:pt x="18" y="18"/>
                  </a:cubicBezTo>
                  <a:cubicBezTo>
                    <a:pt x="18" y="18"/>
                    <a:pt x="18" y="18"/>
                    <a:pt x="18" y="17"/>
                  </a:cubicBezTo>
                  <a:cubicBezTo>
                    <a:pt x="18" y="17"/>
                    <a:pt x="18" y="17"/>
                    <a:pt x="18" y="17"/>
                  </a:cubicBezTo>
                  <a:cubicBezTo>
                    <a:pt x="18" y="15"/>
                    <a:pt x="18" y="13"/>
                    <a:pt x="18" y="13"/>
                  </a:cubicBezTo>
                  <a:cubicBezTo>
                    <a:pt x="17" y="13"/>
                    <a:pt x="17" y="13"/>
                    <a:pt x="17" y="13"/>
                  </a:cubicBezTo>
                  <a:cubicBezTo>
                    <a:pt x="18" y="12"/>
                    <a:pt x="18" y="12"/>
                    <a:pt x="18" y="12"/>
                  </a:cubicBezTo>
                  <a:cubicBezTo>
                    <a:pt x="18" y="11"/>
                    <a:pt x="19" y="11"/>
                    <a:pt x="19" y="10"/>
                  </a:cubicBezTo>
                  <a:cubicBezTo>
                    <a:pt x="19" y="7"/>
                    <a:pt x="17" y="6"/>
                    <a:pt x="14" y="6"/>
                  </a:cubicBezTo>
                  <a:cubicBezTo>
                    <a:pt x="8" y="6"/>
                    <a:pt x="8" y="6"/>
                    <a:pt x="8" y="6"/>
                  </a:cubicBezTo>
                  <a:lnTo>
                    <a:pt x="8" y="7"/>
                  </a:lnTo>
                  <a:close/>
                  <a:moveTo>
                    <a:pt x="13" y="3"/>
                  </a:moveTo>
                  <a:cubicBezTo>
                    <a:pt x="18" y="3"/>
                    <a:pt x="22" y="7"/>
                    <a:pt x="22" y="13"/>
                  </a:cubicBezTo>
                  <a:cubicBezTo>
                    <a:pt x="22" y="19"/>
                    <a:pt x="18" y="23"/>
                    <a:pt x="13" y="23"/>
                  </a:cubicBezTo>
                  <a:cubicBezTo>
                    <a:pt x="8" y="23"/>
                    <a:pt x="3" y="19"/>
                    <a:pt x="3" y="13"/>
                  </a:cubicBezTo>
                  <a:cubicBezTo>
                    <a:pt x="3" y="7"/>
                    <a:pt x="8" y="3"/>
                    <a:pt x="13" y="3"/>
                  </a:cubicBezTo>
                  <a:moveTo>
                    <a:pt x="13" y="0"/>
                  </a:moveTo>
                  <a:cubicBezTo>
                    <a:pt x="6" y="0"/>
                    <a:pt x="0" y="6"/>
                    <a:pt x="0" y="13"/>
                  </a:cubicBezTo>
                  <a:cubicBezTo>
                    <a:pt x="0" y="20"/>
                    <a:pt x="6" y="26"/>
                    <a:pt x="13" y="26"/>
                  </a:cubicBezTo>
                  <a:cubicBezTo>
                    <a:pt x="20" y="26"/>
                    <a:pt x="25" y="20"/>
                    <a:pt x="25" y="13"/>
                  </a:cubicBezTo>
                  <a:cubicBezTo>
                    <a:pt x="25" y="6"/>
                    <a:pt x="20" y="0"/>
                    <a:pt x="13"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72" b="0" i="0">
                <a:latin typeface="Calibri" panose="020F0502020204030204" pitchFamily="34" charset="0"/>
              </a:endParaRPr>
            </a:p>
          </p:txBody>
        </p:sp>
      </p:grpSp>
      <p:sp>
        <p:nvSpPr>
          <p:cNvPr id="26" name="TextBox 25">
            <a:extLst>
              <a:ext uri="{FF2B5EF4-FFF2-40B4-BE49-F238E27FC236}">
                <a16:creationId xmlns:a16="http://schemas.microsoft.com/office/drawing/2014/main" id="{9E79AF63-85AB-674D-9930-13316B23B8DC}"/>
              </a:ext>
            </a:extLst>
          </p:cNvPr>
          <p:cNvSpPr txBox="1"/>
          <p:nvPr userDrawn="1"/>
        </p:nvSpPr>
        <p:spPr>
          <a:xfrm>
            <a:off x="13214748" y="8612705"/>
            <a:ext cx="4800600" cy="278346"/>
          </a:xfrm>
          <a:prstGeom prst="rect">
            <a:avLst/>
          </a:prstGeom>
          <a:noFill/>
        </p:spPr>
        <p:txBody>
          <a:bodyPr wrap="square" rtlCol="0" anchor="ctr">
            <a:spAutoFit/>
          </a:bodyPr>
          <a:lstStyle/>
          <a:p>
            <a:pPr marL="0" marR="0" lvl="0" indent="0" algn="r" defTabSz="1227856" rtl="0" eaLnBrk="1" fontAlgn="auto" latinLnBrk="0" hangingPunct="1">
              <a:lnSpc>
                <a:spcPct val="90000"/>
              </a:lnSpc>
              <a:spcBef>
                <a:spcPts val="1343"/>
              </a:spcBef>
              <a:spcAft>
                <a:spcPts val="0"/>
              </a:spcAft>
              <a:buClr>
                <a:srgbClr val="0098D7"/>
              </a:buClr>
              <a:buSzTx/>
              <a:buFont typeface="Arial" panose="020B0604020202020204" pitchFamily="34" charset="0"/>
              <a:buNone/>
              <a:tabLst/>
              <a:defRPr/>
            </a:pPr>
            <a:r>
              <a:rPr kumimoji="0" lang="en-US" sz="1343" b="0" i="0" u="none" strike="noStrike" kern="1200" cap="none" spc="403" normalizeH="0" baseline="0" noProof="0">
                <a:ln>
                  <a:noFill/>
                </a:ln>
                <a:solidFill>
                  <a:schemeClr val="bg1"/>
                </a:solidFill>
                <a:effectLst/>
                <a:uLnTx/>
                <a:uFillTx/>
                <a:latin typeface="Calibri" panose="020F0502020204030204" pitchFamily="34" charset="0"/>
                <a:ea typeface="+mn-ea"/>
                <a:cs typeface="+mn-cs"/>
              </a:rPr>
              <a:t>– AFTERMARKET –</a:t>
            </a:r>
          </a:p>
        </p:txBody>
      </p:sp>
    </p:spTree>
    <p:extLst>
      <p:ext uri="{BB962C8B-B14F-4D97-AF65-F5344CB8AC3E}">
        <p14:creationId xmlns:p14="http://schemas.microsoft.com/office/powerpoint/2010/main" val="515010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 TK BLU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81ECF1-6FCD-48B2-A5D7-DC67C9DDDD45}"/>
              </a:ext>
            </a:extLst>
          </p:cNvPr>
          <p:cNvSpPr/>
          <p:nvPr userDrawn="1"/>
        </p:nvSpPr>
        <p:spPr>
          <a:xfrm>
            <a:off x="457200" y="1025364"/>
            <a:ext cx="17366456" cy="7441287"/>
          </a:xfrm>
          <a:prstGeom prst="rect">
            <a:avLst/>
          </a:pr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2417"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1" name="Title 1">
            <a:extLst>
              <a:ext uri="{FF2B5EF4-FFF2-40B4-BE49-F238E27FC236}">
                <a16:creationId xmlns:a16="http://schemas.microsoft.com/office/drawing/2014/main" id="{E418ED68-77A7-4B43-8C01-946CE6C4CEFD}"/>
              </a:ext>
            </a:extLst>
          </p:cNvPr>
          <p:cNvSpPr>
            <a:spLocks noGrp="1"/>
          </p:cNvSpPr>
          <p:nvPr>
            <p:ph type="title"/>
          </p:nvPr>
        </p:nvSpPr>
        <p:spPr>
          <a:xfrm>
            <a:off x="934643" y="1425389"/>
            <a:ext cx="16418718" cy="783107"/>
          </a:xfrm>
          <a:prstGeom prst="rect">
            <a:avLst/>
          </a:prstGeom>
        </p:spPr>
        <p:txBody>
          <a:bodyPr lIns="0" anchor="b">
            <a:normAutofit/>
          </a:bodyPr>
          <a:lstStyle>
            <a:lvl1pPr>
              <a:defRPr sz="3200">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FB89D786-186A-4394-83BE-EAD7FFF898CD}"/>
              </a:ext>
            </a:extLst>
          </p:cNvPr>
          <p:cNvSpPr>
            <a:spLocks noGrp="1"/>
          </p:cNvSpPr>
          <p:nvPr>
            <p:ph idx="10"/>
          </p:nvPr>
        </p:nvSpPr>
        <p:spPr>
          <a:xfrm>
            <a:off x="934643" y="2851518"/>
            <a:ext cx="16418718" cy="5332206"/>
          </a:xfrm>
        </p:spPr>
        <p:txBody>
          <a:bodyPr lIns="0">
            <a:normAutofit/>
          </a:bodyPr>
          <a:lstStyle>
            <a:lvl1pPr>
              <a:spcBef>
                <a:spcPts val="2417"/>
              </a:spcBef>
              <a:spcAft>
                <a:spcPts val="806"/>
              </a:spcAft>
              <a:buClr>
                <a:schemeClr val="bg1"/>
              </a:buClr>
              <a:defRPr sz="2400">
                <a:solidFill>
                  <a:schemeClr val="bg1"/>
                </a:solidFill>
              </a:defRPr>
            </a:lvl1pPr>
            <a:lvl2pPr marL="605402" indent="-306964">
              <a:buClr>
                <a:schemeClr val="bg1"/>
              </a:buCl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reeform: Shape 20">
            <a:extLst>
              <a:ext uri="{FF2B5EF4-FFF2-40B4-BE49-F238E27FC236}">
                <a16:creationId xmlns:a16="http://schemas.microsoft.com/office/drawing/2014/main" id="{785F8753-F37F-4182-A405-A7EB5D0CD758}"/>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Rectangle 1">
            <a:extLst>
              <a:ext uri="{FF2B5EF4-FFF2-40B4-BE49-F238E27FC236}">
                <a16:creationId xmlns:a16="http://schemas.microsoft.com/office/drawing/2014/main" id="{EC0492C0-CED3-5567-B58D-4CF47E285CF0}"/>
              </a:ext>
            </a:extLst>
          </p:cNvPr>
          <p:cNvSpPr/>
          <p:nvPr userDrawn="1"/>
        </p:nvSpPr>
        <p:spPr>
          <a:xfrm>
            <a:off x="933449" y="2448150"/>
            <a:ext cx="28800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473473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620">
          <p15:clr>
            <a:srgbClr val="FBAE40"/>
          </p15:clr>
        </p15:guide>
        <p15:guide id="2" pos="566">
          <p15:clr>
            <a:srgbClr val="FBAE40"/>
          </p15:clr>
        </p15:guide>
        <p15:guide id="3" pos="546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1E3A3C-E151-504C-9B14-BA81E2BAC2F2}"/>
              </a:ext>
            </a:extLst>
          </p:cNvPr>
          <p:cNvSpPr>
            <a:spLocks noGrp="1"/>
          </p:cNvSpPr>
          <p:nvPr>
            <p:ph type="title"/>
          </p:nvPr>
        </p:nvSpPr>
        <p:spPr/>
        <p:txBody>
          <a:bodyPr/>
          <a:lstStyle/>
          <a:p>
            <a:r>
              <a:rPr lang="en-US"/>
              <a:t>Click to edit Master title style</a:t>
            </a:r>
          </a:p>
        </p:txBody>
      </p:sp>
      <p:sp>
        <p:nvSpPr>
          <p:cNvPr id="13" name="Content Placeholder 12">
            <a:extLst>
              <a:ext uri="{FF2B5EF4-FFF2-40B4-BE49-F238E27FC236}">
                <a16:creationId xmlns:a16="http://schemas.microsoft.com/office/drawing/2014/main" id="{DF8261BC-E010-5447-94AB-7E276D5D38F3}"/>
              </a:ext>
            </a:extLst>
          </p:cNvPr>
          <p:cNvSpPr>
            <a:spLocks noGrp="1"/>
          </p:cNvSpPr>
          <p:nvPr>
            <p:ph sz="quarter" idx="10"/>
          </p:nvPr>
        </p:nvSpPr>
        <p:spPr>
          <a:xfrm>
            <a:off x="531210" y="1756549"/>
            <a:ext cx="16892397" cy="5369837"/>
          </a:xfrm>
          <a:prstGeom prst="rect">
            <a:avLst/>
          </a:prstGeom>
        </p:spPr>
        <p:txBody>
          <a:bodyPr/>
          <a:lstStyle>
            <a:lvl1pPr marL="460446" indent="-460446">
              <a:buClrTx/>
              <a:buFont typeface="Arial" panose="020B0604020202020204" pitchFamily="34" charset="0"/>
              <a:buChar char="•"/>
              <a:defRPr sz="2686"/>
            </a:lvl1pPr>
            <a:lvl2pPr marL="859499" indent="-429750">
              <a:spcBef>
                <a:spcPts val="806"/>
              </a:spcBef>
              <a:buClrTx/>
              <a:buFont typeface="System Font Regular"/>
              <a:buChar char="–"/>
              <a:defRPr sz="2686"/>
            </a:lvl2pPr>
            <a:lvl3pPr marL="1289249" indent="-429750">
              <a:spcBef>
                <a:spcPts val="403"/>
              </a:spcBef>
              <a:buClrTx/>
              <a:buFont typeface="System Font Regular"/>
              <a:buChar char="–"/>
              <a:defRPr sz="2686"/>
            </a:lvl3pPr>
            <a:lvl4pPr marL="1841784" indent="0">
              <a:buNone/>
              <a:defRPr sz="2686"/>
            </a:lvl4pPr>
            <a:lvl5pPr marL="2455713" indent="0">
              <a:buNone/>
              <a:defRPr sz="2686"/>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4408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C005B-D74F-BE15-2568-D6E3A61CE60C}"/>
              </a:ext>
            </a:extLst>
          </p:cNvPr>
          <p:cNvSpPr>
            <a:spLocks noGrp="1"/>
          </p:cNvSpPr>
          <p:nvPr>
            <p:ph type="title"/>
          </p:nvPr>
        </p:nvSpPr>
        <p:spPr>
          <a:xfrm>
            <a:off x="1259999" y="3291155"/>
            <a:ext cx="6851724" cy="1635191"/>
          </a:xfrm>
        </p:spPr>
        <p:txBody>
          <a:bodyPr anchor="b">
            <a:normAutofit/>
          </a:bodyPr>
          <a:lstStyle>
            <a:lvl1pPr>
              <a:defRPr sz="5000"/>
            </a:lvl1p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8FACF148-5CE2-D26A-4283-5EBC85FD0BE3}"/>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92ECB7B5-1B8E-AB23-F59A-2C4293F59B57}"/>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5" name="Picture Placeholder 7">
            <a:extLst>
              <a:ext uri="{FF2B5EF4-FFF2-40B4-BE49-F238E27FC236}">
                <a16:creationId xmlns:a16="http://schemas.microsoft.com/office/drawing/2014/main" id="{B03BA8F1-BD7F-0399-99D3-2692FEA14417}"/>
              </a:ext>
            </a:extLst>
          </p:cNvPr>
          <p:cNvSpPr>
            <a:spLocks noGrp="1" noChangeAspect="1"/>
          </p:cNvSpPr>
          <p:nvPr>
            <p:ph type="pic" sz="quarter" idx="15"/>
          </p:nvPr>
        </p:nvSpPr>
        <p:spPr>
          <a:xfrm>
            <a:off x="9144000" y="99418"/>
            <a:ext cx="9144000" cy="9109670"/>
          </a:xfrm>
        </p:spPr>
        <p:txBody>
          <a:bodyPr/>
          <a:lstStyle/>
          <a:p>
            <a:endParaRPr lang="en-BE"/>
          </a:p>
        </p:txBody>
      </p:sp>
      <p:sp>
        <p:nvSpPr>
          <p:cNvPr id="6" name="Footer Placeholder 3">
            <a:extLst>
              <a:ext uri="{FF2B5EF4-FFF2-40B4-BE49-F238E27FC236}">
                <a16:creationId xmlns:a16="http://schemas.microsoft.com/office/drawing/2014/main" id="{49265072-AD9A-7339-F6DF-914CAF4F021B}"/>
              </a:ext>
            </a:extLst>
          </p:cNvPr>
          <p:cNvSpPr txBox="1">
            <a:spLocks/>
          </p:cNvSpPr>
          <p:nvPr userDrawn="1"/>
        </p:nvSpPr>
        <p:spPr>
          <a:xfrm>
            <a:off x="9847009" y="8699147"/>
            <a:ext cx="7190479" cy="224542"/>
          </a:xfrm>
          <a:prstGeom prst="rect">
            <a:avLst/>
          </a:prstGeom>
        </p:spPr>
        <p:txBody>
          <a:bodyPr vert="horz" lIns="91440" tIns="45720" rIns="0" bIns="45720" rtlCol="0" anchor="ctr"/>
          <a:lstStyle>
            <a:defPPr>
              <a:defRPr lang="en-US"/>
            </a:defPPr>
            <a:lvl1pPr marL="0" algn="r" defTabSz="329946" rtl="0" eaLnBrk="1" latinLnBrk="0" hangingPunct="1">
              <a:defRPr sz="1000" kern="1200" baseline="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BE"/>
              <a:t>Thermo King</a:t>
            </a:r>
            <a:r>
              <a:rPr lang="en-BE">
                <a:solidFill>
                  <a:schemeClr val="accent1"/>
                </a:solidFill>
              </a:rPr>
              <a:t> I </a:t>
            </a:r>
            <a:r>
              <a:rPr lang="en-BE"/>
              <a:t>2023</a:t>
            </a:r>
          </a:p>
        </p:txBody>
      </p:sp>
      <p:sp>
        <p:nvSpPr>
          <p:cNvPr id="7" name="Slide Number Placeholder 23">
            <a:extLst>
              <a:ext uri="{FF2B5EF4-FFF2-40B4-BE49-F238E27FC236}">
                <a16:creationId xmlns:a16="http://schemas.microsoft.com/office/drawing/2014/main" id="{9EC9FD36-BB61-FBDF-FFAF-DD4B492F733A}"/>
              </a:ext>
            </a:extLst>
          </p:cNvPr>
          <p:cNvSpPr txBox="1">
            <a:spLocks/>
          </p:cNvSpPr>
          <p:nvPr userDrawn="1"/>
        </p:nvSpPr>
        <p:spPr>
          <a:xfrm>
            <a:off x="17272439" y="8704067"/>
            <a:ext cx="484188" cy="224542"/>
          </a:xfrm>
          <a:prstGeom prst="rect">
            <a:avLst/>
          </a:prstGeom>
        </p:spPr>
        <p:txBody>
          <a:bodyPr vert="horz" lIns="91440" tIns="45720" rIns="91440" bIns="45720" rtlCol="0" anchor="ctr"/>
          <a:lstStyle>
            <a:defPPr>
              <a:defRPr lang="en-US"/>
            </a:defPPr>
            <a:lvl1pPr marL="0" algn="r" defTabSz="329946" rtl="0" eaLnBrk="1" latinLnBrk="0" hangingPunct="1">
              <a:defRPr sz="1000" kern="1200">
                <a:solidFill>
                  <a:schemeClr val="bg2">
                    <a:lumMod val="25000"/>
                  </a:schemeClr>
                </a:solidFill>
                <a:latin typeface="Segoe UI Light" panose="020B0502040204020203" pitchFamily="34" charset="0"/>
                <a:ea typeface="+mn-ea"/>
                <a:cs typeface="Segoe UI Light" panose="020B0502040204020203" pitchFamily="34" charset="0"/>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fld id="{B5D8C65D-F6DE-4387-A1A9-A2A5363947A2}" type="slidenum">
              <a:rPr lang="en-BE" smtClean="0"/>
              <a:pPr/>
              <a:t>‹#›</a:t>
            </a:fld>
            <a:endParaRPr lang="en-BE"/>
          </a:p>
        </p:txBody>
      </p:sp>
      <p:pic>
        <p:nvPicPr>
          <p:cNvPr id="8" name="Picture 4">
            <a:extLst>
              <a:ext uri="{FF2B5EF4-FFF2-40B4-BE49-F238E27FC236}">
                <a16:creationId xmlns:a16="http://schemas.microsoft.com/office/drawing/2014/main" id="{6A4E80C2-82A5-F9EF-B537-725B254D51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59999" y="1924696"/>
            <a:ext cx="3579287" cy="506162"/>
          </a:xfrm>
          <a:prstGeom prst="rect">
            <a:avLst/>
          </a:prstGeom>
        </p:spPr>
      </p:pic>
      <p:sp>
        <p:nvSpPr>
          <p:cNvPr id="9" name="Text Placeholder 2">
            <a:extLst>
              <a:ext uri="{FF2B5EF4-FFF2-40B4-BE49-F238E27FC236}">
                <a16:creationId xmlns:a16="http://schemas.microsoft.com/office/drawing/2014/main" id="{789F18E6-EBC8-5745-E9DF-6F93701A60E7}"/>
              </a:ext>
            </a:extLst>
          </p:cNvPr>
          <p:cNvSpPr>
            <a:spLocks noGrp="1"/>
          </p:cNvSpPr>
          <p:nvPr>
            <p:ph type="body" idx="1" hasCustomPrompt="1"/>
          </p:nvPr>
        </p:nvSpPr>
        <p:spPr>
          <a:xfrm>
            <a:off x="1259999" y="5522611"/>
            <a:ext cx="6851724" cy="533223"/>
          </a:xfrm>
          <a:prstGeom prst="rect">
            <a:avLst/>
          </a:prstGeom>
        </p:spPr>
        <p:txBody>
          <a:bodyPr wrap="square">
            <a:spAutoFit/>
          </a:bodyPr>
          <a:lstStyle>
            <a:lvl1pPr marL="0" indent="0">
              <a:lnSpc>
                <a:spcPct val="100000"/>
              </a:lnSpc>
              <a:spcBef>
                <a:spcPts val="0"/>
              </a:spcBef>
              <a:buNone/>
              <a:defRPr sz="2800" cap="none" baseline="0">
                <a:solidFill>
                  <a:srgbClr val="000000"/>
                </a:solidFill>
              </a:defRPr>
            </a:lvl1pPr>
            <a:lvl2pPr marL="613928" indent="0">
              <a:buNone/>
              <a:defRPr sz="2686">
                <a:solidFill>
                  <a:schemeClr val="tx1">
                    <a:tint val="75000"/>
                  </a:schemeClr>
                </a:solidFill>
              </a:defRPr>
            </a:lvl2pPr>
            <a:lvl3pPr marL="1227856" indent="0">
              <a:buNone/>
              <a:defRPr sz="2417">
                <a:solidFill>
                  <a:schemeClr val="tx1">
                    <a:tint val="75000"/>
                  </a:schemeClr>
                </a:solidFill>
              </a:defRPr>
            </a:lvl3pPr>
            <a:lvl4pPr marL="1841784" indent="0">
              <a:buNone/>
              <a:defRPr sz="2148">
                <a:solidFill>
                  <a:schemeClr val="tx1">
                    <a:tint val="75000"/>
                  </a:schemeClr>
                </a:solidFill>
              </a:defRPr>
            </a:lvl4pPr>
            <a:lvl5pPr marL="2455713" indent="0">
              <a:buNone/>
              <a:defRPr sz="2148">
                <a:solidFill>
                  <a:schemeClr val="tx1">
                    <a:tint val="75000"/>
                  </a:schemeClr>
                </a:solidFill>
              </a:defRPr>
            </a:lvl5pPr>
            <a:lvl6pPr marL="3069641" indent="0">
              <a:buNone/>
              <a:defRPr sz="2148">
                <a:solidFill>
                  <a:schemeClr val="tx1">
                    <a:tint val="75000"/>
                  </a:schemeClr>
                </a:solidFill>
              </a:defRPr>
            </a:lvl6pPr>
            <a:lvl7pPr marL="3683569" indent="0">
              <a:buNone/>
              <a:defRPr sz="2148">
                <a:solidFill>
                  <a:schemeClr val="tx1">
                    <a:tint val="75000"/>
                  </a:schemeClr>
                </a:solidFill>
              </a:defRPr>
            </a:lvl7pPr>
            <a:lvl8pPr marL="4297497" indent="0">
              <a:buNone/>
              <a:defRPr sz="2148">
                <a:solidFill>
                  <a:schemeClr val="tx1">
                    <a:tint val="75000"/>
                  </a:schemeClr>
                </a:solidFill>
              </a:defRPr>
            </a:lvl8pPr>
            <a:lvl9pPr marL="4911425" indent="0">
              <a:buNone/>
              <a:defRPr sz="2148">
                <a:solidFill>
                  <a:schemeClr val="tx1">
                    <a:tint val="75000"/>
                  </a:schemeClr>
                </a:solidFill>
              </a:defRPr>
            </a:lvl9pPr>
          </a:lstStyle>
          <a:p>
            <a:pPr lvl="0"/>
            <a:r>
              <a:rPr lang="en-GB"/>
              <a:t>Click to edit master text styles</a:t>
            </a:r>
          </a:p>
        </p:txBody>
      </p:sp>
      <p:sp>
        <p:nvSpPr>
          <p:cNvPr id="11" name="Rectangle 13">
            <a:extLst>
              <a:ext uri="{FF2B5EF4-FFF2-40B4-BE49-F238E27FC236}">
                <a16:creationId xmlns:a16="http://schemas.microsoft.com/office/drawing/2014/main" id="{EB291D6D-B5D5-4912-CD65-E560966CD3FB}"/>
              </a:ext>
            </a:extLst>
          </p:cNvPr>
          <p:cNvSpPr/>
          <p:nvPr userDrawn="1"/>
        </p:nvSpPr>
        <p:spPr>
          <a:xfrm>
            <a:off x="1259999" y="5111869"/>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2" name="Freeform: Shape 20">
            <a:extLst>
              <a:ext uri="{FF2B5EF4-FFF2-40B4-BE49-F238E27FC236}">
                <a16:creationId xmlns:a16="http://schemas.microsoft.com/office/drawing/2014/main" id="{BCA01EC1-87FF-42A8-1FAD-73B6A6A04431}"/>
              </a:ext>
            </a:extLst>
          </p:cNvPr>
          <p:cNvSpPr>
            <a:spLocks/>
          </p:cNvSpPr>
          <p:nvPr userDrawn="1"/>
        </p:nvSpPr>
        <p:spPr>
          <a:xfrm>
            <a:off x="9144000" y="0"/>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827695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 TK BLU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96277B-B445-4509-AFE9-9E6C8CCA6831}"/>
              </a:ext>
            </a:extLst>
          </p:cNvPr>
          <p:cNvSpPr/>
          <p:nvPr userDrawn="1"/>
        </p:nvSpPr>
        <p:spPr>
          <a:xfrm>
            <a:off x="7926572" y="1025365"/>
            <a:ext cx="9897084" cy="7249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b="0" i="0">
              <a:latin typeface="Segoe UI" panose="020B0502040204020203" pitchFamily="34" charset="0"/>
            </a:endParaRPr>
          </a:p>
        </p:txBody>
      </p:sp>
      <p:sp>
        <p:nvSpPr>
          <p:cNvPr id="11" name="Picture Placeholder 5">
            <a:extLst>
              <a:ext uri="{FF2B5EF4-FFF2-40B4-BE49-F238E27FC236}">
                <a16:creationId xmlns:a16="http://schemas.microsoft.com/office/drawing/2014/main" id="{170D8BBD-592E-4793-97A8-C5FBBDA10321}"/>
              </a:ext>
            </a:extLst>
          </p:cNvPr>
          <p:cNvSpPr>
            <a:spLocks noGrp="1"/>
          </p:cNvSpPr>
          <p:nvPr>
            <p:ph type="pic" sz="quarter" idx="11"/>
          </p:nvPr>
        </p:nvSpPr>
        <p:spPr>
          <a:xfrm>
            <a:off x="10608734" y="1699041"/>
            <a:ext cx="7215716" cy="7103597"/>
          </a:xfr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10" name="Title 1">
            <a:extLst>
              <a:ext uri="{FF2B5EF4-FFF2-40B4-BE49-F238E27FC236}">
                <a16:creationId xmlns:a16="http://schemas.microsoft.com/office/drawing/2014/main" id="{D0093835-0560-6843-BB81-925C5475CF97}"/>
              </a:ext>
            </a:extLst>
          </p:cNvPr>
          <p:cNvSpPr>
            <a:spLocks noGrp="1"/>
          </p:cNvSpPr>
          <p:nvPr>
            <p:ph type="title"/>
          </p:nvPr>
        </p:nvSpPr>
        <p:spPr>
          <a:xfrm>
            <a:off x="457200" y="636222"/>
            <a:ext cx="13905000" cy="641421"/>
          </a:xfrm>
          <a:prstGeom prst="rect">
            <a:avLst/>
          </a:prstGeom>
          <a:noFill/>
        </p:spPr>
        <p:txBody>
          <a:bodyPr lIns="90000" tIns="46800" bIns="46800" anchor="t">
            <a:normAutofit/>
          </a:bodyPr>
          <a:lstStyle>
            <a:lvl1pPr>
              <a:lnSpc>
                <a:spcPct val="100000"/>
              </a:lnSpc>
              <a:defRPr sz="3223" b="0">
                <a:solidFill>
                  <a:srgbClr val="000000"/>
                </a:solidFill>
                <a:latin typeface="Segoe UI Semibold" panose="020B0702040204020203" pitchFamily="34" charset="0"/>
                <a:cs typeface="Segoe UI Semibold" panose="020B0702040204020203" pitchFamily="34" charset="0"/>
              </a:defRPr>
            </a:lvl1pPr>
          </a:lstStyle>
          <a:p>
            <a:r>
              <a:rPr lang="en-GB"/>
              <a:t>Click to edit Master title style</a:t>
            </a:r>
            <a:endParaRPr lang="en-US"/>
          </a:p>
        </p:txBody>
      </p:sp>
      <p:sp>
        <p:nvSpPr>
          <p:cNvPr id="14" name="Content Placeholder 2">
            <a:extLst>
              <a:ext uri="{FF2B5EF4-FFF2-40B4-BE49-F238E27FC236}">
                <a16:creationId xmlns:a16="http://schemas.microsoft.com/office/drawing/2014/main" id="{207B98C6-3B9B-F14E-AE6A-3DC6B03239C1}"/>
              </a:ext>
            </a:extLst>
          </p:cNvPr>
          <p:cNvSpPr>
            <a:spLocks noGrp="1"/>
          </p:cNvSpPr>
          <p:nvPr>
            <p:ph idx="12" hasCustomPrompt="1"/>
          </p:nvPr>
        </p:nvSpPr>
        <p:spPr>
          <a:xfrm>
            <a:off x="457201" y="1699041"/>
            <a:ext cx="9226578" cy="7103597"/>
          </a:xfrm>
        </p:spPr>
        <p:txBody>
          <a:bodyPr lIns="0">
            <a:normAutofit/>
          </a:bodyPr>
          <a:lstStyle>
            <a:lvl1pPr>
              <a:spcBef>
                <a:spcPts val="2417"/>
              </a:spcBef>
              <a:spcAft>
                <a:spcPts val="806"/>
              </a:spcAft>
              <a:defRPr sz="2686">
                <a:solidFill>
                  <a:srgbClr val="000000"/>
                </a:solidFill>
              </a:defRPr>
            </a:lvl1pPr>
            <a:lvl2pPr marL="605402" indent="-306964">
              <a:defRPr sz="2417">
                <a:solidFill>
                  <a:srgbClr val="000000"/>
                </a:solidFill>
              </a:defRPr>
            </a:lvl2pPr>
            <a:lvl3pPr>
              <a:defRPr sz="1611">
                <a:solidFill>
                  <a:srgbClr val="000000"/>
                </a:solidFill>
              </a:defRPr>
            </a:lvl3pPr>
            <a:lvl4pPr>
              <a:defRPr sz="1343">
                <a:solidFill>
                  <a:srgbClr val="000000"/>
                </a:solidFill>
              </a:defRPr>
            </a:lvl4pPr>
            <a:lvl5pPr>
              <a:defRPr sz="1343">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36B50D0-755D-4BCA-AC3C-B6A49E918549}"/>
              </a:ext>
            </a:extLst>
          </p:cNvPr>
          <p:cNvSpPr/>
          <p:nvPr userDrawn="1"/>
        </p:nvSpPr>
        <p:spPr>
          <a:xfrm>
            <a:off x="457200" y="1359499"/>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080177"/>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2022</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1964697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620">
          <p15:clr>
            <a:srgbClr val="FBAE40"/>
          </p15:clr>
        </p15:guide>
        <p15:guide id="2" pos="294">
          <p15:clr>
            <a:srgbClr val="FBAE40"/>
          </p15:clr>
        </p15:guide>
        <p15:guide id="3" pos="5466">
          <p15:clr>
            <a:srgbClr val="FBAE40"/>
          </p15:clr>
        </p15:guide>
        <p15:guide id="4"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Content Slide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2875618-7259-5E6D-B52E-79BEB1918C20}"/>
              </a:ext>
            </a:extLst>
          </p:cNvPr>
          <p:cNvSpPr txBox="1">
            <a:spLocks noGrp="1"/>
          </p:cNvSpPr>
          <p:nvPr>
            <p:ph type="title"/>
          </p:nvPr>
        </p:nvSpPr>
        <p:spPr>
          <a:xfrm>
            <a:off x="539998" y="837155"/>
            <a:ext cx="17280006" cy="607578"/>
          </a:xfrm>
        </p:spPr>
        <p:txBody>
          <a:bodyPr>
            <a:noAutofit/>
          </a:bodyPr>
          <a:lstStyle>
            <a:lvl1pPr>
              <a:defRPr>
                <a:solidFill>
                  <a:srgbClr val="009CDA"/>
                </a:solidFill>
              </a:defRPr>
            </a:lvl1pPr>
          </a:lstStyle>
          <a:p>
            <a:pPr lvl="0"/>
            <a:r>
              <a:rPr lang="en-US"/>
              <a:t>Click to edit Master title style</a:t>
            </a:r>
          </a:p>
        </p:txBody>
      </p:sp>
      <p:sp>
        <p:nvSpPr>
          <p:cNvPr id="3" name="Content Placeholder 4">
            <a:extLst>
              <a:ext uri="{FF2B5EF4-FFF2-40B4-BE49-F238E27FC236}">
                <a16:creationId xmlns:a16="http://schemas.microsoft.com/office/drawing/2014/main" id="{E225083E-2667-C129-E8B0-98635A739B94}"/>
              </a:ext>
            </a:extLst>
          </p:cNvPr>
          <p:cNvSpPr txBox="1">
            <a:spLocks noGrp="1"/>
          </p:cNvSpPr>
          <p:nvPr>
            <p:ph idx="4294967295"/>
          </p:nvPr>
        </p:nvSpPr>
        <p:spPr>
          <a:xfrm>
            <a:off x="539998" y="1691955"/>
            <a:ext cx="17280006" cy="652612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Tree>
    <p:extLst>
      <p:ext uri="{BB962C8B-B14F-4D97-AF65-F5344CB8AC3E}">
        <p14:creationId xmlns:p14="http://schemas.microsoft.com/office/powerpoint/2010/main" val="2338177040"/>
      </p:ext>
    </p:extLst>
  </p:cSld>
  <p:clrMapOvr>
    <a:masterClrMapping/>
  </p:clrMapOvr>
  <p:transition spd="med">
    <p:fade/>
  </p:transition>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D428800-20E6-0F59-5F68-1FE67166C472}"/>
              </a:ext>
            </a:extLst>
          </p:cNvPr>
          <p:cNvSpPr txBox="1">
            <a:spLocks noGrp="1"/>
          </p:cNvSpPr>
          <p:nvPr>
            <p:ph type="body" idx="4294967295"/>
          </p:nvPr>
        </p:nvSpPr>
        <p:spPr>
          <a:xfrm>
            <a:off x="342901" y="303003"/>
            <a:ext cx="8101013" cy="332545"/>
          </a:xfrm>
        </p:spPr>
        <p:txBody>
          <a:bodyPr lIns="0" tIns="0" rIns="0" bIns="0">
            <a:noAutofit/>
          </a:bodyPr>
          <a:lstStyle>
            <a:lvl1pPr>
              <a:spcBef>
                <a:spcPts val="0"/>
              </a:spcBef>
              <a:defRPr sz="1611">
                <a:latin typeface="Calibri Light"/>
              </a:defRPr>
            </a:lvl1pPr>
          </a:lstStyle>
          <a:p>
            <a:pPr lvl="0"/>
            <a:r>
              <a:rPr lang="en-US"/>
              <a:t>MONTH YEAR PRESENATION TITLE — HALF REGULAR, HALF BOLD</a:t>
            </a:r>
          </a:p>
        </p:txBody>
      </p:sp>
      <p:sp>
        <p:nvSpPr>
          <p:cNvPr id="3" name="Content Placeholder 3">
            <a:extLst>
              <a:ext uri="{FF2B5EF4-FFF2-40B4-BE49-F238E27FC236}">
                <a16:creationId xmlns:a16="http://schemas.microsoft.com/office/drawing/2014/main" id="{BAF1247E-BA7B-E108-40DE-336768DC2D55}"/>
              </a:ext>
            </a:extLst>
          </p:cNvPr>
          <p:cNvSpPr txBox="1">
            <a:spLocks noGrp="1"/>
          </p:cNvSpPr>
          <p:nvPr>
            <p:ph idx="4294967295"/>
          </p:nvPr>
        </p:nvSpPr>
        <p:spPr>
          <a:xfrm>
            <a:off x="342900" y="2952655"/>
            <a:ext cx="17103975" cy="5212085"/>
          </a:xfrm>
        </p:spPr>
        <p:txBody>
          <a:bodyPr lIns="0"/>
          <a:lstStyle>
            <a:lvl1pPr marL="460446" indent="-460446">
              <a:lnSpc>
                <a:spcPct val="100000"/>
              </a:lnSpc>
              <a:spcBef>
                <a:spcPts val="0"/>
              </a:spcBef>
              <a:buSzPct val="100000"/>
              <a:buFont typeface="Arial" pitchFamily="34"/>
              <a:buChar char="•"/>
              <a:defRPr/>
            </a:lvl1pPr>
          </a:lstStyle>
          <a:p>
            <a:pPr lvl="0"/>
            <a:r>
              <a:rPr lang="en-US"/>
              <a:t>Click to add TABLE, GRAPH, or CHART, etc.</a:t>
            </a:r>
          </a:p>
        </p:txBody>
      </p:sp>
      <p:sp>
        <p:nvSpPr>
          <p:cNvPr id="4" name="Title 1">
            <a:extLst>
              <a:ext uri="{FF2B5EF4-FFF2-40B4-BE49-F238E27FC236}">
                <a16:creationId xmlns:a16="http://schemas.microsoft.com/office/drawing/2014/main" id="{763F95B8-6B9C-C85B-EEF2-25A311029343}"/>
              </a:ext>
            </a:extLst>
          </p:cNvPr>
          <p:cNvSpPr txBox="1">
            <a:spLocks noGrp="1"/>
          </p:cNvSpPr>
          <p:nvPr>
            <p:ph type="title"/>
          </p:nvPr>
        </p:nvSpPr>
        <p:spPr>
          <a:xfrm>
            <a:off x="342900" y="754850"/>
            <a:ext cx="15773400" cy="1559798"/>
          </a:xfrm>
        </p:spPr>
        <p:txBody>
          <a:bodyPr anchor="b"/>
          <a:lstStyle>
            <a:lvl1pPr>
              <a:defRPr sz="4028">
                <a:solidFill>
                  <a:srgbClr val="44546A"/>
                </a:solidFill>
              </a:defRPr>
            </a:lvl1pPr>
          </a:lstStyle>
          <a:p>
            <a:pPr lvl="0"/>
            <a:r>
              <a:rPr lang="en-US"/>
              <a:t>Click to edit Master title style</a:t>
            </a:r>
          </a:p>
        </p:txBody>
      </p:sp>
    </p:spTree>
    <p:extLst>
      <p:ext uri="{BB962C8B-B14F-4D97-AF65-F5344CB8AC3E}">
        <p14:creationId xmlns:p14="http://schemas.microsoft.com/office/powerpoint/2010/main" val="1038660517"/>
      </p:ext>
    </p:extLst>
  </p:cSld>
  <p:clrMapOvr>
    <a:masterClrMapping/>
  </p:clrMapOvr>
  <p:transition spd="med">
    <p:fade/>
  </p:transition>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cSld name="TK Academy Subject Slide_Title">
    <p:bg>
      <p:bgPr>
        <a:solidFill>
          <a:srgbClr val="0098D7"/>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6B0AB0C-9000-7755-2032-090CC1223E74}"/>
              </a:ext>
            </a:extLst>
          </p:cNvPr>
          <p:cNvPicPr>
            <a:picLocks noChangeAspect="1"/>
          </p:cNvPicPr>
          <p:nvPr/>
        </p:nvPicPr>
        <p:blipFill>
          <a:blip r:embed="rId2">
            <a:alphaModFix amt="20000"/>
          </a:blip>
          <a:srcRect l="30675" t="-424" r="-3215" b="21989"/>
          <a:stretch>
            <a:fillRect/>
          </a:stretch>
        </p:blipFill>
        <p:spPr>
          <a:xfrm>
            <a:off x="0" y="3606696"/>
            <a:ext cx="7726098" cy="5602391"/>
          </a:xfrm>
          <a:prstGeom prst="rect">
            <a:avLst/>
          </a:prstGeom>
          <a:noFill/>
          <a:ln cap="flat">
            <a:noFill/>
          </a:ln>
        </p:spPr>
      </p:pic>
      <p:pic>
        <p:nvPicPr>
          <p:cNvPr id="3" name="Picture 5">
            <a:extLst>
              <a:ext uri="{FF2B5EF4-FFF2-40B4-BE49-F238E27FC236}">
                <a16:creationId xmlns:a16="http://schemas.microsoft.com/office/drawing/2014/main" id="{08DBAF6D-46E9-4E2C-EB69-DC332585C771}"/>
              </a:ext>
            </a:extLst>
          </p:cNvPr>
          <p:cNvPicPr>
            <a:picLocks noChangeAspect="1"/>
          </p:cNvPicPr>
          <p:nvPr/>
        </p:nvPicPr>
        <p:blipFill>
          <a:blip r:embed="rId3"/>
          <a:stretch>
            <a:fillRect/>
          </a:stretch>
        </p:blipFill>
        <p:spPr>
          <a:xfrm>
            <a:off x="4182146" y="2521816"/>
            <a:ext cx="9923703" cy="2082727"/>
          </a:xfrm>
          <a:prstGeom prst="rect">
            <a:avLst/>
          </a:prstGeom>
          <a:noFill/>
          <a:ln cap="flat">
            <a:noFill/>
          </a:ln>
        </p:spPr>
      </p:pic>
      <p:sp>
        <p:nvSpPr>
          <p:cNvPr id="4" name="Title 1">
            <a:extLst>
              <a:ext uri="{FF2B5EF4-FFF2-40B4-BE49-F238E27FC236}">
                <a16:creationId xmlns:a16="http://schemas.microsoft.com/office/drawing/2014/main" id="{BE08130B-453A-CB48-ECC1-278C8EDEE503}"/>
              </a:ext>
            </a:extLst>
          </p:cNvPr>
          <p:cNvSpPr txBox="1">
            <a:spLocks noGrp="1"/>
          </p:cNvSpPr>
          <p:nvPr>
            <p:ph type="title"/>
          </p:nvPr>
        </p:nvSpPr>
        <p:spPr>
          <a:xfrm>
            <a:off x="2286005" y="4604544"/>
            <a:ext cx="13716000" cy="1345091"/>
          </a:xfrm>
        </p:spPr>
        <p:txBody>
          <a:bodyPr anchorCtr="1">
            <a:noAutofit/>
          </a:bodyPr>
          <a:lstStyle>
            <a:lvl1pPr algn="ctr">
              <a:lnSpc>
                <a:spcPct val="100000"/>
              </a:lnSpc>
              <a:defRPr sz="5371" spc="403">
                <a:solidFill>
                  <a:srgbClr val="FFFFFF"/>
                </a:solidFill>
                <a:latin typeface="Calibri" pitchFamily="34"/>
                <a:cs typeface="Calibri" pitchFamily="34"/>
              </a:defRPr>
            </a:lvl1pPr>
          </a:lstStyle>
          <a:p>
            <a:pPr lvl="0"/>
            <a:r>
              <a:rPr lang="en-US"/>
              <a:t>Click to edit Master title style</a:t>
            </a:r>
            <a:endParaRPr lang="en-BE"/>
          </a:p>
        </p:txBody>
      </p:sp>
      <p:pic>
        <p:nvPicPr>
          <p:cNvPr id="5" name="Picture 6">
            <a:extLst>
              <a:ext uri="{FF2B5EF4-FFF2-40B4-BE49-F238E27FC236}">
                <a16:creationId xmlns:a16="http://schemas.microsoft.com/office/drawing/2014/main" id="{94E3458E-A804-0DF1-33EE-7DE8F8CCA957}"/>
              </a:ext>
            </a:extLst>
          </p:cNvPr>
          <p:cNvPicPr>
            <a:picLocks noChangeAspect="1"/>
          </p:cNvPicPr>
          <p:nvPr/>
        </p:nvPicPr>
        <p:blipFill>
          <a:blip r:embed="rId4"/>
          <a:srcRect l="8" r="8"/>
          <a:stretch>
            <a:fillRect/>
          </a:stretch>
        </p:blipFill>
        <p:spPr>
          <a:xfrm>
            <a:off x="0" y="3606696"/>
            <a:ext cx="7726098" cy="5602391"/>
          </a:xfrm>
          <a:prstGeom prst="rect">
            <a:avLst/>
          </a:prstGeom>
          <a:noFill/>
          <a:ln cap="flat">
            <a:noFill/>
          </a:ln>
        </p:spPr>
      </p:pic>
      <p:pic>
        <p:nvPicPr>
          <p:cNvPr id="6" name="Picture 8">
            <a:extLst>
              <a:ext uri="{FF2B5EF4-FFF2-40B4-BE49-F238E27FC236}">
                <a16:creationId xmlns:a16="http://schemas.microsoft.com/office/drawing/2014/main" id="{A17F06C8-8695-0F05-B955-451B819F1CE5}"/>
              </a:ext>
            </a:extLst>
          </p:cNvPr>
          <p:cNvPicPr>
            <a:picLocks noChangeAspect="1"/>
          </p:cNvPicPr>
          <p:nvPr/>
        </p:nvPicPr>
        <p:blipFill>
          <a:blip r:embed="rId3"/>
          <a:stretch>
            <a:fillRect/>
          </a:stretch>
        </p:blipFill>
        <p:spPr>
          <a:xfrm>
            <a:off x="4182146" y="2521816"/>
            <a:ext cx="9923703" cy="2082727"/>
          </a:xfrm>
          <a:prstGeom prst="rect">
            <a:avLst/>
          </a:prstGeom>
          <a:noFill/>
          <a:ln cap="flat">
            <a:noFill/>
          </a:ln>
        </p:spPr>
      </p:pic>
      <p:pic>
        <p:nvPicPr>
          <p:cNvPr id="7" name="Picture 10">
            <a:extLst>
              <a:ext uri="{FF2B5EF4-FFF2-40B4-BE49-F238E27FC236}">
                <a16:creationId xmlns:a16="http://schemas.microsoft.com/office/drawing/2014/main" id="{A8EC5F73-5F34-C50D-5BE3-916BD7FE285F}"/>
              </a:ext>
            </a:extLst>
          </p:cNvPr>
          <p:cNvPicPr>
            <a:picLocks noChangeAspect="1"/>
          </p:cNvPicPr>
          <p:nvPr/>
        </p:nvPicPr>
        <p:blipFill>
          <a:blip r:embed="rId3"/>
          <a:stretch>
            <a:fillRect/>
          </a:stretch>
        </p:blipFill>
        <p:spPr>
          <a:xfrm>
            <a:off x="4182146" y="2521816"/>
            <a:ext cx="9923703" cy="2082727"/>
          </a:xfrm>
          <a:prstGeom prst="rect">
            <a:avLst/>
          </a:prstGeom>
          <a:noFill/>
          <a:ln cap="flat">
            <a:noFill/>
          </a:ln>
        </p:spPr>
      </p:pic>
      <p:pic>
        <p:nvPicPr>
          <p:cNvPr id="8" name="Picture 9">
            <a:extLst>
              <a:ext uri="{FF2B5EF4-FFF2-40B4-BE49-F238E27FC236}">
                <a16:creationId xmlns:a16="http://schemas.microsoft.com/office/drawing/2014/main" id="{10034E6D-A945-6B62-2A9A-5E6E89ACB9A4}"/>
              </a:ext>
            </a:extLst>
          </p:cNvPr>
          <p:cNvPicPr>
            <a:picLocks noChangeAspect="1"/>
          </p:cNvPicPr>
          <p:nvPr/>
        </p:nvPicPr>
        <p:blipFill>
          <a:blip r:embed="rId3"/>
          <a:stretch>
            <a:fillRect/>
          </a:stretch>
        </p:blipFill>
        <p:spPr>
          <a:xfrm>
            <a:off x="4182146" y="2521816"/>
            <a:ext cx="9923703" cy="2082727"/>
          </a:xfrm>
          <a:prstGeom prst="rect">
            <a:avLst/>
          </a:prstGeom>
          <a:noFill/>
          <a:ln cap="flat">
            <a:noFill/>
          </a:ln>
        </p:spPr>
      </p:pic>
      <p:sp>
        <p:nvSpPr>
          <p:cNvPr id="9" name="TextBox 8">
            <a:extLst>
              <a:ext uri="{FF2B5EF4-FFF2-40B4-BE49-F238E27FC236}">
                <a16:creationId xmlns:a16="http://schemas.microsoft.com/office/drawing/2014/main" id="{403F0551-97FE-8628-3999-28A393B11AEA}"/>
              </a:ext>
            </a:extLst>
          </p:cNvPr>
          <p:cNvSpPr txBox="1"/>
          <p:nvPr userDrawn="1"/>
        </p:nvSpPr>
        <p:spPr>
          <a:xfrm>
            <a:off x="4918716" y="8410137"/>
            <a:ext cx="5061578" cy="360740"/>
          </a:xfrm>
          <a:prstGeom prst="rect">
            <a:avLst/>
          </a:prstGeom>
          <a:noFill/>
        </p:spPr>
        <p:txBody>
          <a:bodyPr wrap="none" rtlCol="0">
            <a:spAutoFit/>
          </a:bodyPr>
          <a:lstStyle/>
          <a:p>
            <a:r>
              <a:rPr lang="en-IE" sz="1744">
                <a:solidFill>
                  <a:srgbClr val="C00000"/>
                </a:solidFill>
              </a:rPr>
              <a:t>CONFIDENTIAL – THERMO KING INTERNAL ONLY</a:t>
            </a:r>
          </a:p>
        </p:txBody>
      </p:sp>
    </p:spTree>
    <p:extLst>
      <p:ext uri="{BB962C8B-B14F-4D97-AF65-F5344CB8AC3E}">
        <p14:creationId xmlns:p14="http://schemas.microsoft.com/office/powerpoint/2010/main" val="1019124402"/>
      </p:ext>
    </p:extLst>
  </p:cSld>
  <p:clrMapOvr>
    <a:masterClrMapping/>
  </p:clrMapOvr>
  <p:transition spd="med">
    <p:fade/>
  </p:transition>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ONTENT FRAME LIGHT BLUE 2">
    <p:bg>
      <p:bgPr>
        <a:solidFill>
          <a:srgbClr val="FFFFFF"/>
        </a:solidFill>
        <a:effectLst/>
      </p:bgPr>
    </p:bg>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A6CCF11B-F55F-CF3B-2E04-0E372BBEAF21}"/>
              </a:ext>
            </a:extLst>
          </p:cNvPr>
          <p:cNvSpPr txBox="1">
            <a:spLocks noGrp="1"/>
          </p:cNvSpPr>
          <p:nvPr>
            <p:ph type="body" idx="4294967295"/>
          </p:nvPr>
        </p:nvSpPr>
        <p:spPr>
          <a:xfrm>
            <a:off x="935088" y="1800253"/>
            <a:ext cx="16418271" cy="773821"/>
          </a:xfrm>
        </p:spPr>
        <p:txBody>
          <a:bodyPr lIns="0">
            <a:noAutofit/>
          </a:bodyPr>
          <a:lstStyle>
            <a:lvl1pPr>
              <a:defRPr lang="en-GB" cap="all"/>
            </a:lvl1pPr>
          </a:lstStyle>
          <a:p>
            <a:pPr lvl="0"/>
            <a:r>
              <a:rPr lang="en-GB"/>
              <a:t>CLICK TO ADD SUBTITLE</a:t>
            </a:r>
            <a:endParaRPr lang="en-US"/>
          </a:p>
        </p:txBody>
      </p:sp>
      <p:sp>
        <p:nvSpPr>
          <p:cNvPr id="3" name="Content Placeholder 9">
            <a:extLst>
              <a:ext uri="{FF2B5EF4-FFF2-40B4-BE49-F238E27FC236}">
                <a16:creationId xmlns:a16="http://schemas.microsoft.com/office/drawing/2014/main" id="{EB6FBA7E-9C78-5C9C-332D-24C3A6DB9E67}"/>
              </a:ext>
            </a:extLst>
          </p:cNvPr>
          <p:cNvSpPr txBox="1">
            <a:spLocks noGrp="1"/>
          </p:cNvSpPr>
          <p:nvPr>
            <p:ph idx="4294967295"/>
          </p:nvPr>
        </p:nvSpPr>
        <p:spPr>
          <a:xfrm>
            <a:off x="934635" y="2960980"/>
            <a:ext cx="16418724" cy="5414599"/>
          </a:xfrm>
        </p:spPr>
        <p:txBody>
          <a:bodyPr/>
          <a:lstStyle>
            <a:lvl1pPr>
              <a:defRPr>
                <a:solidFill>
                  <a:srgbClr val="E7E6E6"/>
                </a:solidFill>
              </a:defRPr>
            </a:lvl1pPr>
            <a:lvl2pPr>
              <a:defRPr>
                <a:solidFill>
                  <a:srgbClr val="E7E6E6"/>
                </a:solidFill>
              </a:defRPr>
            </a:lvl2pPr>
            <a:lvl3pPr>
              <a:defRPr>
                <a:solidFill>
                  <a:srgbClr val="E7E6E6"/>
                </a:solidFill>
              </a:defRPr>
            </a:lvl3pPr>
            <a:lvl4pPr>
              <a:defRPr>
                <a:solidFill>
                  <a:srgbClr val="E7E6E6"/>
                </a:solidFill>
              </a:defRPr>
            </a:lvl4pPr>
            <a:lvl5pPr>
              <a:defRPr>
                <a:solidFill>
                  <a:srgbClr val="E7E6E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7710626"/>
      </p:ext>
    </p:extLst>
  </p:cSld>
  <p:clrMapOvr>
    <a:masterClrMapping/>
  </p:clrMapOvr>
  <p:transition spd="med">
    <p:fade/>
  </p:transition>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CONTENT FRAME DARK BLUE 2">
    <p:bg>
      <p:bgPr>
        <a:solidFill>
          <a:srgbClr val="FFFFFF"/>
        </a:solidFill>
        <a:effectLst/>
      </p:bgPr>
    </p:bg>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EE8A8C9-FE1C-6201-C482-4C6E7DE41A6D}"/>
              </a:ext>
            </a:extLst>
          </p:cNvPr>
          <p:cNvSpPr txBox="1">
            <a:spLocks noGrp="1"/>
          </p:cNvSpPr>
          <p:nvPr>
            <p:ph type="body" idx="4294967295"/>
          </p:nvPr>
        </p:nvSpPr>
        <p:spPr>
          <a:xfrm>
            <a:off x="935088" y="1800253"/>
            <a:ext cx="15986079" cy="773821"/>
          </a:xfrm>
        </p:spPr>
        <p:txBody>
          <a:bodyPr lIns="0">
            <a:noAutofit/>
          </a:bodyPr>
          <a:lstStyle>
            <a:lvl1pPr>
              <a:defRPr lang="en-GB" sz="3223" b="1" cap="all"/>
            </a:lvl1pPr>
          </a:lstStyle>
          <a:p>
            <a:pPr lvl="0"/>
            <a:r>
              <a:rPr lang="en-GB"/>
              <a:t>CLICK TO EDIT MASTER TEXT STYLES</a:t>
            </a:r>
            <a:endParaRPr lang="en-US"/>
          </a:p>
        </p:txBody>
      </p:sp>
      <p:sp>
        <p:nvSpPr>
          <p:cNvPr id="3" name="Content Placeholder 9">
            <a:extLst>
              <a:ext uri="{FF2B5EF4-FFF2-40B4-BE49-F238E27FC236}">
                <a16:creationId xmlns:a16="http://schemas.microsoft.com/office/drawing/2014/main" id="{76570947-62BC-0184-7635-71F17BC9AFF1}"/>
              </a:ext>
            </a:extLst>
          </p:cNvPr>
          <p:cNvSpPr txBox="1">
            <a:spLocks noGrp="1"/>
          </p:cNvSpPr>
          <p:nvPr>
            <p:ph idx="4294967295"/>
          </p:nvPr>
        </p:nvSpPr>
        <p:spPr>
          <a:xfrm>
            <a:off x="934636" y="2960980"/>
            <a:ext cx="15986519" cy="5414599"/>
          </a:xfrm>
        </p:spPr>
        <p:txBody>
          <a:bodyPr/>
          <a:lstStyle>
            <a:lvl1pPr>
              <a:defRPr>
                <a:solidFill>
                  <a:srgbClr val="E7E6E6"/>
                </a:solidFill>
              </a:defRPr>
            </a:lvl1pPr>
            <a:lvl2pPr>
              <a:defRPr>
                <a:solidFill>
                  <a:srgbClr val="E7E6E6"/>
                </a:solidFill>
              </a:defRPr>
            </a:lvl2pPr>
            <a:lvl3pPr>
              <a:defRPr>
                <a:solidFill>
                  <a:srgbClr val="E7E6E6"/>
                </a:solidFill>
              </a:defRPr>
            </a:lvl3pPr>
            <a:lvl4pPr>
              <a:defRPr>
                <a:solidFill>
                  <a:srgbClr val="E7E6E6"/>
                </a:solidFill>
              </a:defRPr>
            </a:lvl4pPr>
            <a:lvl5pPr>
              <a:defRPr>
                <a:solidFill>
                  <a:srgbClr val="E7E6E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5897900"/>
      </p:ext>
    </p:extLst>
  </p:cSld>
  <p:clrMapOvr>
    <a:masterClrMapping/>
  </p:clrMapOvr>
  <p:transition spd="med">
    <p:fade/>
  </p:transition>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VISUAL TTL DARK BLU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7F2F3E3-507A-4EDE-8F7F-553C4CA22A47}"/>
              </a:ext>
            </a:extLst>
          </p:cNvPr>
          <p:cNvSpPr>
            <a:spLocks noGrp="1"/>
          </p:cNvSpPr>
          <p:nvPr>
            <p:ph type="pic" sz="quarter" idx="10"/>
          </p:nvPr>
        </p:nvSpPr>
        <p:spPr>
          <a:xfrm>
            <a:off x="504000" y="1027495"/>
            <a:ext cx="17281557" cy="7733929"/>
          </a:xfrm>
          <a:prstGeom prst="rect">
            <a:avLst/>
          </a:prstGeom>
          <a:solidFill>
            <a:schemeClr val="bg1">
              <a:lumMod val="95000"/>
            </a:schemeClr>
          </a:solidFill>
        </p:spPr>
        <p:txBody>
          <a:bodyPr anchor="ctr">
            <a:noAutofit/>
          </a:bodyPr>
          <a:lstStyle>
            <a:lvl1pPr marL="0" indent="0" algn="ctr">
              <a:buNone/>
              <a:defRPr sz="2148"/>
            </a:lvl1pPr>
          </a:lstStyle>
          <a:p>
            <a:r>
              <a:rPr lang="en-US"/>
              <a:t>Click icon to add picture</a:t>
            </a:r>
          </a:p>
        </p:txBody>
      </p:sp>
      <p:sp>
        <p:nvSpPr>
          <p:cNvPr id="5" name="Title 1">
            <a:extLst>
              <a:ext uri="{FF2B5EF4-FFF2-40B4-BE49-F238E27FC236}">
                <a16:creationId xmlns:a16="http://schemas.microsoft.com/office/drawing/2014/main" id="{FEC79901-EEAB-4843-B226-A22DDF01EBB2}"/>
              </a:ext>
            </a:extLst>
          </p:cNvPr>
          <p:cNvSpPr>
            <a:spLocks noGrp="1"/>
          </p:cNvSpPr>
          <p:nvPr>
            <p:ph type="title"/>
          </p:nvPr>
        </p:nvSpPr>
        <p:spPr>
          <a:xfrm>
            <a:off x="0" y="-1"/>
            <a:ext cx="13896975" cy="1414406"/>
          </a:xfrm>
          <a:solidFill>
            <a:schemeClr val="bg2"/>
          </a:solidFill>
        </p:spPr>
        <p:txBody>
          <a:bodyPr lIns="1188000" tIns="108000" bIns="0" anchor="ctr">
            <a:noAutofit/>
          </a:bodyPr>
          <a:lstStyle>
            <a:lvl1pPr>
              <a:lnSpc>
                <a:spcPct val="80000"/>
              </a:lnSpc>
              <a:defRPr sz="4028">
                <a:solidFill>
                  <a:schemeClr val="bg1"/>
                </a:solidFill>
              </a:defRPr>
            </a:lvl1pPr>
          </a:lstStyle>
          <a:p>
            <a:endParaRPr lang="en-US"/>
          </a:p>
        </p:txBody>
      </p:sp>
    </p:spTree>
    <p:extLst>
      <p:ext uri="{BB962C8B-B14F-4D97-AF65-F5344CB8AC3E}">
        <p14:creationId xmlns:p14="http://schemas.microsoft.com/office/powerpoint/2010/main" val="4065579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3_CHAPTER">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59821986-223F-2C05-3BBC-3ECDD14A5440}"/>
              </a:ext>
            </a:extLst>
          </p:cNvPr>
          <p:cNvSpPr txBox="1">
            <a:spLocks noGrp="1"/>
          </p:cNvSpPr>
          <p:nvPr>
            <p:ph type="pic" idx="4294967295"/>
          </p:nvPr>
        </p:nvSpPr>
        <p:spPr>
          <a:xfrm>
            <a:off x="3960014" y="1027108"/>
            <a:ext cx="13825535" cy="7348077"/>
          </a:xfrm>
          <a:solidFill>
            <a:srgbClr val="F2F2F2"/>
          </a:solidFill>
        </p:spPr>
        <p:txBody>
          <a:bodyPr anchor="ctr" anchorCtr="1">
            <a:noAutofit/>
          </a:bodyPr>
          <a:lstStyle>
            <a:lvl1pPr algn="ctr">
              <a:defRPr sz="2148"/>
            </a:lvl1pPr>
          </a:lstStyle>
          <a:p>
            <a:pPr lvl="0"/>
            <a:endParaRPr lang="en-US"/>
          </a:p>
        </p:txBody>
      </p:sp>
    </p:spTree>
    <p:extLst>
      <p:ext uri="{BB962C8B-B14F-4D97-AF65-F5344CB8AC3E}">
        <p14:creationId xmlns:p14="http://schemas.microsoft.com/office/powerpoint/2010/main" val="1670189982"/>
      </p:ext>
    </p:extLst>
  </p:cSld>
  <p:clrMapOvr>
    <a:masterClrMapping/>
  </p:clrMapOvr>
  <p:transition spd="med">
    <p:fade/>
  </p:transition>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6_CONTENT FRAME LIGHT BLUE 2">
    <p:bg>
      <p:bgPr>
        <a:solidFill>
          <a:srgbClr val="FFFFFF"/>
        </a:solidFill>
        <a:effectLst/>
      </p:bgPr>
    </p:bg>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D9EE055C-08E3-6CDD-6A52-8F960C7BE5A6}"/>
              </a:ext>
            </a:extLst>
          </p:cNvPr>
          <p:cNvSpPr txBox="1">
            <a:spLocks noGrp="1"/>
          </p:cNvSpPr>
          <p:nvPr>
            <p:ph type="body" idx="4294967295"/>
          </p:nvPr>
        </p:nvSpPr>
        <p:spPr>
          <a:xfrm>
            <a:off x="935088" y="1800253"/>
            <a:ext cx="16418271" cy="773821"/>
          </a:xfrm>
        </p:spPr>
        <p:txBody>
          <a:bodyPr lIns="0">
            <a:noAutofit/>
          </a:bodyPr>
          <a:lstStyle>
            <a:lvl1pPr>
              <a:defRPr lang="en-GB" sz="3223" b="1" cap="all"/>
            </a:lvl1pPr>
          </a:lstStyle>
          <a:p>
            <a:pPr lvl="0"/>
            <a:r>
              <a:rPr lang="en-GB"/>
              <a:t>CLICK TO ADD SUBTITLE</a:t>
            </a:r>
            <a:endParaRPr lang="en-US"/>
          </a:p>
        </p:txBody>
      </p:sp>
      <p:sp>
        <p:nvSpPr>
          <p:cNvPr id="3" name="Content Placeholder 9">
            <a:extLst>
              <a:ext uri="{FF2B5EF4-FFF2-40B4-BE49-F238E27FC236}">
                <a16:creationId xmlns:a16="http://schemas.microsoft.com/office/drawing/2014/main" id="{BB0335DF-F4D6-2A5C-4D8D-9056E6B98626}"/>
              </a:ext>
            </a:extLst>
          </p:cNvPr>
          <p:cNvSpPr txBox="1">
            <a:spLocks noGrp="1"/>
          </p:cNvSpPr>
          <p:nvPr>
            <p:ph idx="4294967295"/>
          </p:nvPr>
        </p:nvSpPr>
        <p:spPr>
          <a:xfrm>
            <a:off x="934635" y="2960980"/>
            <a:ext cx="16418724" cy="5414599"/>
          </a:xfrm>
        </p:spPr>
        <p:txBody>
          <a:bodyPr/>
          <a:lstStyle>
            <a:lvl1pPr>
              <a:defRPr>
                <a:solidFill>
                  <a:srgbClr val="E7E6E6"/>
                </a:solidFill>
              </a:defRPr>
            </a:lvl1pPr>
            <a:lvl2pPr>
              <a:defRPr>
                <a:solidFill>
                  <a:srgbClr val="E7E6E6"/>
                </a:solidFill>
              </a:defRPr>
            </a:lvl2pPr>
            <a:lvl3pPr>
              <a:defRPr>
                <a:solidFill>
                  <a:srgbClr val="E7E6E6"/>
                </a:solidFill>
              </a:defRPr>
            </a:lvl3pPr>
            <a:lvl4pPr>
              <a:defRPr>
                <a:solidFill>
                  <a:srgbClr val="E7E6E6"/>
                </a:solidFill>
              </a:defRPr>
            </a:lvl4pPr>
            <a:lvl5pPr>
              <a:defRPr>
                <a:solidFill>
                  <a:srgbClr val="E7E6E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389812"/>
      </p:ext>
    </p:extLst>
  </p:cSld>
  <p:clrMapOvr>
    <a:masterClrMapping/>
  </p:clrMapOvr>
  <p:transition spd="med">
    <p:fade/>
  </p:transition>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0_CONTENT FRAME LIGHT BLUE 2">
    <p:bg>
      <p:bgPr>
        <a:solidFill>
          <a:srgbClr val="FFFFFF"/>
        </a:solidFill>
        <a:effectLst/>
      </p:bgPr>
    </p:bg>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6392E86B-AD02-366D-6E46-9F05B159B717}"/>
              </a:ext>
            </a:extLst>
          </p:cNvPr>
          <p:cNvSpPr txBox="1">
            <a:spLocks noGrp="1"/>
          </p:cNvSpPr>
          <p:nvPr>
            <p:ph type="body" idx="4294967295"/>
          </p:nvPr>
        </p:nvSpPr>
        <p:spPr>
          <a:xfrm>
            <a:off x="935088" y="1800253"/>
            <a:ext cx="16418271" cy="773821"/>
          </a:xfrm>
        </p:spPr>
        <p:txBody>
          <a:bodyPr lIns="0">
            <a:noAutofit/>
          </a:bodyPr>
          <a:lstStyle>
            <a:lvl1pPr>
              <a:defRPr lang="en-GB" sz="3223" b="1" cap="all"/>
            </a:lvl1pPr>
          </a:lstStyle>
          <a:p>
            <a:pPr lvl="0"/>
            <a:r>
              <a:rPr lang="en-GB"/>
              <a:t>CLICK TO ADD SUBTITLE</a:t>
            </a:r>
            <a:endParaRPr lang="en-US"/>
          </a:p>
        </p:txBody>
      </p:sp>
      <p:sp>
        <p:nvSpPr>
          <p:cNvPr id="3" name="Content Placeholder 9">
            <a:extLst>
              <a:ext uri="{FF2B5EF4-FFF2-40B4-BE49-F238E27FC236}">
                <a16:creationId xmlns:a16="http://schemas.microsoft.com/office/drawing/2014/main" id="{FBAFB722-6011-B5C9-033C-A1B46BF3B8EE}"/>
              </a:ext>
            </a:extLst>
          </p:cNvPr>
          <p:cNvSpPr txBox="1">
            <a:spLocks noGrp="1"/>
          </p:cNvSpPr>
          <p:nvPr>
            <p:ph idx="4294967295"/>
          </p:nvPr>
        </p:nvSpPr>
        <p:spPr>
          <a:xfrm>
            <a:off x="934635" y="2960980"/>
            <a:ext cx="16418724" cy="5414599"/>
          </a:xfrm>
        </p:spPr>
        <p:txBody>
          <a:bodyPr/>
          <a:lstStyle>
            <a:lvl1pPr>
              <a:defRPr>
                <a:solidFill>
                  <a:srgbClr val="E7E6E6"/>
                </a:solidFill>
              </a:defRPr>
            </a:lvl1pPr>
            <a:lvl2pPr>
              <a:defRPr>
                <a:solidFill>
                  <a:srgbClr val="E7E6E6"/>
                </a:solidFill>
              </a:defRPr>
            </a:lvl2pPr>
            <a:lvl3pPr>
              <a:defRPr>
                <a:solidFill>
                  <a:srgbClr val="E7E6E6"/>
                </a:solidFill>
              </a:defRPr>
            </a:lvl3pPr>
            <a:lvl4pPr>
              <a:defRPr>
                <a:solidFill>
                  <a:srgbClr val="E7E6E6"/>
                </a:solidFill>
              </a:defRPr>
            </a:lvl4pPr>
            <a:lvl5pPr>
              <a:defRPr>
                <a:solidFill>
                  <a:srgbClr val="E7E6E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7303060"/>
      </p:ext>
    </p:extLst>
  </p:cSld>
  <p:clrMapOvr>
    <a:masterClrMapping/>
  </p:clrMapOvr>
  <p:transition spd="med">
    <p:fad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SP LIST - TK BL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E2D7BD-5E95-451F-A7CB-70A70DB80A38}"/>
              </a:ext>
            </a:extLst>
          </p:cNvPr>
          <p:cNvSpPr>
            <a:spLocks noGrp="1" noChangeAspect="1"/>
          </p:cNvSpPr>
          <p:nvPr>
            <p:ph type="pic" sz="quarter" idx="15"/>
          </p:nvPr>
        </p:nvSpPr>
        <p:spPr>
          <a:xfrm>
            <a:off x="0" y="3"/>
            <a:ext cx="9144000" cy="9109670"/>
          </a:xfrm>
        </p:spPr>
        <p:txBody>
          <a:bodyPr/>
          <a:lstStyle/>
          <a:p>
            <a:endParaRPr lang="en-BE"/>
          </a:p>
        </p:txBody>
      </p:sp>
      <p:sp>
        <p:nvSpPr>
          <p:cNvPr id="3" name="Freeform: Shape 20">
            <a:extLst>
              <a:ext uri="{FF2B5EF4-FFF2-40B4-BE49-F238E27FC236}">
                <a16:creationId xmlns:a16="http://schemas.microsoft.com/office/drawing/2014/main" id="{B1B3ED1F-C4CF-DD42-808E-F5675EA0449E}"/>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6" name="Title 1">
            <a:extLst>
              <a:ext uri="{FF2B5EF4-FFF2-40B4-BE49-F238E27FC236}">
                <a16:creationId xmlns:a16="http://schemas.microsoft.com/office/drawing/2014/main" id="{A14EA281-BF9A-964E-AB12-B7AB5D1B3EAA}"/>
              </a:ext>
            </a:extLst>
          </p:cNvPr>
          <p:cNvSpPr>
            <a:spLocks noGrp="1"/>
          </p:cNvSpPr>
          <p:nvPr>
            <p:ph type="title" hasCustomPrompt="1"/>
          </p:nvPr>
        </p:nvSpPr>
        <p:spPr>
          <a:xfrm>
            <a:off x="9875145" y="1101057"/>
            <a:ext cx="6873200" cy="588174"/>
          </a:xfrm>
          <a:prstGeom prst="rect">
            <a:avLst/>
          </a:prstGeom>
        </p:spPr>
        <p:txBody>
          <a:bodyPr wrap="square" anchor="t">
            <a:spAutoFit/>
          </a:bodyPr>
          <a:lstStyle>
            <a:lvl1pPr>
              <a:lnSpc>
                <a:spcPct val="100000"/>
              </a:lnSpc>
              <a:defRPr sz="3200" b="0" spc="0">
                <a:solidFill>
                  <a:srgbClr val="111E39"/>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ABFA961A-A3A3-4965-9558-F1202F34D8B8}"/>
              </a:ext>
            </a:extLst>
          </p:cNvPr>
          <p:cNvSpPr/>
          <p:nvPr userDrawn="1"/>
        </p:nvSpPr>
        <p:spPr>
          <a:xfrm>
            <a:off x="1377254" y="2986852"/>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5" name="Text Placeholder 8">
            <a:extLst>
              <a:ext uri="{FF2B5EF4-FFF2-40B4-BE49-F238E27FC236}">
                <a16:creationId xmlns:a16="http://schemas.microsoft.com/office/drawing/2014/main" id="{624E6BC5-9C9E-CC5D-A317-263A88D8EF98}"/>
              </a:ext>
            </a:extLst>
          </p:cNvPr>
          <p:cNvSpPr>
            <a:spLocks noGrp="1"/>
          </p:cNvSpPr>
          <p:nvPr>
            <p:ph type="body" sz="quarter" idx="16"/>
          </p:nvPr>
        </p:nvSpPr>
        <p:spPr>
          <a:xfrm>
            <a:off x="9875144" y="2457449"/>
            <a:ext cx="7920000" cy="5760000"/>
          </a:xfrm>
        </p:spPr>
        <p:txBody>
          <a:bodyPr/>
          <a:lstStyle>
            <a:lvl1pPr marL="457200" indent="-457200">
              <a:buClr>
                <a:srgbClr val="0090D2"/>
              </a:buClr>
              <a:buFont typeface="System Font Regular"/>
              <a:buChar char="—"/>
              <a:defRPr/>
            </a:lvl1pPr>
            <a:lvl2pPr marL="1071128" indent="-457200">
              <a:buClr>
                <a:srgbClr val="0090D2"/>
              </a:buClr>
              <a:buFont typeface="Wingdings" pitchFamily="2" charset="2"/>
              <a:buChar char="§"/>
              <a:defRPr/>
            </a:lvl2pPr>
            <a:lvl3pPr>
              <a:buClr>
                <a:srgbClr val="0090D2"/>
              </a:buClr>
              <a:defRPr/>
            </a:lvl3pPr>
            <a:lvl4pPr>
              <a:buClr>
                <a:srgbClr val="0090D2"/>
              </a:buClr>
              <a:defRPr/>
            </a:lvl4pPr>
            <a:lvl5pPr>
              <a:buClr>
                <a:srgbClr val="0090D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13">
            <a:extLst>
              <a:ext uri="{FF2B5EF4-FFF2-40B4-BE49-F238E27FC236}">
                <a16:creationId xmlns:a16="http://schemas.microsoft.com/office/drawing/2014/main" id="{0FE9E823-C381-6729-76D9-9B48713344F4}"/>
              </a:ext>
            </a:extLst>
          </p:cNvPr>
          <p:cNvSpPr/>
          <p:nvPr userDrawn="1"/>
        </p:nvSpPr>
        <p:spPr>
          <a:xfrm>
            <a:off x="9875144" y="1941824"/>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1143620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45"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4_CHAPTER">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7322ED0-86DE-866D-B52E-89D2D7BCD410}"/>
              </a:ext>
            </a:extLst>
          </p:cNvPr>
          <p:cNvSpPr txBox="1">
            <a:spLocks noGrp="1"/>
          </p:cNvSpPr>
          <p:nvPr>
            <p:ph type="pic" idx="4294967295"/>
          </p:nvPr>
        </p:nvSpPr>
        <p:spPr>
          <a:xfrm>
            <a:off x="3960014" y="1027108"/>
            <a:ext cx="13825535" cy="7348077"/>
          </a:xfrm>
          <a:solidFill>
            <a:srgbClr val="F2F2F2"/>
          </a:solidFill>
        </p:spPr>
        <p:txBody>
          <a:bodyPr anchor="ctr" anchorCtr="1">
            <a:noAutofit/>
          </a:bodyPr>
          <a:lstStyle>
            <a:lvl1pPr algn="ctr">
              <a:defRPr sz="2148"/>
            </a:lvl1pPr>
          </a:lstStyle>
          <a:p>
            <a:pPr lvl="0"/>
            <a:endParaRPr lang="en-US"/>
          </a:p>
        </p:txBody>
      </p:sp>
    </p:spTree>
    <p:extLst>
      <p:ext uri="{BB962C8B-B14F-4D97-AF65-F5344CB8AC3E}">
        <p14:creationId xmlns:p14="http://schemas.microsoft.com/office/powerpoint/2010/main" val="3666016662"/>
      </p:ext>
    </p:extLst>
  </p:cSld>
  <p:clrMapOvr>
    <a:masterClrMapping/>
  </p:clrMapOvr>
  <p:transition spd="med">
    <p:fade/>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_CONTENT FRAME LIGHT BLUE 4">
    <p:bg>
      <p:bgPr>
        <a:solidFill>
          <a:srgbClr val="FFFFFF"/>
        </a:solidFill>
        <a:effectLst/>
      </p:bgPr>
    </p:bg>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B3E71BC2-14F2-AE9B-0279-DC36104241E6}"/>
              </a:ext>
            </a:extLst>
          </p:cNvPr>
          <p:cNvSpPr txBox="1">
            <a:spLocks noGrp="1"/>
          </p:cNvSpPr>
          <p:nvPr>
            <p:ph type="body" idx="4294967295"/>
          </p:nvPr>
        </p:nvSpPr>
        <p:spPr>
          <a:xfrm>
            <a:off x="935088" y="1803999"/>
            <a:ext cx="9073503" cy="770063"/>
          </a:xfrm>
        </p:spPr>
        <p:txBody>
          <a:bodyPr lIns="0">
            <a:noAutofit/>
          </a:bodyPr>
          <a:lstStyle>
            <a:lvl1pPr>
              <a:defRPr lang="en-GB" cap="all"/>
            </a:lvl1pPr>
          </a:lstStyle>
          <a:p>
            <a:pPr lvl="0"/>
            <a:r>
              <a:rPr lang="en-GB"/>
              <a:t>CLICK TO EDIT MASTER TEXT STYLES</a:t>
            </a:r>
            <a:endParaRPr lang="en-US"/>
          </a:p>
        </p:txBody>
      </p:sp>
      <p:sp>
        <p:nvSpPr>
          <p:cNvPr id="3" name="Content Placeholder 9">
            <a:extLst>
              <a:ext uri="{FF2B5EF4-FFF2-40B4-BE49-F238E27FC236}">
                <a16:creationId xmlns:a16="http://schemas.microsoft.com/office/drawing/2014/main" id="{92D71D4F-9DBD-7CB8-3DD9-E9010A492381}"/>
              </a:ext>
            </a:extLst>
          </p:cNvPr>
          <p:cNvSpPr txBox="1">
            <a:spLocks noGrp="1"/>
          </p:cNvSpPr>
          <p:nvPr>
            <p:ph idx="4294967295"/>
          </p:nvPr>
        </p:nvSpPr>
        <p:spPr>
          <a:xfrm>
            <a:off x="934636" y="2960980"/>
            <a:ext cx="9073751" cy="5414599"/>
          </a:xfrm>
        </p:spPr>
        <p:txBody>
          <a:bodyPr>
            <a:noAutofit/>
          </a:bodyPr>
          <a:lstStyle>
            <a:lvl1pPr>
              <a:defRPr>
                <a:solidFill>
                  <a:srgbClr val="E7E6E6"/>
                </a:solidFill>
              </a:defRPr>
            </a:lvl1pPr>
            <a:lvl2pPr>
              <a:defRPr>
                <a:solidFill>
                  <a:srgbClr val="E7E6E6"/>
                </a:solidFill>
              </a:defRPr>
            </a:lvl2pPr>
            <a:lvl3pPr>
              <a:defRPr>
                <a:solidFill>
                  <a:srgbClr val="E7E6E6"/>
                </a:solidFill>
              </a:defRPr>
            </a:lvl3pPr>
            <a:lvl4pPr>
              <a:defRPr>
                <a:solidFill>
                  <a:srgbClr val="E7E6E6"/>
                </a:solidFill>
              </a:defRPr>
            </a:lvl4pPr>
            <a:lvl5pPr>
              <a:defRPr>
                <a:solidFill>
                  <a:srgbClr val="E7E6E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6264656"/>
      </p:ext>
    </p:extLst>
  </p:cSld>
  <p:clrMapOvr>
    <a:masterClrMapping/>
  </p:clrMapOvr>
  <p:transition spd="med">
    <p:fade/>
  </p:transition>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 TK BLU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170D8BBD-592E-4793-97A8-C5FBBDA10321}"/>
              </a:ext>
            </a:extLst>
          </p:cNvPr>
          <p:cNvSpPr>
            <a:spLocks noGrp="1"/>
          </p:cNvSpPr>
          <p:nvPr>
            <p:ph type="pic" sz="quarter" idx="11"/>
          </p:nvPr>
        </p:nvSpPr>
        <p:spPr>
          <a:xfrm>
            <a:off x="457201" y="1713318"/>
            <a:ext cx="6687881" cy="7089321"/>
          </a:xfr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15" name="Content Placeholder 2">
            <a:extLst>
              <a:ext uri="{FF2B5EF4-FFF2-40B4-BE49-F238E27FC236}">
                <a16:creationId xmlns:a16="http://schemas.microsoft.com/office/drawing/2014/main" id="{13805327-E23C-F84E-A0B4-7DD0B23DAAE0}"/>
              </a:ext>
            </a:extLst>
          </p:cNvPr>
          <p:cNvSpPr>
            <a:spLocks noGrp="1"/>
          </p:cNvSpPr>
          <p:nvPr>
            <p:ph idx="1"/>
          </p:nvPr>
        </p:nvSpPr>
        <p:spPr>
          <a:xfrm>
            <a:off x="7704668" y="3160278"/>
            <a:ext cx="10119782" cy="5642360"/>
          </a:xfrm>
        </p:spPr>
        <p:txBody>
          <a:bodyPr lIns="0">
            <a:normAutofit/>
          </a:bodyPr>
          <a:lstStyle>
            <a:lvl1pPr>
              <a:spcBef>
                <a:spcPts val="2417"/>
              </a:spcBef>
              <a:spcAft>
                <a:spcPts val="806"/>
              </a:spcAft>
              <a:defRPr sz="2686">
                <a:solidFill>
                  <a:srgbClr val="000000"/>
                </a:solidFill>
              </a:defRPr>
            </a:lvl1pPr>
            <a:lvl2pPr marL="605387" indent="-306956">
              <a:defRPr sz="2417">
                <a:solidFill>
                  <a:srgbClr val="000000"/>
                </a:solidFill>
              </a:defRPr>
            </a:lvl2pPr>
            <a:lvl3pPr>
              <a:defRPr sz="1611">
                <a:solidFill>
                  <a:srgbClr val="000000"/>
                </a:solidFill>
              </a:defRPr>
            </a:lvl3pPr>
            <a:lvl4pPr>
              <a:defRPr sz="1343">
                <a:solidFill>
                  <a:srgbClr val="000000"/>
                </a:solidFill>
              </a:defRPr>
            </a:lvl4pPr>
            <a:lvl5pPr>
              <a:defRPr sz="1343">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3">
            <a:extLst>
              <a:ext uri="{FF2B5EF4-FFF2-40B4-BE49-F238E27FC236}">
                <a16:creationId xmlns:a16="http://schemas.microsoft.com/office/drawing/2014/main" id="{8EE4FC9D-EA5B-C94B-86AD-0359F789ACBF}"/>
              </a:ext>
            </a:extLst>
          </p:cNvPr>
          <p:cNvSpPr>
            <a:spLocks noGrp="1"/>
          </p:cNvSpPr>
          <p:nvPr>
            <p:ph type="body" sz="quarter" idx="10" hasCustomPrompt="1"/>
          </p:nvPr>
        </p:nvSpPr>
        <p:spPr>
          <a:xfrm>
            <a:off x="7704668" y="1835977"/>
            <a:ext cx="10119782" cy="582739"/>
          </a:xfrm>
        </p:spPr>
        <p:txBody>
          <a:bodyPr>
            <a:noAutofit/>
          </a:bodyPr>
          <a:lstStyle>
            <a:lvl1pPr marL="0" indent="0">
              <a:buNone/>
              <a:defRPr b="0">
                <a:solidFill>
                  <a:schemeClr val="accent1"/>
                </a:solidFill>
                <a:latin typeface="Segoe UI Light" panose="020B0502040204020203" pitchFamily="34" charset="0"/>
                <a:cs typeface="Segoe UI Light" panose="020B0502040204020203" pitchFamily="34" charset="0"/>
              </a:defRPr>
            </a:lvl1pPr>
            <a:lvl2pPr marL="613913" indent="0">
              <a:buNone/>
              <a:defRPr/>
            </a:lvl2pPr>
            <a:lvl3pPr marL="1227825" indent="0">
              <a:buNone/>
              <a:defRPr/>
            </a:lvl3pPr>
            <a:lvl4pPr marL="1841739" indent="0">
              <a:buNone/>
              <a:defRPr/>
            </a:lvl4pPr>
            <a:lvl5pPr marL="2455651" indent="0">
              <a:buNone/>
              <a:defRPr/>
            </a:lvl5pPr>
          </a:lstStyle>
          <a:p>
            <a:pPr lvl="0"/>
            <a:r>
              <a:rPr lang="en-GB"/>
              <a:t>Click to edit master text styles</a:t>
            </a:r>
            <a:endParaRPr lang="en-US"/>
          </a:p>
        </p:txBody>
      </p:sp>
      <p:sp>
        <p:nvSpPr>
          <p:cNvPr id="8" name="Rectangle 7">
            <a:extLst>
              <a:ext uri="{FF2B5EF4-FFF2-40B4-BE49-F238E27FC236}">
                <a16:creationId xmlns:a16="http://schemas.microsoft.com/office/drawing/2014/main" id="{FDC6340A-55A6-496E-A48E-12CF1E6E5B68}"/>
              </a:ext>
            </a:extLst>
          </p:cNvPr>
          <p:cNvSpPr/>
          <p:nvPr userDrawn="1"/>
        </p:nvSpPr>
        <p:spPr>
          <a:xfrm>
            <a:off x="457201" y="1359500"/>
            <a:ext cx="2264525"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3223"/>
          </a:p>
        </p:txBody>
      </p:sp>
      <p:sp>
        <p:nvSpPr>
          <p:cNvPr id="9" name="Freeform: Shape 20">
            <a:extLst>
              <a:ext uri="{FF2B5EF4-FFF2-40B4-BE49-F238E27FC236}">
                <a16:creationId xmlns:a16="http://schemas.microsoft.com/office/drawing/2014/main" id="{4426A3B4-4E7C-4A63-8177-253C761B6D66}"/>
              </a:ext>
            </a:extLst>
          </p:cNvPr>
          <p:cNvSpPr>
            <a:spLocks/>
          </p:cNvSpPr>
          <p:nvPr userDrawn="1"/>
        </p:nvSpPr>
        <p:spPr>
          <a:xfrm>
            <a:off x="0" y="9080177"/>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25"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4" name="Title 3">
            <a:extLst>
              <a:ext uri="{FF2B5EF4-FFF2-40B4-BE49-F238E27FC236}">
                <a16:creationId xmlns:a16="http://schemas.microsoft.com/office/drawing/2014/main" id="{A8792DFA-F432-43CB-99A8-51CF7A500ECB}"/>
              </a:ext>
            </a:extLst>
          </p:cNvPr>
          <p:cNvSpPr>
            <a:spLocks noGrp="1"/>
          </p:cNvSpPr>
          <p:nvPr>
            <p:ph type="title"/>
          </p:nvPr>
        </p:nvSpPr>
        <p:spPr>
          <a:xfrm>
            <a:off x="468001" y="617936"/>
            <a:ext cx="13864856" cy="817844"/>
          </a:xfrm>
        </p:spPr>
        <p:txBody>
          <a:bodyPr anchor="t" anchorCtr="0"/>
          <a:lstStyle>
            <a:lvl1pPr>
              <a:lnSpc>
                <a:spcPct val="100000"/>
              </a:lnSpc>
              <a:defRPr/>
            </a:lvl1pPr>
          </a:lstStyle>
          <a:p>
            <a:r>
              <a:rPr lang="en-US"/>
              <a:t>Click to edit Master title style</a:t>
            </a:r>
            <a:endParaRPr lang="en-BE"/>
          </a:p>
        </p:txBody>
      </p:sp>
      <p:sp>
        <p:nvSpPr>
          <p:cNvPr id="5" name="Footer Placeholder 4">
            <a:extLst>
              <a:ext uri="{FF2B5EF4-FFF2-40B4-BE49-F238E27FC236}">
                <a16:creationId xmlns:a16="http://schemas.microsoft.com/office/drawing/2014/main" id="{B15FD714-E999-43D6-9841-F783AB54D78B}"/>
              </a:ext>
            </a:extLst>
          </p:cNvPr>
          <p:cNvSpPr>
            <a:spLocks noGrp="1"/>
          </p:cNvSpPr>
          <p:nvPr>
            <p:ph type="ftr" sz="quarter" idx="13"/>
          </p:nvPr>
        </p:nvSpPr>
        <p:spPr/>
        <p:txBody>
          <a:bodyPr/>
          <a:lstStyle/>
          <a:p>
            <a:r>
              <a:rPr lang="en-BE"/>
              <a:t>Thermo King</a:t>
            </a:r>
            <a:r>
              <a:rPr lang="en-BE">
                <a:solidFill>
                  <a:schemeClr val="accent1"/>
                </a:solidFill>
              </a:rPr>
              <a:t> I </a:t>
            </a:r>
            <a:r>
              <a:rPr lang="en-BE"/>
              <a:t>2022</a:t>
            </a:r>
          </a:p>
        </p:txBody>
      </p:sp>
      <p:sp>
        <p:nvSpPr>
          <p:cNvPr id="6" name="Slide Number Placeholder 5">
            <a:extLst>
              <a:ext uri="{FF2B5EF4-FFF2-40B4-BE49-F238E27FC236}">
                <a16:creationId xmlns:a16="http://schemas.microsoft.com/office/drawing/2014/main" id="{BCCF6BBD-503E-4063-8536-A7C86C7C4329}"/>
              </a:ext>
            </a:extLst>
          </p:cNvPr>
          <p:cNvSpPr>
            <a:spLocks noGrp="1"/>
          </p:cNvSpPr>
          <p:nvPr>
            <p:ph type="sldNum" sz="quarter" idx="14"/>
          </p:nvPr>
        </p:nvSpPr>
        <p:spPr/>
        <p:txBody>
          <a:bodyPr/>
          <a:lstStyle/>
          <a:p>
            <a:fld id="{B5D8C65D-F6DE-4387-A1A9-A2A5363947A2}" type="slidenum">
              <a:rPr lang="en-BE" smtClean="0"/>
              <a:pPr/>
              <a:t>‹#›</a:t>
            </a:fld>
            <a:endParaRPr lang="en-BE"/>
          </a:p>
        </p:txBody>
      </p:sp>
    </p:spTree>
    <p:extLst>
      <p:ext uri="{BB962C8B-B14F-4D97-AF65-F5344CB8AC3E}">
        <p14:creationId xmlns:p14="http://schemas.microsoft.com/office/powerpoint/2010/main" val="1232492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620">
          <p15:clr>
            <a:srgbClr val="FBAE40"/>
          </p15:clr>
        </p15:guide>
        <p15:guide id="2" pos="294">
          <p15:clr>
            <a:srgbClr val="FBAE40"/>
          </p15:clr>
        </p15:guide>
        <p15:guide id="3" pos="5457">
          <p15:clr>
            <a:srgbClr val="FBAE40"/>
          </p15:clr>
        </p15:guide>
        <p15:guide id="4"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5085D2B-4CC8-2D94-D7B4-2F129D873497}"/>
              </a:ext>
            </a:extLst>
          </p:cNvPr>
          <p:cNvSpPr txBox="1">
            <a:spLocks noGrp="1"/>
          </p:cNvSpPr>
          <p:nvPr>
            <p:ph idx="4294967295"/>
          </p:nvPr>
        </p:nvSpPr>
        <p:spPr>
          <a:xfrm>
            <a:off x="531632" y="1837557"/>
            <a:ext cx="8280033" cy="5843079"/>
          </a:xfrm>
        </p:spPr>
        <p:txBody>
          <a:bodyPr/>
          <a:lstStyle>
            <a:lvl1pPr marL="460446" indent="-460446">
              <a:defRPr/>
            </a:lvl1pPr>
            <a:lvl2pPr marL="460446" indent="-460446">
              <a:defRPr/>
            </a:lvl2pPr>
            <a:lvl3pPr marL="460446">
              <a:defRPr/>
            </a:lvl3pPr>
          </a:lstStyle>
          <a:p>
            <a:pPr lvl="0"/>
            <a:r>
              <a:rPr lang="en-US"/>
              <a:t>Click to edit Master text styles</a:t>
            </a:r>
          </a:p>
          <a:p>
            <a:pPr lvl="1"/>
            <a:r>
              <a:rPr lang="en-US"/>
              <a:t>Second level</a:t>
            </a:r>
          </a:p>
          <a:p>
            <a:pPr lvl="2"/>
            <a:r>
              <a:rPr lang="en-US"/>
              <a:t>Third level</a:t>
            </a:r>
          </a:p>
        </p:txBody>
      </p:sp>
      <p:sp>
        <p:nvSpPr>
          <p:cNvPr id="3" name="Content Placeholder 3">
            <a:extLst>
              <a:ext uri="{FF2B5EF4-FFF2-40B4-BE49-F238E27FC236}">
                <a16:creationId xmlns:a16="http://schemas.microsoft.com/office/drawing/2014/main" id="{D6BCCC8B-9CA8-6F47-9ABC-AFB25AA9FB69}"/>
              </a:ext>
            </a:extLst>
          </p:cNvPr>
          <p:cNvSpPr txBox="1">
            <a:spLocks noGrp="1"/>
          </p:cNvSpPr>
          <p:nvPr>
            <p:ph idx="4294967295"/>
          </p:nvPr>
        </p:nvSpPr>
        <p:spPr>
          <a:xfrm>
            <a:off x="9144005" y="1837557"/>
            <a:ext cx="8280033" cy="5843079"/>
          </a:xfrm>
        </p:spPr>
        <p:txBody>
          <a:bodyPr/>
          <a:lstStyle>
            <a:lvl1pPr marL="460446" indent="-460446">
              <a:defRPr/>
            </a:lvl1pPr>
            <a:lvl2pPr marL="460446" indent="-460446">
              <a:defRPr/>
            </a:lvl2pPr>
            <a:lvl3pPr marL="460446">
              <a:defRPr/>
            </a:lvl3pPr>
          </a:lstStyle>
          <a:p>
            <a:pPr lvl="0"/>
            <a:r>
              <a:rPr lang="en-US"/>
              <a:t>Click to edit Master text styles</a:t>
            </a:r>
          </a:p>
          <a:p>
            <a:pPr lvl="1"/>
            <a:r>
              <a:rPr lang="en-US"/>
              <a:t>Second level</a:t>
            </a:r>
          </a:p>
          <a:p>
            <a:pPr lvl="2"/>
            <a:r>
              <a:rPr lang="en-US"/>
              <a:t>Third level</a:t>
            </a:r>
          </a:p>
        </p:txBody>
      </p:sp>
      <p:sp>
        <p:nvSpPr>
          <p:cNvPr id="4" name="Title 7">
            <a:extLst>
              <a:ext uri="{FF2B5EF4-FFF2-40B4-BE49-F238E27FC236}">
                <a16:creationId xmlns:a16="http://schemas.microsoft.com/office/drawing/2014/main" id="{E6DE9ACF-95FF-1A3A-5F01-C343AE816B46}"/>
              </a:ext>
            </a:extLst>
          </p:cNvPr>
          <p:cNvSpPr txBox="1">
            <a:spLocks noGrp="1"/>
          </p:cNvSpPr>
          <p:nvPr>
            <p:ph type="title"/>
          </p:nvPr>
        </p:nvSpPr>
        <p:spPr/>
        <p:txBody>
          <a:bodyPr/>
          <a:lstStyle>
            <a:lvl1pPr>
              <a:defRPr/>
            </a:lvl1pPr>
          </a:lstStyle>
          <a:p>
            <a:pPr lvl="0"/>
            <a:r>
              <a:rPr lang="en-US"/>
              <a:t>Click to edit Master title style</a:t>
            </a:r>
          </a:p>
        </p:txBody>
      </p:sp>
    </p:spTree>
    <p:extLst>
      <p:ext uri="{BB962C8B-B14F-4D97-AF65-F5344CB8AC3E}">
        <p14:creationId xmlns:p14="http://schemas.microsoft.com/office/powerpoint/2010/main" val="3261547971"/>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_TK Academ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66024"/>
      </p:ext>
    </p:extLst>
  </p:cSld>
  <p:clrMapOvr>
    <a:masterClrMapping/>
  </p:clrMapOvr>
  <p:transition spd="med">
    <p:fad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SP LIST - DARK BL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E2D7BD-5E95-451F-A7CB-70A70DB80A38}"/>
              </a:ext>
            </a:extLst>
          </p:cNvPr>
          <p:cNvSpPr>
            <a:spLocks noGrp="1" noChangeAspect="1"/>
          </p:cNvSpPr>
          <p:nvPr>
            <p:ph type="pic" sz="quarter" idx="15"/>
          </p:nvPr>
        </p:nvSpPr>
        <p:spPr>
          <a:xfrm>
            <a:off x="0" y="3"/>
            <a:ext cx="9144000" cy="9109670"/>
          </a:xfrm>
        </p:spPr>
        <p:txBody>
          <a:bodyPr/>
          <a:lstStyle/>
          <a:p>
            <a:endParaRPr lang="en-BE"/>
          </a:p>
        </p:txBody>
      </p:sp>
      <p:sp>
        <p:nvSpPr>
          <p:cNvPr id="2" name="Rectangle 1">
            <a:extLst>
              <a:ext uri="{FF2B5EF4-FFF2-40B4-BE49-F238E27FC236}">
                <a16:creationId xmlns:a16="http://schemas.microsoft.com/office/drawing/2014/main" id="{ABFA961A-A3A3-4965-9558-F1202F34D8B8}"/>
              </a:ext>
            </a:extLst>
          </p:cNvPr>
          <p:cNvSpPr/>
          <p:nvPr userDrawn="1"/>
        </p:nvSpPr>
        <p:spPr>
          <a:xfrm>
            <a:off x="1377254" y="2986852"/>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3" name="Freeform: Shape 20">
            <a:extLst>
              <a:ext uri="{FF2B5EF4-FFF2-40B4-BE49-F238E27FC236}">
                <a16:creationId xmlns:a16="http://schemas.microsoft.com/office/drawing/2014/main" id="{B1B3ED1F-C4CF-DD42-808E-F5675EA0449E}"/>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9" name="Text Placeholder 8">
            <a:extLst>
              <a:ext uri="{FF2B5EF4-FFF2-40B4-BE49-F238E27FC236}">
                <a16:creationId xmlns:a16="http://schemas.microsoft.com/office/drawing/2014/main" id="{57D24400-7222-029F-526E-FA23CD1F11F0}"/>
              </a:ext>
            </a:extLst>
          </p:cNvPr>
          <p:cNvSpPr>
            <a:spLocks noGrp="1"/>
          </p:cNvSpPr>
          <p:nvPr>
            <p:ph type="body" sz="quarter" idx="16"/>
          </p:nvPr>
        </p:nvSpPr>
        <p:spPr>
          <a:xfrm>
            <a:off x="9875144" y="2457449"/>
            <a:ext cx="7920000" cy="5760000"/>
          </a:xfrm>
        </p:spPr>
        <p:txBody>
          <a:bodyPr/>
          <a:lstStyle>
            <a:lvl1pPr marL="457200" indent="-457200">
              <a:buClr>
                <a:srgbClr val="0090D2"/>
              </a:buClr>
              <a:buFont typeface="System Font Regular"/>
              <a:buChar char="—"/>
              <a:defRPr/>
            </a:lvl1pPr>
            <a:lvl2pPr marL="1071128" indent="-457200">
              <a:buClr>
                <a:srgbClr val="0090D2"/>
              </a:buClr>
              <a:buFont typeface="Wingdings" pitchFamily="2" charset="2"/>
              <a:buChar char="§"/>
              <a:defRPr/>
            </a:lvl2pPr>
            <a:lvl3pPr>
              <a:buClr>
                <a:srgbClr val="0090D2"/>
              </a:buClr>
              <a:defRPr/>
            </a:lvl3pPr>
            <a:lvl4pPr>
              <a:buClr>
                <a:srgbClr val="0090D2"/>
              </a:buClr>
              <a:defRPr/>
            </a:lvl4pPr>
            <a:lvl5pPr>
              <a:buClr>
                <a:srgbClr val="0090D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a:extLst>
              <a:ext uri="{FF2B5EF4-FFF2-40B4-BE49-F238E27FC236}">
                <a16:creationId xmlns:a16="http://schemas.microsoft.com/office/drawing/2014/main" id="{D4467FF3-7224-21CC-A14A-B164C5453412}"/>
              </a:ext>
            </a:extLst>
          </p:cNvPr>
          <p:cNvSpPr>
            <a:spLocks noGrp="1"/>
          </p:cNvSpPr>
          <p:nvPr>
            <p:ph type="title" hasCustomPrompt="1"/>
          </p:nvPr>
        </p:nvSpPr>
        <p:spPr>
          <a:xfrm>
            <a:off x="9875145" y="1101057"/>
            <a:ext cx="6873200" cy="588174"/>
          </a:xfrm>
          <a:prstGeom prst="rect">
            <a:avLst/>
          </a:prstGeom>
        </p:spPr>
        <p:txBody>
          <a:bodyPr wrap="square" anchor="t">
            <a:spAutoFit/>
          </a:bodyPr>
          <a:lstStyle>
            <a:lvl1pPr>
              <a:lnSpc>
                <a:spcPct val="100000"/>
              </a:lnSpc>
              <a:defRPr sz="3200" b="0" spc="0">
                <a:solidFill>
                  <a:srgbClr val="111E39"/>
                </a:solidFill>
              </a:defRPr>
            </a:lvl1pPr>
          </a:lstStyle>
          <a:p>
            <a:r>
              <a:rPr lang="en-GB"/>
              <a:t>Click to edit master title style</a:t>
            </a:r>
            <a:endParaRPr lang="en-US"/>
          </a:p>
        </p:txBody>
      </p:sp>
      <p:sp>
        <p:nvSpPr>
          <p:cNvPr id="7" name="Rectangle 13">
            <a:extLst>
              <a:ext uri="{FF2B5EF4-FFF2-40B4-BE49-F238E27FC236}">
                <a16:creationId xmlns:a16="http://schemas.microsoft.com/office/drawing/2014/main" id="{162D9AB0-3ED9-BAD2-10A4-7AE108C7E3E7}"/>
              </a:ext>
            </a:extLst>
          </p:cNvPr>
          <p:cNvSpPr/>
          <p:nvPr userDrawn="1"/>
        </p:nvSpPr>
        <p:spPr>
          <a:xfrm>
            <a:off x="9875144" y="1941824"/>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4077158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USP LIST - TK BL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E2D7BD-5E95-451F-A7CB-70A70DB80A38}"/>
              </a:ext>
            </a:extLst>
          </p:cNvPr>
          <p:cNvSpPr>
            <a:spLocks noGrp="1" noChangeAspect="1"/>
          </p:cNvSpPr>
          <p:nvPr>
            <p:ph type="pic" sz="quarter" idx="15"/>
          </p:nvPr>
        </p:nvSpPr>
        <p:spPr>
          <a:xfrm>
            <a:off x="0" y="3"/>
            <a:ext cx="9144000" cy="9109670"/>
          </a:xfrm>
        </p:spPr>
        <p:txBody>
          <a:bodyPr/>
          <a:lstStyle/>
          <a:p>
            <a:endParaRPr lang="en-BE"/>
          </a:p>
        </p:txBody>
      </p:sp>
      <p:sp>
        <p:nvSpPr>
          <p:cNvPr id="3" name="Freeform: Shape 20">
            <a:extLst>
              <a:ext uri="{FF2B5EF4-FFF2-40B4-BE49-F238E27FC236}">
                <a16:creationId xmlns:a16="http://schemas.microsoft.com/office/drawing/2014/main" id="{B1B3ED1F-C4CF-DD42-808E-F5675EA0449E}"/>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6" name="Title 1">
            <a:extLst>
              <a:ext uri="{FF2B5EF4-FFF2-40B4-BE49-F238E27FC236}">
                <a16:creationId xmlns:a16="http://schemas.microsoft.com/office/drawing/2014/main" id="{A14EA281-BF9A-964E-AB12-B7AB5D1B3EAA}"/>
              </a:ext>
            </a:extLst>
          </p:cNvPr>
          <p:cNvSpPr>
            <a:spLocks noGrp="1"/>
          </p:cNvSpPr>
          <p:nvPr>
            <p:ph type="title" hasCustomPrompt="1"/>
          </p:nvPr>
        </p:nvSpPr>
        <p:spPr>
          <a:xfrm>
            <a:off x="1260000" y="1101057"/>
            <a:ext cx="6873200" cy="588174"/>
          </a:xfrm>
          <a:prstGeom prst="rect">
            <a:avLst/>
          </a:prstGeom>
        </p:spPr>
        <p:txBody>
          <a:bodyPr wrap="square" anchor="t">
            <a:spAutoFit/>
          </a:bodyPr>
          <a:lstStyle>
            <a:lvl1pPr>
              <a:lnSpc>
                <a:spcPct val="100000"/>
              </a:lnSpc>
              <a:defRPr sz="3200" b="0" spc="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ABFA961A-A3A3-4965-9558-F1202F34D8B8}"/>
              </a:ext>
            </a:extLst>
          </p:cNvPr>
          <p:cNvSpPr/>
          <p:nvPr userDrawn="1"/>
        </p:nvSpPr>
        <p:spPr>
          <a:xfrm>
            <a:off x="1377254" y="2986852"/>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5" name="Rectangle 13">
            <a:extLst>
              <a:ext uri="{FF2B5EF4-FFF2-40B4-BE49-F238E27FC236}">
                <a16:creationId xmlns:a16="http://schemas.microsoft.com/office/drawing/2014/main" id="{861E1CA3-E3E8-DD25-86CC-1E9F7286EA23}"/>
              </a:ext>
            </a:extLst>
          </p:cNvPr>
          <p:cNvSpPr/>
          <p:nvPr userDrawn="1"/>
        </p:nvSpPr>
        <p:spPr>
          <a:xfrm>
            <a:off x="1260000" y="1941824"/>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0" name="Text Placeholder 8">
            <a:extLst>
              <a:ext uri="{FF2B5EF4-FFF2-40B4-BE49-F238E27FC236}">
                <a16:creationId xmlns:a16="http://schemas.microsoft.com/office/drawing/2014/main" id="{E3C3AB63-E6F6-573D-0C16-308652336E61}"/>
              </a:ext>
            </a:extLst>
          </p:cNvPr>
          <p:cNvSpPr>
            <a:spLocks noGrp="1"/>
          </p:cNvSpPr>
          <p:nvPr>
            <p:ph type="body" sz="quarter" idx="16"/>
          </p:nvPr>
        </p:nvSpPr>
        <p:spPr>
          <a:xfrm>
            <a:off x="9875144" y="2457449"/>
            <a:ext cx="7920000" cy="5760000"/>
          </a:xfrm>
        </p:spPr>
        <p:txBody>
          <a:bodyPr/>
          <a:lstStyle>
            <a:lvl1pPr marL="457200" indent="-457200">
              <a:buClr>
                <a:srgbClr val="0090D2"/>
              </a:buClr>
              <a:buFont typeface="System Font Regular"/>
              <a:buChar char="—"/>
              <a:defRPr/>
            </a:lvl1pPr>
            <a:lvl2pPr marL="1071128" indent="-457200">
              <a:buClr>
                <a:srgbClr val="0090D2"/>
              </a:buClr>
              <a:buFont typeface="Wingdings" pitchFamily="2" charset="2"/>
              <a:buChar char="§"/>
              <a:defRPr/>
            </a:lvl2pPr>
            <a:lvl3pPr>
              <a:buClr>
                <a:srgbClr val="0090D2"/>
              </a:buClr>
              <a:defRPr/>
            </a:lvl3pPr>
            <a:lvl4pPr>
              <a:buClr>
                <a:srgbClr val="0090D2"/>
              </a:buClr>
              <a:defRPr/>
            </a:lvl4pPr>
            <a:lvl5pPr>
              <a:buClr>
                <a:srgbClr val="0090D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11371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45"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theme" Target="../theme/theme2.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image" Target="../media/image1.png"/><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7613" y="2451611"/>
            <a:ext cx="16567150" cy="5752705"/>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Placeholder 7">
            <a:extLst>
              <a:ext uri="{FF2B5EF4-FFF2-40B4-BE49-F238E27FC236}">
                <a16:creationId xmlns:a16="http://schemas.microsoft.com/office/drawing/2014/main" id="{CA542B46-F750-CD4D-8538-2CD635DCBB01}"/>
              </a:ext>
            </a:extLst>
          </p:cNvPr>
          <p:cNvSpPr>
            <a:spLocks noGrp="1"/>
          </p:cNvSpPr>
          <p:nvPr>
            <p:ph type="title"/>
          </p:nvPr>
        </p:nvSpPr>
        <p:spPr>
          <a:xfrm>
            <a:off x="1217613" y="490299"/>
            <a:ext cx="13683996" cy="1779998"/>
          </a:xfrm>
          <a:prstGeom prst="rect">
            <a:avLst/>
          </a:prstGeom>
        </p:spPr>
        <p:txBody>
          <a:bodyPr vert="horz" lIns="0" tIns="45720" rIns="0" bIns="45720" rtlCol="0" anchor="ctr">
            <a:normAutofit/>
          </a:bodyPr>
          <a:lstStyle/>
          <a:p>
            <a:r>
              <a:rPr lang="en-GB"/>
              <a:t>Click to edit Master title style</a:t>
            </a:r>
            <a:endParaRPr lang="en-US"/>
          </a:p>
        </p:txBody>
      </p:sp>
      <p:sp>
        <p:nvSpPr>
          <p:cNvPr id="2" name="Footer Placeholder 1">
            <a:extLst>
              <a:ext uri="{FF2B5EF4-FFF2-40B4-BE49-F238E27FC236}">
                <a16:creationId xmlns:a16="http://schemas.microsoft.com/office/drawing/2014/main" id="{E5E09C5A-F8D0-4A59-95BC-9EA408B0782C}"/>
              </a:ext>
            </a:extLst>
          </p:cNvPr>
          <p:cNvSpPr>
            <a:spLocks noGrp="1"/>
          </p:cNvSpPr>
          <p:nvPr>
            <p:ph type="ftr" sz="quarter" idx="3"/>
          </p:nvPr>
        </p:nvSpPr>
        <p:spPr>
          <a:xfrm>
            <a:off x="9875145" y="8699147"/>
            <a:ext cx="7190479" cy="224542"/>
          </a:xfrm>
          <a:prstGeom prst="rect">
            <a:avLst/>
          </a:prstGeom>
        </p:spPr>
        <p:txBody>
          <a:bodyPr vert="horz" lIns="91440" tIns="45720" rIns="0" bIns="45720" rtlCol="0" anchor="ctr"/>
          <a:lstStyle>
            <a:lvl1pPr algn="r">
              <a:defRPr sz="1000" baseline="0">
                <a:solidFill>
                  <a:schemeClr val="bg2">
                    <a:lumMod val="25000"/>
                  </a:schemeClr>
                </a:solidFill>
                <a:latin typeface="Segoe UI Light" panose="020B0502040204020203" pitchFamily="34" charset="0"/>
                <a:cs typeface="Segoe UI Light" panose="020B0502040204020203" pitchFamily="34" charset="0"/>
              </a:defRPr>
            </a:lvl1p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DE206000-5F35-49A6-8E3B-599DC68A594C}"/>
              </a:ext>
            </a:extLst>
          </p:cNvPr>
          <p:cNvSpPr>
            <a:spLocks noGrp="1"/>
          </p:cNvSpPr>
          <p:nvPr>
            <p:ph type="sldNum" sz="quarter" idx="4"/>
          </p:nvPr>
        </p:nvSpPr>
        <p:spPr>
          <a:xfrm>
            <a:off x="17300575" y="8704067"/>
            <a:ext cx="484188" cy="224542"/>
          </a:xfrm>
          <a:prstGeom prst="rect">
            <a:avLst/>
          </a:prstGeom>
        </p:spPr>
        <p:txBody>
          <a:bodyPr vert="horz" lIns="91440" tIns="45720" rIns="91440" bIns="45720" rtlCol="0" anchor="ctr"/>
          <a:lstStyle>
            <a:lvl1pPr algn="r">
              <a:defRPr sz="1000">
                <a:solidFill>
                  <a:schemeClr val="bg2">
                    <a:lumMod val="25000"/>
                  </a:schemeClr>
                </a:solidFill>
                <a:latin typeface="Segoe UI Light" panose="020B0502040204020203" pitchFamily="34" charset="0"/>
                <a:cs typeface="Segoe UI Light" panose="020B0502040204020203" pitchFamily="34" charset="0"/>
              </a:defRPr>
            </a:lvl1pPr>
          </a:lstStyle>
          <a:p>
            <a:fld id="{B5D8C65D-F6DE-4387-A1A9-A2A5363947A2}" type="slidenum">
              <a:rPr lang="en-BE" smtClean="0"/>
              <a:pPr/>
              <a:t>‹#›</a:t>
            </a:fld>
            <a:endParaRPr lang="en-BE"/>
          </a:p>
        </p:txBody>
      </p:sp>
      <p:grpSp>
        <p:nvGrpSpPr>
          <p:cNvPr id="23" name="Group 22">
            <a:extLst>
              <a:ext uri="{FF2B5EF4-FFF2-40B4-BE49-F238E27FC236}">
                <a16:creationId xmlns:a16="http://schemas.microsoft.com/office/drawing/2014/main" id="{1762A7C6-659F-694A-A844-F601E9284FBA}"/>
              </a:ext>
            </a:extLst>
          </p:cNvPr>
          <p:cNvGrpSpPr/>
          <p:nvPr userDrawn="1"/>
        </p:nvGrpSpPr>
        <p:grpSpPr>
          <a:xfrm rot="5400000">
            <a:off x="14657731" y="4450795"/>
            <a:ext cx="8603498" cy="549274"/>
            <a:chOff x="0" y="7020560"/>
            <a:chExt cx="3778813" cy="216000"/>
          </a:xfrm>
        </p:grpSpPr>
        <p:sp>
          <p:nvSpPr>
            <p:cNvPr id="24" name="Rectangle 23">
              <a:extLst>
                <a:ext uri="{FF2B5EF4-FFF2-40B4-BE49-F238E27FC236}">
                  <a16:creationId xmlns:a16="http://schemas.microsoft.com/office/drawing/2014/main" id="{A035DF0F-A822-E945-85FF-E9B6983B8143}"/>
                </a:ext>
              </a:extLst>
            </p:cNvPr>
            <p:cNvSpPr>
              <a:spLocks noChangeAspect="1"/>
            </p:cNvSpPr>
            <p:nvPr/>
          </p:nvSpPr>
          <p:spPr>
            <a:xfrm>
              <a:off x="0" y="7020560"/>
              <a:ext cx="216000" cy="216000"/>
            </a:xfrm>
            <a:prstGeom prst="rect">
              <a:avLst/>
            </a:pr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5" name="Rectangle 24">
              <a:extLst>
                <a:ext uri="{FF2B5EF4-FFF2-40B4-BE49-F238E27FC236}">
                  <a16:creationId xmlns:a16="http://schemas.microsoft.com/office/drawing/2014/main" id="{65A8CC13-6494-9044-BBF9-A52683ACD608}"/>
                </a:ext>
              </a:extLst>
            </p:cNvPr>
            <p:cNvSpPr>
              <a:spLocks noChangeAspect="1"/>
            </p:cNvSpPr>
            <p:nvPr/>
          </p:nvSpPr>
          <p:spPr>
            <a:xfrm>
              <a:off x="296901" y="7020560"/>
              <a:ext cx="216000" cy="216000"/>
            </a:xfrm>
            <a:prstGeom prst="rect">
              <a:avLst/>
            </a:prstGeom>
            <a:solidFill>
              <a:srgbClr val="273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6" name="Rectangle 25">
              <a:extLst>
                <a:ext uri="{FF2B5EF4-FFF2-40B4-BE49-F238E27FC236}">
                  <a16:creationId xmlns:a16="http://schemas.microsoft.com/office/drawing/2014/main" id="{F985EAC4-A8A5-1349-9B93-EF33771B9E9E}"/>
                </a:ext>
              </a:extLst>
            </p:cNvPr>
            <p:cNvSpPr>
              <a:spLocks noChangeAspect="1"/>
            </p:cNvSpPr>
            <p:nvPr/>
          </p:nvSpPr>
          <p:spPr>
            <a:xfrm>
              <a:off x="890703" y="7020560"/>
              <a:ext cx="216000" cy="216000"/>
            </a:xfrm>
            <a:prstGeom prst="rect">
              <a:avLst/>
            </a:prstGeom>
            <a:solidFill>
              <a:srgbClr val="6A9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7" name="Rectangle 26">
              <a:extLst>
                <a:ext uri="{FF2B5EF4-FFF2-40B4-BE49-F238E27FC236}">
                  <a16:creationId xmlns:a16="http://schemas.microsoft.com/office/drawing/2014/main" id="{A80A5141-7E4C-894E-85D2-093D26526F9B}"/>
                </a:ext>
              </a:extLst>
            </p:cNvPr>
            <p:cNvSpPr>
              <a:spLocks noChangeAspect="1"/>
            </p:cNvSpPr>
            <p:nvPr/>
          </p:nvSpPr>
          <p:spPr>
            <a:xfrm>
              <a:off x="593802" y="7020560"/>
              <a:ext cx="216000" cy="216000"/>
            </a:xfrm>
            <a:prstGeom prst="rect">
              <a:avLst/>
            </a:prstGeom>
            <a:solidFill>
              <a:srgbClr val="00B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8" name="Rectangle 27">
              <a:extLst>
                <a:ext uri="{FF2B5EF4-FFF2-40B4-BE49-F238E27FC236}">
                  <a16:creationId xmlns:a16="http://schemas.microsoft.com/office/drawing/2014/main" id="{08BF4614-D295-FB4E-8CFC-789E694CF0A3}"/>
                </a:ext>
              </a:extLst>
            </p:cNvPr>
            <p:cNvSpPr>
              <a:spLocks noChangeAspect="1"/>
            </p:cNvSpPr>
            <p:nvPr/>
          </p:nvSpPr>
          <p:spPr>
            <a:xfrm>
              <a:off x="1484505" y="7020560"/>
              <a:ext cx="216000" cy="216000"/>
            </a:xfrm>
            <a:prstGeom prst="rect">
              <a:avLst/>
            </a:prstGeom>
            <a:solidFill>
              <a:srgbClr val="8FE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9" name="Rectangle 28">
              <a:extLst>
                <a:ext uri="{FF2B5EF4-FFF2-40B4-BE49-F238E27FC236}">
                  <a16:creationId xmlns:a16="http://schemas.microsoft.com/office/drawing/2014/main" id="{0228F182-23E9-584D-9A05-20E6E637E03B}"/>
                </a:ext>
              </a:extLst>
            </p:cNvPr>
            <p:cNvSpPr>
              <a:spLocks noChangeAspect="1"/>
            </p:cNvSpPr>
            <p:nvPr/>
          </p:nvSpPr>
          <p:spPr>
            <a:xfrm>
              <a:off x="1781406" y="7020560"/>
              <a:ext cx="216000" cy="216000"/>
            </a:xfrm>
            <a:prstGeom prst="rect">
              <a:avLst/>
            </a:prstGeom>
            <a:solidFill>
              <a:srgbClr val="1A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0" name="Rectangle 29">
              <a:extLst>
                <a:ext uri="{FF2B5EF4-FFF2-40B4-BE49-F238E27FC236}">
                  <a16:creationId xmlns:a16="http://schemas.microsoft.com/office/drawing/2014/main" id="{9204DF53-2B95-C844-A548-1BFA9BB7F4C8}"/>
                </a:ext>
              </a:extLst>
            </p:cNvPr>
            <p:cNvSpPr>
              <a:spLocks noChangeAspect="1"/>
            </p:cNvSpPr>
            <p:nvPr/>
          </p:nvSpPr>
          <p:spPr>
            <a:xfrm>
              <a:off x="2078307" y="7020560"/>
              <a:ext cx="216000" cy="2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1" name="Rectangle 30">
              <a:extLst>
                <a:ext uri="{FF2B5EF4-FFF2-40B4-BE49-F238E27FC236}">
                  <a16:creationId xmlns:a16="http://schemas.microsoft.com/office/drawing/2014/main" id="{D287C1DB-BF8C-1647-AED6-9C69A62B5CDD}"/>
                </a:ext>
              </a:extLst>
            </p:cNvPr>
            <p:cNvSpPr>
              <a:spLocks noChangeAspect="1"/>
            </p:cNvSpPr>
            <p:nvPr/>
          </p:nvSpPr>
          <p:spPr>
            <a:xfrm>
              <a:off x="2375207" y="7020560"/>
              <a:ext cx="216000" cy="2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2" name="Rectangle 31">
              <a:extLst>
                <a:ext uri="{FF2B5EF4-FFF2-40B4-BE49-F238E27FC236}">
                  <a16:creationId xmlns:a16="http://schemas.microsoft.com/office/drawing/2014/main" id="{F212F537-C4FD-2241-930A-5CFA467C6123}"/>
                </a:ext>
              </a:extLst>
            </p:cNvPr>
            <p:cNvSpPr>
              <a:spLocks noChangeAspect="1"/>
            </p:cNvSpPr>
            <p:nvPr/>
          </p:nvSpPr>
          <p:spPr>
            <a:xfrm>
              <a:off x="2969009" y="7020560"/>
              <a:ext cx="216000" cy="21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3" name="Rectangle 32">
              <a:extLst>
                <a:ext uri="{FF2B5EF4-FFF2-40B4-BE49-F238E27FC236}">
                  <a16:creationId xmlns:a16="http://schemas.microsoft.com/office/drawing/2014/main" id="{D323CD92-0F04-DB4C-8D1F-6AA80557C82D}"/>
                </a:ext>
              </a:extLst>
            </p:cNvPr>
            <p:cNvSpPr>
              <a:spLocks noChangeAspect="1"/>
            </p:cNvSpPr>
            <p:nvPr/>
          </p:nvSpPr>
          <p:spPr>
            <a:xfrm>
              <a:off x="3265910" y="7020560"/>
              <a:ext cx="216000" cy="216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4" name="Rectangle 33">
              <a:extLst>
                <a:ext uri="{FF2B5EF4-FFF2-40B4-BE49-F238E27FC236}">
                  <a16:creationId xmlns:a16="http://schemas.microsoft.com/office/drawing/2014/main" id="{7231F1FF-1AAA-284D-9682-C5A29B1791B2}"/>
                </a:ext>
              </a:extLst>
            </p:cNvPr>
            <p:cNvSpPr>
              <a:spLocks noChangeAspect="1"/>
            </p:cNvSpPr>
            <p:nvPr/>
          </p:nvSpPr>
          <p:spPr>
            <a:xfrm>
              <a:off x="2672108" y="7020560"/>
              <a:ext cx="216000" cy="21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5" name="Rectangle 34">
              <a:extLst>
                <a:ext uri="{FF2B5EF4-FFF2-40B4-BE49-F238E27FC236}">
                  <a16:creationId xmlns:a16="http://schemas.microsoft.com/office/drawing/2014/main" id="{FCECB9E3-3C7B-AF40-995B-9B5CDB582858}"/>
                </a:ext>
              </a:extLst>
            </p:cNvPr>
            <p:cNvSpPr>
              <a:spLocks noChangeAspect="1"/>
            </p:cNvSpPr>
            <p:nvPr/>
          </p:nvSpPr>
          <p:spPr>
            <a:xfrm>
              <a:off x="3562813" y="7020560"/>
              <a:ext cx="216000" cy="216000"/>
            </a:xfrm>
            <a:prstGeom prst="rect">
              <a:avLst/>
            </a:prstGeom>
            <a:solidFill>
              <a:srgbClr val="282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6" name="Rectangle 35">
              <a:extLst>
                <a:ext uri="{FF2B5EF4-FFF2-40B4-BE49-F238E27FC236}">
                  <a16:creationId xmlns:a16="http://schemas.microsoft.com/office/drawing/2014/main" id="{9C4C5021-AA5E-8445-958E-9F0916D4D132}"/>
                </a:ext>
              </a:extLst>
            </p:cNvPr>
            <p:cNvSpPr>
              <a:spLocks noChangeAspect="1"/>
            </p:cNvSpPr>
            <p:nvPr userDrawn="1"/>
          </p:nvSpPr>
          <p:spPr>
            <a:xfrm>
              <a:off x="1187604" y="7020560"/>
              <a:ext cx="216000" cy="216000"/>
            </a:xfrm>
            <a:prstGeom prst="rect">
              <a:avLst/>
            </a:prstGeom>
            <a:solidFill>
              <a:srgbClr val="00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grpSp>
      <p:pic>
        <p:nvPicPr>
          <p:cNvPr id="6" name="Picture 5">
            <a:extLst>
              <a:ext uri="{FF2B5EF4-FFF2-40B4-BE49-F238E27FC236}">
                <a16:creationId xmlns:a16="http://schemas.microsoft.com/office/drawing/2014/main" id="{749D8962-8003-75F8-0F48-EBEC4089260E}"/>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15295306" y="313974"/>
            <a:ext cx="2514600" cy="355600"/>
          </a:xfrm>
          <a:prstGeom prst="rect">
            <a:avLst/>
          </a:prstGeom>
        </p:spPr>
      </p:pic>
    </p:spTree>
    <p:extLst>
      <p:ext uri="{BB962C8B-B14F-4D97-AF65-F5344CB8AC3E}">
        <p14:creationId xmlns:p14="http://schemas.microsoft.com/office/powerpoint/2010/main" val="3882042606"/>
      </p:ext>
    </p:extLst>
  </p:cSld>
  <p:clrMap bg1="lt1" tx1="dk1" bg2="lt2" tx2="dk2" accent1="accent1" accent2="accent2" accent3="accent3" accent4="accent4" accent5="accent5" accent6="accent6" hlink="hlink" folHlink="folHlink"/>
  <p:sldLayoutIdLst>
    <p:sldLayoutId id="2147483850" r:id="rId1"/>
    <p:sldLayoutId id="2147483873" r:id="rId2"/>
    <p:sldLayoutId id="2147483876" r:id="rId3"/>
    <p:sldLayoutId id="2147483806" r:id="rId4"/>
    <p:sldLayoutId id="2147483903" r:id="rId5"/>
    <p:sldLayoutId id="2147483904" r:id="rId6"/>
    <p:sldLayoutId id="2147483861" r:id="rId7"/>
    <p:sldLayoutId id="2147483824" r:id="rId8"/>
    <p:sldLayoutId id="2147483901" r:id="rId9"/>
    <p:sldLayoutId id="2147483902" r:id="rId10"/>
    <p:sldLayoutId id="2147483905" r:id="rId11"/>
    <p:sldLayoutId id="2147483906" r:id="rId12"/>
    <p:sldLayoutId id="2147483807" r:id="rId13"/>
    <p:sldLayoutId id="2147483875" r:id="rId14"/>
    <p:sldLayoutId id="2147483863" r:id="rId15"/>
    <p:sldLayoutId id="2147483683" r:id="rId16"/>
    <p:sldLayoutId id="2147483826" r:id="rId17"/>
    <p:sldLayoutId id="2147483865" r:id="rId18"/>
    <p:sldLayoutId id="2147483829" r:id="rId19"/>
    <p:sldLayoutId id="2147483866" r:id="rId20"/>
    <p:sldLayoutId id="2147483907" r:id="rId21"/>
    <p:sldLayoutId id="2147483908" r:id="rId22"/>
    <p:sldLayoutId id="2147483857" r:id="rId23"/>
    <p:sldLayoutId id="2147483867" r:id="rId24"/>
    <p:sldLayoutId id="2147483742" r:id="rId25"/>
    <p:sldLayoutId id="2147483858" r:id="rId26"/>
    <p:sldLayoutId id="2147483871" r:id="rId27"/>
    <p:sldLayoutId id="2147483872" r:id="rId28"/>
    <p:sldLayoutId id="2147483900" r:id="rId29"/>
    <p:sldLayoutId id="2147483880" r:id="rId30"/>
    <p:sldLayoutId id="2147483887" r:id="rId31"/>
    <p:sldLayoutId id="2147483892" r:id="rId32"/>
    <p:sldLayoutId id="2147483897" r:id="rId3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227856" rtl="0" eaLnBrk="1" latinLnBrk="0" hangingPunct="1">
        <a:lnSpc>
          <a:spcPct val="90000"/>
        </a:lnSpc>
        <a:spcBef>
          <a:spcPct val="0"/>
        </a:spcBef>
        <a:buNone/>
        <a:defRPr sz="3200" b="1" i="0" kern="1200" cap="none" spc="0" baseline="0">
          <a:solidFill>
            <a:srgbClr val="000000"/>
          </a:solidFill>
          <a:latin typeface="Segoe UI Semibold" panose="020B0702040204020203" pitchFamily="34" charset="0"/>
          <a:ea typeface="+mj-ea"/>
          <a:cs typeface="Segoe UI Semibold" panose="020B0702040204020203" pitchFamily="34" charset="0"/>
        </a:defRPr>
      </a:lvl1pPr>
    </p:titleStyle>
    <p:body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1071128"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p:bodyStyle>
    <p:otherStyle>
      <a:defPPr>
        <a:defRPr lang="en-US"/>
      </a:defPPr>
      <a:lvl1pPr marL="0" algn="l" defTabSz="1227856" rtl="0" eaLnBrk="1" latinLnBrk="0" hangingPunct="1">
        <a:defRPr sz="2418" kern="1200">
          <a:solidFill>
            <a:schemeClr val="tx1"/>
          </a:solidFill>
          <a:latin typeface="+mn-lt"/>
          <a:ea typeface="+mn-ea"/>
          <a:cs typeface="+mn-cs"/>
        </a:defRPr>
      </a:lvl1pPr>
      <a:lvl2pPr marL="613928" algn="l" defTabSz="1227856" rtl="0" eaLnBrk="1" latinLnBrk="0" hangingPunct="1">
        <a:defRPr sz="2418" kern="1200">
          <a:solidFill>
            <a:schemeClr val="tx1"/>
          </a:solidFill>
          <a:latin typeface="+mn-lt"/>
          <a:ea typeface="+mn-ea"/>
          <a:cs typeface="+mn-cs"/>
        </a:defRPr>
      </a:lvl2pPr>
      <a:lvl3pPr marL="1227856" algn="l" defTabSz="1227856" rtl="0" eaLnBrk="1" latinLnBrk="0" hangingPunct="1">
        <a:defRPr sz="2418" kern="1200">
          <a:solidFill>
            <a:schemeClr val="tx1"/>
          </a:solidFill>
          <a:latin typeface="+mn-lt"/>
          <a:ea typeface="+mn-ea"/>
          <a:cs typeface="+mn-cs"/>
        </a:defRPr>
      </a:lvl3pPr>
      <a:lvl4pPr marL="1841784" algn="l" defTabSz="1227856" rtl="0" eaLnBrk="1" latinLnBrk="0" hangingPunct="1">
        <a:defRPr sz="2418" kern="1200">
          <a:solidFill>
            <a:schemeClr val="tx1"/>
          </a:solidFill>
          <a:latin typeface="+mn-lt"/>
          <a:ea typeface="+mn-ea"/>
          <a:cs typeface="+mn-cs"/>
        </a:defRPr>
      </a:lvl4pPr>
      <a:lvl5pPr marL="2455714" algn="l" defTabSz="1227856" rtl="0" eaLnBrk="1" latinLnBrk="0" hangingPunct="1">
        <a:defRPr sz="2418" kern="1200">
          <a:solidFill>
            <a:schemeClr val="tx1"/>
          </a:solidFill>
          <a:latin typeface="+mn-lt"/>
          <a:ea typeface="+mn-ea"/>
          <a:cs typeface="+mn-cs"/>
        </a:defRPr>
      </a:lvl5pPr>
      <a:lvl6pPr marL="3069642" algn="l" defTabSz="1227856" rtl="0" eaLnBrk="1" latinLnBrk="0" hangingPunct="1">
        <a:defRPr sz="2418" kern="1200">
          <a:solidFill>
            <a:schemeClr val="tx1"/>
          </a:solidFill>
          <a:latin typeface="+mn-lt"/>
          <a:ea typeface="+mn-ea"/>
          <a:cs typeface="+mn-cs"/>
        </a:defRPr>
      </a:lvl6pPr>
      <a:lvl7pPr marL="3683570" algn="l" defTabSz="1227856" rtl="0" eaLnBrk="1" latinLnBrk="0" hangingPunct="1">
        <a:defRPr sz="2418" kern="1200">
          <a:solidFill>
            <a:schemeClr val="tx1"/>
          </a:solidFill>
          <a:latin typeface="+mn-lt"/>
          <a:ea typeface="+mn-ea"/>
          <a:cs typeface="+mn-cs"/>
        </a:defRPr>
      </a:lvl7pPr>
      <a:lvl8pPr marL="4297498" algn="l" defTabSz="1227856" rtl="0" eaLnBrk="1" latinLnBrk="0" hangingPunct="1">
        <a:defRPr sz="2418" kern="1200">
          <a:solidFill>
            <a:schemeClr val="tx1"/>
          </a:solidFill>
          <a:latin typeface="+mn-lt"/>
          <a:ea typeface="+mn-ea"/>
          <a:cs typeface="+mn-cs"/>
        </a:defRPr>
      </a:lvl8pPr>
      <a:lvl9pPr marL="4911426" algn="l" defTabSz="1227856" rtl="0" eaLnBrk="1" latinLnBrk="0" hangingPunct="1">
        <a:defRPr sz="241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33" userDrawn="1">
          <p15:clr>
            <a:srgbClr val="F26B43"/>
          </p15:clr>
        </p15:guide>
        <p15:guide id="2" pos="317" userDrawn="1">
          <p15:clr>
            <a:srgbClr val="F26B43"/>
          </p15:clr>
        </p15:guide>
        <p15:guide id="3" pos="11203" userDrawn="1">
          <p15:clr>
            <a:srgbClr val="F26B43"/>
          </p15:clr>
        </p15:guide>
        <p15:guide id="4" orient="horz" pos="51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7613" y="2451611"/>
            <a:ext cx="16567150" cy="575270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Placeholder 7">
            <a:extLst>
              <a:ext uri="{FF2B5EF4-FFF2-40B4-BE49-F238E27FC236}">
                <a16:creationId xmlns:a16="http://schemas.microsoft.com/office/drawing/2014/main" id="{CA542B46-F750-CD4D-8538-2CD635DCBB01}"/>
              </a:ext>
            </a:extLst>
          </p:cNvPr>
          <p:cNvSpPr>
            <a:spLocks noGrp="1"/>
          </p:cNvSpPr>
          <p:nvPr>
            <p:ph type="title"/>
          </p:nvPr>
        </p:nvSpPr>
        <p:spPr>
          <a:xfrm>
            <a:off x="1217613" y="490299"/>
            <a:ext cx="13683996" cy="177999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2" name="Footer Placeholder 1">
            <a:extLst>
              <a:ext uri="{FF2B5EF4-FFF2-40B4-BE49-F238E27FC236}">
                <a16:creationId xmlns:a16="http://schemas.microsoft.com/office/drawing/2014/main" id="{E5E09C5A-F8D0-4A59-95BC-9EA408B0782C}"/>
              </a:ext>
            </a:extLst>
          </p:cNvPr>
          <p:cNvSpPr>
            <a:spLocks noGrp="1"/>
          </p:cNvSpPr>
          <p:nvPr>
            <p:ph type="ftr" sz="quarter" idx="3"/>
          </p:nvPr>
        </p:nvSpPr>
        <p:spPr>
          <a:xfrm>
            <a:off x="9875145" y="8699147"/>
            <a:ext cx="7190479" cy="224542"/>
          </a:xfrm>
          <a:prstGeom prst="rect">
            <a:avLst/>
          </a:prstGeom>
        </p:spPr>
        <p:txBody>
          <a:bodyPr vert="horz" lIns="91440" tIns="45720" rIns="0" bIns="45720" rtlCol="0" anchor="ctr"/>
          <a:lstStyle>
            <a:lvl1pPr algn="r">
              <a:defRPr sz="1000" baseline="0">
                <a:solidFill>
                  <a:schemeClr val="bg2">
                    <a:lumMod val="25000"/>
                  </a:schemeClr>
                </a:solidFill>
                <a:latin typeface="Segoe UI Light" panose="020B0502040204020203" pitchFamily="34" charset="0"/>
                <a:cs typeface="Segoe UI Light" panose="020B0502040204020203" pitchFamily="34" charset="0"/>
              </a:defRPr>
            </a:lvl1p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DE206000-5F35-49A6-8E3B-599DC68A594C}"/>
              </a:ext>
            </a:extLst>
          </p:cNvPr>
          <p:cNvSpPr>
            <a:spLocks noGrp="1"/>
          </p:cNvSpPr>
          <p:nvPr>
            <p:ph type="sldNum" sz="quarter" idx="4"/>
          </p:nvPr>
        </p:nvSpPr>
        <p:spPr>
          <a:xfrm>
            <a:off x="17300575" y="8704067"/>
            <a:ext cx="484188" cy="224542"/>
          </a:xfrm>
          <a:prstGeom prst="rect">
            <a:avLst/>
          </a:prstGeom>
        </p:spPr>
        <p:txBody>
          <a:bodyPr vert="horz" lIns="91440" tIns="45720" rIns="91440" bIns="45720" rtlCol="0" anchor="ctr"/>
          <a:lstStyle>
            <a:lvl1pPr algn="r">
              <a:defRPr sz="1000">
                <a:solidFill>
                  <a:schemeClr val="bg2">
                    <a:lumMod val="25000"/>
                  </a:schemeClr>
                </a:solidFill>
                <a:latin typeface="Segoe UI Light" panose="020B0502040204020203" pitchFamily="34" charset="0"/>
                <a:cs typeface="Segoe UI Light" panose="020B0502040204020203" pitchFamily="34" charset="0"/>
              </a:defRPr>
            </a:lvl1pPr>
          </a:lstStyle>
          <a:p>
            <a:fld id="{B5D8C65D-F6DE-4387-A1A9-A2A5363947A2}" type="slidenum">
              <a:rPr lang="en-BE" smtClean="0"/>
              <a:pPr/>
              <a:t>‹#›</a:t>
            </a:fld>
            <a:endParaRPr lang="en-BE"/>
          </a:p>
        </p:txBody>
      </p:sp>
      <p:grpSp>
        <p:nvGrpSpPr>
          <p:cNvPr id="23" name="Group 22">
            <a:extLst>
              <a:ext uri="{FF2B5EF4-FFF2-40B4-BE49-F238E27FC236}">
                <a16:creationId xmlns:a16="http://schemas.microsoft.com/office/drawing/2014/main" id="{1762A7C6-659F-694A-A844-F601E9284FBA}"/>
              </a:ext>
            </a:extLst>
          </p:cNvPr>
          <p:cNvGrpSpPr/>
          <p:nvPr userDrawn="1"/>
        </p:nvGrpSpPr>
        <p:grpSpPr>
          <a:xfrm rot="5400000">
            <a:off x="14657731" y="4450795"/>
            <a:ext cx="8603498" cy="549274"/>
            <a:chOff x="0" y="7020560"/>
            <a:chExt cx="3778813" cy="216000"/>
          </a:xfrm>
        </p:grpSpPr>
        <p:sp>
          <p:nvSpPr>
            <p:cNvPr id="24" name="Rectangle 23">
              <a:extLst>
                <a:ext uri="{FF2B5EF4-FFF2-40B4-BE49-F238E27FC236}">
                  <a16:creationId xmlns:a16="http://schemas.microsoft.com/office/drawing/2014/main" id="{A035DF0F-A822-E945-85FF-E9B6983B8143}"/>
                </a:ext>
              </a:extLst>
            </p:cNvPr>
            <p:cNvSpPr>
              <a:spLocks noChangeAspect="1"/>
            </p:cNvSpPr>
            <p:nvPr/>
          </p:nvSpPr>
          <p:spPr>
            <a:xfrm>
              <a:off x="0" y="7020560"/>
              <a:ext cx="216000" cy="216000"/>
            </a:xfrm>
            <a:prstGeom prst="rect">
              <a:avLst/>
            </a:pr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5" name="Rectangle 24">
              <a:extLst>
                <a:ext uri="{FF2B5EF4-FFF2-40B4-BE49-F238E27FC236}">
                  <a16:creationId xmlns:a16="http://schemas.microsoft.com/office/drawing/2014/main" id="{65A8CC13-6494-9044-BBF9-A52683ACD608}"/>
                </a:ext>
              </a:extLst>
            </p:cNvPr>
            <p:cNvSpPr>
              <a:spLocks noChangeAspect="1"/>
            </p:cNvSpPr>
            <p:nvPr/>
          </p:nvSpPr>
          <p:spPr>
            <a:xfrm>
              <a:off x="296901" y="7020560"/>
              <a:ext cx="216000" cy="216000"/>
            </a:xfrm>
            <a:prstGeom prst="rect">
              <a:avLst/>
            </a:prstGeom>
            <a:solidFill>
              <a:srgbClr val="273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6" name="Rectangle 25">
              <a:extLst>
                <a:ext uri="{FF2B5EF4-FFF2-40B4-BE49-F238E27FC236}">
                  <a16:creationId xmlns:a16="http://schemas.microsoft.com/office/drawing/2014/main" id="{F985EAC4-A8A5-1349-9B93-EF33771B9E9E}"/>
                </a:ext>
              </a:extLst>
            </p:cNvPr>
            <p:cNvSpPr>
              <a:spLocks noChangeAspect="1"/>
            </p:cNvSpPr>
            <p:nvPr/>
          </p:nvSpPr>
          <p:spPr>
            <a:xfrm>
              <a:off x="890703" y="7020560"/>
              <a:ext cx="216000" cy="216000"/>
            </a:xfrm>
            <a:prstGeom prst="rect">
              <a:avLst/>
            </a:prstGeom>
            <a:solidFill>
              <a:srgbClr val="6A9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7" name="Rectangle 26">
              <a:extLst>
                <a:ext uri="{FF2B5EF4-FFF2-40B4-BE49-F238E27FC236}">
                  <a16:creationId xmlns:a16="http://schemas.microsoft.com/office/drawing/2014/main" id="{A80A5141-7E4C-894E-85D2-093D26526F9B}"/>
                </a:ext>
              </a:extLst>
            </p:cNvPr>
            <p:cNvSpPr>
              <a:spLocks noChangeAspect="1"/>
            </p:cNvSpPr>
            <p:nvPr/>
          </p:nvSpPr>
          <p:spPr>
            <a:xfrm>
              <a:off x="593802" y="7020560"/>
              <a:ext cx="216000" cy="216000"/>
            </a:xfrm>
            <a:prstGeom prst="rect">
              <a:avLst/>
            </a:prstGeom>
            <a:solidFill>
              <a:srgbClr val="00B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8" name="Rectangle 27">
              <a:extLst>
                <a:ext uri="{FF2B5EF4-FFF2-40B4-BE49-F238E27FC236}">
                  <a16:creationId xmlns:a16="http://schemas.microsoft.com/office/drawing/2014/main" id="{08BF4614-D295-FB4E-8CFC-789E694CF0A3}"/>
                </a:ext>
              </a:extLst>
            </p:cNvPr>
            <p:cNvSpPr>
              <a:spLocks noChangeAspect="1"/>
            </p:cNvSpPr>
            <p:nvPr/>
          </p:nvSpPr>
          <p:spPr>
            <a:xfrm>
              <a:off x="1484505" y="7020560"/>
              <a:ext cx="216000" cy="216000"/>
            </a:xfrm>
            <a:prstGeom prst="rect">
              <a:avLst/>
            </a:prstGeom>
            <a:solidFill>
              <a:srgbClr val="8FE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9" name="Rectangle 28">
              <a:extLst>
                <a:ext uri="{FF2B5EF4-FFF2-40B4-BE49-F238E27FC236}">
                  <a16:creationId xmlns:a16="http://schemas.microsoft.com/office/drawing/2014/main" id="{0228F182-23E9-584D-9A05-20E6E637E03B}"/>
                </a:ext>
              </a:extLst>
            </p:cNvPr>
            <p:cNvSpPr>
              <a:spLocks noChangeAspect="1"/>
            </p:cNvSpPr>
            <p:nvPr/>
          </p:nvSpPr>
          <p:spPr>
            <a:xfrm>
              <a:off x="1781406" y="7020560"/>
              <a:ext cx="216000" cy="216000"/>
            </a:xfrm>
            <a:prstGeom prst="rect">
              <a:avLst/>
            </a:prstGeom>
            <a:solidFill>
              <a:srgbClr val="1A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0" name="Rectangle 29">
              <a:extLst>
                <a:ext uri="{FF2B5EF4-FFF2-40B4-BE49-F238E27FC236}">
                  <a16:creationId xmlns:a16="http://schemas.microsoft.com/office/drawing/2014/main" id="{9204DF53-2B95-C844-A548-1BFA9BB7F4C8}"/>
                </a:ext>
              </a:extLst>
            </p:cNvPr>
            <p:cNvSpPr>
              <a:spLocks noChangeAspect="1"/>
            </p:cNvSpPr>
            <p:nvPr/>
          </p:nvSpPr>
          <p:spPr>
            <a:xfrm>
              <a:off x="2078307" y="7020560"/>
              <a:ext cx="216000" cy="2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1" name="Rectangle 30">
              <a:extLst>
                <a:ext uri="{FF2B5EF4-FFF2-40B4-BE49-F238E27FC236}">
                  <a16:creationId xmlns:a16="http://schemas.microsoft.com/office/drawing/2014/main" id="{D287C1DB-BF8C-1647-AED6-9C69A62B5CDD}"/>
                </a:ext>
              </a:extLst>
            </p:cNvPr>
            <p:cNvSpPr>
              <a:spLocks noChangeAspect="1"/>
            </p:cNvSpPr>
            <p:nvPr/>
          </p:nvSpPr>
          <p:spPr>
            <a:xfrm>
              <a:off x="2375207" y="7020560"/>
              <a:ext cx="216000" cy="2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2" name="Rectangle 31">
              <a:extLst>
                <a:ext uri="{FF2B5EF4-FFF2-40B4-BE49-F238E27FC236}">
                  <a16:creationId xmlns:a16="http://schemas.microsoft.com/office/drawing/2014/main" id="{F212F537-C4FD-2241-930A-5CFA467C6123}"/>
                </a:ext>
              </a:extLst>
            </p:cNvPr>
            <p:cNvSpPr>
              <a:spLocks noChangeAspect="1"/>
            </p:cNvSpPr>
            <p:nvPr/>
          </p:nvSpPr>
          <p:spPr>
            <a:xfrm>
              <a:off x="2969009" y="7020560"/>
              <a:ext cx="216000" cy="21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3" name="Rectangle 32">
              <a:extLst>
                <a:ext uri="{FF2B5EF4-FFF2-40B4-BE49-F238E27FC236}">
                  <a16:creationId xmlns:a16="http://schemas.microsoft.com/office/drawing/2014/main" id="{D323CD92-0F04-DB4C-8D1F-6AA80557C82D}"/>
                </a:ext>
              </a:extLst>
            </p:cNvPr>
            <p:cNvSpPr>
              <a:spLocks noChangeAspect="1"/>
            </p:cNvSpPr>
            <p:nvPr/>
          </p:nvSpPr>
          <p:spPr>
            <a:xfrm>
              <a:off x="3265910" y="7020560"/>
              <a:ext cx="216000" cy="216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4" name="Rectangle 33">
              <a:extLst>
                <a:ext uri="{FF2B5EF4-FFF2-40B4-BE49-F238E27FC236}">
                  <a16:creationId xmlns:a16="http://schemas.microsoft.com/office/drawing/2014/main" id="{7231F1FF-1AAA-284D-9682-C5A29B1791B2}"/>
                </a:ext>
              </a:extLst>
            </p:cNvPr>
            <p:cNvSpPr>
              <a:spLocks noChangeAspect="1"/>
            </p:cNvSpPr>
            <p:nvPr/>
          </p:nvSpPr>
          <p:spPr>
            <a:xfrm>
              <a:off x="2672108" y="7020560"/>
              <a:ext cx="216000" cy="21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5" name="Rectangle 34">
              <a:extLst>
                <a:ext uri="{FF2B5EF4-FFF2-40B4-BE49-F238E27FC236}">
                  <a16:creationId xmlns:a16="http://schemas.microsoft.com/office/drawing/2014/main" id="{FCECB9E3-3C7B-AF40-995B-9B5CDB582858}"/>
                </a:ext>
              </a:extLst>
            </p:cNvPr>
            <p:cNvSpPr>
              <a:spLocks noChangeAspect="1"/>
            </p:cNvSpPr>
            <p:nvPr/>
          </p:nvSpPr>
          <p:spPr>
            <a:xfrm>
              <a:off x="3562813" y="7020560"/>
              <a:ext cx="216000" cy="216000"/>
            </a:xfrm>
            <a:prstGeom prst="rect">
              <a:avLst/>
            </a:prstGeom>
            <a:solidFill>
              <a:srgbClr val="282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6" name="Rectangle 35">
              <a:extLst>
                <a:ext uri="{FF2B5EF4-FFF2-40B4-BE49-F238E27FC236}">
                  <a16:creationId xmlns:a16="http://schemas.microsoft.com/office/drawing/2014/main" id="{9C4C5021-AA5E-8445-958E-9F0916D4D132}"/>
                </a:ext>
              </a:extLst>
            </p:cNvPr>
            <p:cNvSpPr>
              <a:spLocks noChangeAspect="1"/>
            </p:cNvSpPr>
            <p:nvPr userDrawn="1"/>
          </p:nvSpPr>
          <p:spPr>
            <a:xfrm>
              <a:off x="1187604" y="7020560"/>
              <a:ext cx="216000" cy="216000"/>
            </a:xfrm>
            <a:prstGeom prst="rect">
              <a:avLst/>
            </a:prstGeom>
            <a:solidFill>
              <a:srgbClr val="00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grpSp>
      <p:pic>
        <p:nvPicPr>
          <p:cNvPr id="6" name="Picture 5">
            <a:extLst>
              <a:ext uri="{FF2B5EF4-FFF2-40B4-BE49-F238E27FC236}">
                <a16:creationId xmlns:a16="http://schemas.microsoft.com/office/drawing/2014/main" id="{749D8962-8003-75F8-0F48-EBEC4089260E}"/>
              </a:ext>
            </a:extLst>
          </p:cNvPr>
          <p:cNvPicPr>
            <a:picLocks noChangeAspect="1"/>
          </p:cNvPicPr>
          <p:nvPr userDrawn="1"/>
        </p:nvPicPr>
        <p:blipFill>
          <a:blip r:embed="rId43" cstate="email">
            <a:extLst>
              <a:ext uri="{28A0092B-C50C-407E-A947-70E740481C1C}">
                <a14:useLocalDpi xmlns:a14="http://schemas.microsoft.com/office/drawing/2010/main"/>
              </a:ext>
            </a:extLst>
          </a:blip>
          <a:stretch>
            <a:fillRect/>
          </a:stretch>
        </p:blipFill>
        <p:spPr>
          <a:xfrm>
            <a:off x="15295306" y="313974"/>
            <a:ext cx="2514600" cy="355600"/>
          </a:xfrm>
          <a:prstGeom prst="rect">
            <a:avLst/>
          </a:prstGeom>
        </p:spPr>
      </p:pic>
    </p:spTree>
    <p:extLst>
      <p:ext uri="{BB962C8B-B14F-4D97-AF65-F5344CB8AC3E}">
        <p14:creationId xmlns:p14="http://schemas.microsoft.com/office/powerpoint/2010/main" val="388204260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841" r:id="rId21"/>
    <p:sldLayoutId id="2147483844" r:id="rId22"/>
    <p:sldLayoutId id="2147483864" r:id="rId23"/>
    <p:sldLayoutId id="2147483878" r:id="rId24"/>
    <p:sldLayoutId id="2147483877" r:id="rId25"/>
    <p:sldLayoutId id="2147483930" r:id="rId26"/>
    <p:sldLayoutId id="2147483879" r:id="rId27"/>
    <p:sldLayoutId id="2147483931" r:id="rId28"/>
    <p:sldLayoutId id="2147483881" r:id="rId29"/>
    <p:sldLayoutId id="2147483932" r:id="rId30"/>
    <p:sldLayoutId id="2147483889" r:id="rId31"/>
    <p:sldLayoutId id="2147483890" r:id="rId32"/>
    <p:sldLayoutId id="2147483891" r:id="rId33"/>
    <p:sldLayoutId id="2147483933" r:id="rId34"/>
    <p:sldLayoutId id="2147483893" r:id="rId35"/>
    <p:sldLayoutId id="2147483894" r:id="rId36"/>
    <p:sldLayoutId id="2147483895" r:id="rId37"/>
    <p:sldLayoutId id="2147483896" r:id="rId38"/>
    <p:sldLayoutId id="2147483934" r:id="rId39"/>
    <p:sldLayoutId id="2147483898" r:id="rId40"/>
    <p:sldLayoutId id="2147483899" r:id="rId4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227856" rtl="0" eaLnBrk="1" latinLnBrk="0" hangingPunct="1">
        <a:lnSpc>
          <a:spcPct val="90000"/>
        </a:lnSpc>
        <a:spcBef>
          <a:spcPct val="0"/>
        </a:spcBef>
        <a:buNone/>
        <a:defRPr sz="3200" b="1" i="0" kern="1200" cap="none" spc="300" baseline="0">
          <a:solidFill>
            <a:srgbClr val="000000"/>
          </a:solidFill>
          <a:latin typeface="Segoe UI Semibold" panose="020B0702040204020203" pitchFamily="34" charset="0"/>
          <a:ea typeface="+mj-ea"/>
          <a:cs typeface="Segoe UI Semibold" panose="020B0702040204020203" pitchFamily="34" charset="0"/>
        </a:defRPr>
      </a:lvl1pPr>
    </p:titleStyle>
    <p:body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1071128"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p:bodyStyle>
    <p:otherStyle>
      <a:defPPr>
        <a:defRPr lang="en-US"/>
      </a:defPPr>
      <a:lvl1pPr marL="0" algn="l" defTabSz="1227856" rtl="0" eaLnBrk="1" latinLnBrk="0" hangingPunct="1">
        <a:defRPr sz="2418" kern="1200">
          <a:solidFill>
            <a:schemeClr val="tx1"/>
          </a:solidFill>
          <a:latin typeface="+mn-lt"/>
          <a:ea typeface="+mn-ea"/>
          <a:cs typeface="+mn-cs"/>
        </a:defRPr>
      </a:lvl1pPr>
      <a:lvl2pPr marL="613928" algn="l" defTabSz="1227856" rtl="0" eaLnBrk="1" latinLnBrk="0" hangingPunct="1">
        <a:defRPr sz="2418" kern="1200">
          <a:solidFill>
            <a:schemeClr val="tx1"/>
          </a:solidFill>
          <a:latin typeface="+mn-lt"/>
          <a:ea typeface="+mn-ea"/>
          <a:cs typeface="+mn-cs"/>
        </a:defRPr>
      </a:lvl2pPr>
      <a:lvl3pPr marL="1227856" algn="l" defTabSz="1227856" rtl="0" eaLnBrk="1" latinLnBrk="0" hangingPunct="1">
        <a:defRPr sz="2418" kern="1200">
          <a:solidFill>
            <a:schemeClr val="tx1"/>
          </a:solidFill>
          <a:latin typeface="+mn-lt"/>
          <a:ea typeface="+mn-ea"/>
          <a:cs typeface="+mn-cs"/>
        </a:defRPr>
      </a:lvl3pPr>
      <a:lvl4pPr marL="1841784" algn="l" defTabSz="1227856" rtl="0" eaLnBrk="1" latinLnBrk="0" hangingPunct="1">
        <a:defRPr sz="2418" kern="1200">
          <a:solidFill>
            <a:schemeClr val="tx1"/>
          </a:solidFill>
          <a:latin typeface="+mn-lt"/>
          <a:ea typeface="+mn-ea"/>
          <a:cs typeface="+mn-cs"/>
        </a:defRPr>
      </a:lvl4pPr>
      <a:lvl5pPr marL="2455714" algn="l" defTabSz="1227856" rtl="0" eaLnBrk="1" latinLnBrk="0" hangingPunct="1">
        <a:defRPr sz="2418" kern="1200">
          <a:solidFill>
            <a:schemeClr val="tx1"/>
          </a:solidFill>
          <a:latin typeface="+mn-lt"/>
          <a:ea typeface="+mn-ea"/>
          <a:cs typeface="+mn-cs"/>
        </a:defRPr>
      </a:lvl5pPr>
      <a:lvl6pPr marL="3069642" algn="l" defTabSz="1227856" rtl="0" eaLnBrk="1" latinLnBrk="0" hangingPunct="1">
        <a:defRPr sz="2418" kern="1200">
          <a:solidFill>
            <a:schemeClr val="tx1"/>
          </a:solidFill>
          <a:latin typeface="+mn-lt"/>
          <a:ea typeface="+mn-ea"/>
          <a:cs typeface="+mn-cs"/>
        </a:defRPr>
      </a:lvl6pPr>
      <a:lvl7pPr marL="3683570" algn="l" defTabSz="1227856" rtl="0" eaLnBrk="1" latinLnBrk="0" hangingPunct="1">
        <a:defRPr sz="2418" kern="1200">
          <a:solidFill>
            <a:schemeClr val="tx1"/>
          </a:solidFill>
          <a:latin typeface="+mn-lt"/>
          <a:ea typeface="+mn-ea"/>
          <a:cs typeface="+mn-cs"/>
        </a:defRPr>
      </a:lvl7pPr>
      <a:lvl8pPr marL="4297498" algn="l" defTabSz="1227856" rtl="0" eaLnBrk="1" latinLnBrk="0" hangingPunct="1">
        <a:defRPr sz="2418" kern="1200">
          <a:solidFill>
            <a:schemeClr val="tx1"/>
          </a:solidFill>
          <a:latin typeface="+mn-lt"/>
          <a:ea typeface="+mn-ea"/>
          <a:cs typeface="+mn-cs"/>
        </a:defRPr>
      </a:lvl8pPr>
      <a:lvl9pPr marL="4911426" algn="l" defTabSz="1227856" rtl="0" eaLnBrk="1" latinLnBrk="0" hangingPunct="1">
        <a:defRPr sz="241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33" userDrawn="1">
          <p15:clr>
            <a:srgbClr val="F26B43"/>
          </p15:clr>
        </p15:guide>
        <p15:guide id="2" pos="317" userDrawn="1">
          <p15:clr>
            <a:srgbClr val="F26B43"/>
          </p15:clr>
        </p15:guide>
        <p15:guide id="3" pos="11203" userDrawn="1">
          <p15:clr>
            <a:srgbClr val="F26B43"/>
          </p15:clr>
        </p15:guide>
        <p15:guide id="4" orient="horz" pos="51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12.sv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10.sv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64.pn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101.png"/><Relationship Id="rId2" Type="http://schemas.openxmlformats.org/officeDocument/2006/relationships/image" Target="../media/image92.png"/><Relationship Id="rId1" Type="http://schemas.openxmlformats.org/officeDocument/2006/relationships/slideLayout" Target="../slideLayouts/slideLayout22.xml"/><Relationship Id="rId6" Type="http://schemas.openxmlformats.org/officeDocument/2006/relationships/image" Target="../media/image100.png"/><Relationship Id="rId5" Type="http://schemas.openxmlformats.org/officeDocument/2006/relationships/image" Target="../media/image95.sv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3.svg"/><Relationship Id="rId7"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22.xml"/><Relationship Id="rId6" Type="http://schemas.openxmlformats.org/officeDocument/2006/relationships/image" Target="../media/image100.png"/><Relationship Id="rId5" Type="http://schemas.openxmlformats.org/officeDocument/2006/relationships/image" Target="../media/image95.svg"/><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3.svg"/><Relationship Id="rId7" Type="http://schemas.openxmlformats.org/officeDocument/2006/relationships/image" Target="../media/image101.png"/><Relationship Id="rId2" Type="http://schemas.openxmlformats.org/officeDocument/2006/relationships/image" Target="../media/image92.png"/><Relationship Id="rId1" Type="http://schemas.openxmlformats.org/officeDocument/2006/relationships/slideLayout" Target="../slideLayouts/slideLayout22.xml"/><Relationship Id="rId6" Type="http://schemas.openxmlformats.org/officeDocument/2006/relationships/image" Target="../media/image100.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105.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107.png"/><Relationship Id="rId7" Type="http://schemas.openxmlformats.org/officeDocument/2006/relationships/image" Target="../media/image94.pn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9.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0.xml"/><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8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40.xml"/><Relationship Id="rId4" Type="http://schemas.openxmlformats.org/officeDocument/2006/relationships/image" Target="../media/image148.png"/></Relationships>
</file>

<file path=ppt/slides/_rels/slide9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3.xml"/><Relationship Id="rId4" Type="http://schemas.openxmlformats.org/officeDocument/2006/relationships/image" Target="../media/image155.png"/></Relationships>
</file>

<file path=ppt/slides/_rels/slide9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png"/><Relationship Id="rId7" Type="http://schemas.openxmlformats.org/officeDocument/2006/relationships/image" Target="../media/image161.jpeg"/><Relationship Id="rId2" Type="http://schemas.openxmlformats.org/officeDocument/2006/relationships/image" Target="../media/image156.png"/><Relationship Id="rId1" Type="http://schemas.openxmlformats.org/officeDocument/2006/relationships/slideLayout" Target="../slideLayouts/slideLayout14.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s>
</file>

<file path=ppt/slides/_rels/slide9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65.png"/><Relationship Id="rId4" Type="http://schemas.openxmlformats.org/officeDocument/2006/relationships/image" Target="../media/image164.png"/></Relationships>
</file>

<file path=ppt/slides/_rels/slide9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7A7D2F-2080-2643-992A-45AFF3D1246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10D47A86-0BE0-8AD6-937B-842F3586D813}"/>
              </a:ext>
            </a:extLst>
          </p:cNvPr>
          <p:cNvSpPr>
            <a:spLocks noGrp="1"/>
          </p:cNvSpPr>
          <p:nvPr>
            <p:ph type="title"/>
          </p:nvPr>
        </p:nvSpPr>
        <p:spPr/>
        <p:txBody>
          <a:bodyPr/>
          <a:lstStyle/>
          <a:p>
            <a:r>
              <a:rPr lang="en-US"/>
              <a:t>WELCOME</a:t>
            </a:r>
          </a:p>
        </p:txBody>
      </p:sp>
      <p:sp>
        <p:nvSpPr>
          <p:cNvPr id="6" name="Text Placeholder 5">
            <a:extLst>
              <a:ext uri="{FF2B5EF4-FFF2-40B4-BE49-F238E27FC236}">
                <a16:creationId xmlns:a16="http://schemas.microsoft.com/office/drawing/2014/main" id="{D10D69B8-1F95-47E5-972F-AA632781B398}"/>
              </a:ext>
            </a:extLst>
          </p:cNvPr>
          <p:cNvSpPr>
            <a:spLocks noGrp="1"/>
          </p:cNvSpPr>
          <p:nvPr>
            <p:ph type="body" sz="quarter" idx="11"/>
          </p:nvPr>
        </p:nvSpPr>
        <p:spPr/>
        <p:txBody>
          <a:bodyPr/>
          <a:lstStyle/>
          <a:p>
            <a:r>
              <a:rPr lang="nl-BE"/>
              <a:t>DEALER SALES SCHOOL 2023</a:t>
            </a:r>
          </a:p>
        </p:txBody>
      </p:sp>
      <p:sp>
        <p:nvSpPr>
          <p:cNvPr id="11" name="Text Placeholder 10">
            <a:extLst>
              <a:ext uri="{FF2B5EF4-FFF2-40B4-BE49-F238E27FC236}">
                <a16:creationId xmlns:a16="http://schemas.microsoft.com/office/drawing/2014/main" id="{175E63C3-9913-8354-0419-6559CA1D21DA}"/>
              </a:ext>
            </a:extLst>
          </p:cNvPr>
          <p:cNvSpPr>
            <a:spLocks noGrp="1"/>
          </p:cNvSpPr>
          <p:nvPr>
            <p:ph type="body" sz="quarter" idx="14"/>
          </p:nvPr>
        </p:nvSpPr>
        <p:spPr>
          <a:xfrm>
            <a:off x="12077144" y="5554206"/>
            <a:ext cx="5091970" cy="1515037"/>
          </a:xfrm>
        </p:spPr>
        <p:txBody>
          <a:bodyPr/>
          <a:lstStyle/>
          <a:p>
            <a:r>
              <a:rPr lang="en-US"/>
              <a:t>VILLAMOURA ALGARVE</a:t>
            </a:r>
          </a:p>
          <a:p>
            <a:r>
              <a:rPr lang="en-US"/>
              <a:t>25 –26 APRIL 2023 </a:t>
            </a:r>
          </a:p>
        </p:txBody>
      </p:sp>
      <p:sp>
        <p:nvSpPr>
          <p:cNvPr id="7" name="Rectangle 6">
            <a:extLst>
              <a:ext uri="{FF2B5EF4-FFF2-40B4-BE49-F238E27FC236}">
                <a16:creationId xmlns:a16="http://schemas.microsoft.com/office/drawing/2014/main" id="{C31C6ED1-3562-E347-8058-EE54650E56F8}"/>
              </a:ext>
            </a:extLst>
          </p:cNvPr>
          <p:cNvSpPr/>
          <p:nvPr/>
        </p:nvSpPr>
        <p:spPr>
          <a:xfrm>
            <a:off x="1212849" y="3837509"/>
            <a:ext cx="2412603" cy="98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Rectangle 1">
            <a:extLst>
              <a:ext uri="{FF2B5EF4-FFF2-40B4-BE49-F238E27FC236}">
                <a16:creationId xmlns:a16="http://schemas.microsoft.com/office/drawing/2014/main" id="{6369D544-EE67-15A9-3DA2-BBD3E5BF0988}"/>
              </a:ext>
            </a:extLst>
          </p:cNvPr>
          <p:cNvSpPr/>
          <p:nvPr/>
        </p:nvSpPr>
        <p:spPr>
          <a:xfrm>
            <a:off x="15704226" y="5320731"/>
            <a:ext cx="1464888" cy="92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3677827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84C1E07B-4120-F532-D822-7F9B33D371B1}"/>
              </a:ext>
            </a:extLst>
          </p:cNvPr>
          <p:cNvSpPr>
            <a:spLocks noGrp="1"/>
          </p:cNvSpPr>
          <p:nvPr>
            <p:ph type="body" sz="quarter" idx="13"/>
          </p:nvPr>
        </p:nvSpPr>
        <p:spPr/>
        <p:txBody>
          <a:bodyPr/>
          <a:lstStyle/>
          <a:p>
            <a:r>
              <a:rPr lang="nl-BE"/>
              <a:t>TOP PERFORMANCE IN THE MARKET </a:t>
            </a:r>
          </a:p>
        </p:txBody>
      </p:sp>
      <p:sp>
        <p:nvSpPr>
          <p:cNvPr id="9" name="Titel 8">
            <a:extLst>
              <a:ext uri="{FF2B5EF4-FFF2-40B4-BE49-F238E27FC236}">
                <a16:creationId xmlns:a16="http://schemas.microsoft.com/office/drawing/2014/main" id="{A5B6C836-BBA3-CBD2-BCCC-ECF6C7ACBEB0}"/>
              </a:ext>
            </a:extLst>
          </p:cNvPr>
          <p:cNvSpPr>
            <a:spLocks noGrp="1"/>
          </p:cNvSpPr>
          <p:nvPr>
            <p:ph type="title"/>
          </p:nvPr>
        </p:nvSpPr>
        <p:spPr/>
        <p:txBody>
          <a:bodyPr/>
          <a:lstStyle/>
          <a:p>
            <a:r>
              <a:rPr lang="nl-BE"/>
              <a:t>Advancer</a:t>
            </a:r>
          </a:p>
        </p:txBody>
      </p:sp>
      <p:sp>
        <p:nvSpPr>
          <p:cNvPr id="6" name="Tijdelijke aanduiding voor tekst 5">
            <a:extLst>
              <a:ext uri="{FF2B5EF4-FFF2-40B4-BE49-F238E27FC236}">
                <a16:creationId xmlns:a16="http://schemas.microsoft.com/office/drawing/2014/main" id="{1EDD088B-2ED4-1945-0FB3-A4A6F3CF513F}"/>
              </a:ext>
            </a:extLst>
          </p:cNvPr>
          <p:cNvSpPr>
            <a:spLocks noGrp="1"/>
          </p:cNvSpPr>
          <p:nvPr>
            <p:ph type="body" sz="quarter" idx="17"/>
          </p:nvPr>
        </p:nvSpPr>
        <p:spPr/>
        <p:txBody>
          <a:bodyPr vert="horz" lIns="0" tIns="45720" rIns="0" bIns="45720" rtlCol="0" anchor="t">
            <a:normAutofit/>
          </a:bodyPr>
          <a:lstStyle/>
          <a:p>
            <a:pPr>
              <a:lnSpc>
                <a:spcPct val="200000"/>
              </a:lnSpc>
            </a:pPr>
            <a:r>
              <a:rPr lang="nl-BE"/>
              <a:t>Fastest Pulldown</a:t>
            </a:r>
            <a:endParaRPr lang="en-US"/>
          </a:p>
          <a:p>
            <a:pPr>
              <a:lnSpc>
                <a:spcPct val="200000"/>
              </a:lnSpc>
            </a:pPr>
            <a:r>
              <a:rPr lang="nl-BE"/>
              <a:t>Lowest Fuel Consumption</a:t>
            </a:r>
            <a:endParaRPr lang="nl-BE">
              <a:cs typeface="Segoe UI" panose="020B0502040204020203" pitchFamily="34" charset="0"/>
            </a:endParaRPr>
          </a:p>
          <a:p>
            <a:pPr>
              <a:lnSpc>
                <a:spcPct val="200000"/>
              </a:lnSpc>
            </a:pPr>
            <a:r>
              <a:rPr lang="nl-BE"/>
              <a:t>Tightest Temperature Control</a:t>
            </a:r>
            <a:endParaRPr lang="nl-BE">
              <a:cs typeface="Segoe UI" panose="020B0502040204020203" pitchFamily="34" charset="0"/>
            </a:endParaRPr>
          </a:p>
          <a:p>
            <a:pPr>
              <a:lnSpc>
                <a:spcPct val="200000"/>
              </a:lnSpc>
            </a:pPr>
            <a:r>
              <a:rPr lang="nl-BE"/>
              <a:t>Highest Airflow</a:t>
            </a:r>
            <a:endParaRPr lang="nl-BE">
              <a:cs typeface="Segoe UI" panose="020B0502040204020203" pitchFamily="34" charset="0"/>
            </a:endParaRPr>
          </a:p>
          <a:p>
            <a:pPr>
              <a:lnSpc>
                <a:spcPct val="200000"/>
              </a:lnSpc>
            </a:pPr>
            <a:r>
              <a:rPr lang="nl-BE"/>
              <a:t>Lowest Noise</a:t>
            </a:r>
            <a:endParaRPr lang="nl-BE">
              <a:cs typeface="Segoe UI" panose="020B0502040204020203" pitchFamily="34" charset="0"/>
            </a:endParaRPr>
          </a:p>
          <a:p>
            <a:pPr>
              <a:lnSpc>
                <a:spcPct val="200000"/>
              </a:lnSpc>
            </a:pPr>
            <a:endParaRPr lang="nl-BE">
              <a:cs typeface="Segoe UI" panose="020B0502040204020203" pitchFamily="34" charset="0"/>
            </a:endParaRPr>
          </a:p>
        </p:txBody>
      </p:sp>
      <p:pic>
        <p:nvPicPr>
          <p:cNvPr id="8" name="Tijdelijke aanduiding voor afbeelding 7" descr="Afbeelding met tekst, apparaat, keukenapparaat&#10;&#10;Automatisch gegenereerde beschrijving">
            <a:extLst>
              <a:ext uri="{FF2B5EF4-FFF2-40B4-BE49-F238E27FC236}">
                <a16:creationId xmlns:a16="http://schemas.microsoft.com/office/drawing/2014/main" id="{2777D80A-78E5-96DD-3CB3-792ABFA2F940}"/>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a:ext>
            </a:extLst>
          </a:blip>
          <a:srcRect t="-1215"/>
          <a:stretch/>
        </p:blipFill>
        <p:spPr>
          <a:xfrm>
            <a:off x="13240512" y="1147556"/>
            <a:ext cx="4124131" cy="7521117"/>
          </a:xfrm>
        </p:spPr>
      </p:pic>
    </p:spTree>
    <p:extLst>
      <p:ext uri="{BB962C8B-B14F-4D97-AF65-F5344CB8AC3E}">
        <p14:creationId xmlns:p14="http://schemas.microsoft.com/office/powerpoint/2010/main" val="2102252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D3E62-1A02-A388-B81E-6472D586331A}"/>
              </a:ext>
            </a:extLst>
          </p:cNvPr>
          <p:cNvSpPr>
            <a:spLocks noGrp="1"/>
          </p:cNvSpPr>
          <p:nvPr>
            <p:ph type="title"/>
          </p:nvPr>
        </p:nvSpPr>
        <p:spPr/>
        <p:txBody>
          <a:bodyPr/>
          <a:lstStyle/>
          <a:p>
            <a:r>
              <a:rPr lang="en-US">
                <a:latin typeface="Segoe UI Semibold"/>
                <a:cs typeface="Segoe UI Semibold"/>
              </a:rPr>
              <a:t>Extensive Sales Tools Available  - Through Info-central</a:t>
            </a:r>
            <a:endParaRPr lang="en-US" b="0">
              <a:latin typeface="Segoe UI Semibold"/>
              <a:cs typeface="Segoe UI Semibold"/>
            </a:endParaRPr>
          </a:p>
          <a:p>
            <a:endParaRPr lang="en-US"/>
          </a:p>
        </p:txBody>
      </p:sp>
      <p:pic>
        <p:nvPicPr>
          <p:cNvPr id="4" name="Picture 4" descr="Graphical user interface, website&#10;&#10;Description automatically generated">
            <a:extLst>
              <a:ext uri="{FF2B5EF4-FFF2-40B4-BE49-F238E27FC236}">
                <a16:creationId xmlns:a16="http://schemas.microsoft.com/office/drawing/2014/main" id="{EFF72F0C-2FBD-EDCF-9A98-D1E37B279481}"/>
              </a:ext>
            </a:extLst>
          </p:cNvPr>
          <p:cNvPicPr>
            <a:picLocks noGrp="1" noChangeAspect="1"/>
          </p:cNvPicPr>
          <p:nvPr>
            <p:ph idx="4294967295"/>
          </p:nvPr>
        </p:nvPicPr>
        <p:blipFill>
          <a:blip r:embed="rId2"/>
          <a:stretch>
            <a:fillRect/>
          </a:stretch>
        </p:blipFill>
        <p:spPr>
          <a:xfrm>
            <a:off x="933449" y="1467103"/>
            <a:ext cx="12766675" cy="7183438"/>
          </a:xfrm>
        </p:spPr>
      </p:pic>
      <p:sp>
        <p:nvSpPr>
          <p:cNvPr id="5" name="TextBox 4">
            <a:extLst>
              <a:ext uri="{FF2B5EF4-FFF2-40B4-BE49-F238E27FC236}">
                <a16:creationId xmlns:a16="http://schemas.microsoft.com/office/drawing/2014/main" id="{8A6A090C-8456-C703-ED5A-85952D486AE5}"/>
              </a:ext>
            </a:extLst>
          </p:cNvPr>
          <p:cNvSpPr txBox="1"/>
          <p:nvPr/>
        </p:nvSpPr>
        <p:spPr>
          <a:xfrm>
            <a:off x="7772400" y="4375944"/>
            <a:ext cx="2743200" cy="492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b="1">
                <a:latin typeface="Segoe UI Semibold"/>
              </a:rPr>
              <a:t>Extensive Sales Tools </a:t>
            </a:r>
            <a:r>
              <a:rPr lang="en-US" sz="1250" b="1" err="1">
                <a:latin typeface="Segoe UI Semibold"/>
              </a:rPr>
              <a:t>Availale</a:t>
            </a:r>
            <a:r>
              <a:rPr lang="en-US" sz="1250" b="1">
                <a:latin typeface="Segoe UI Semibold"/>
              </a:rPr>
              <a:t>  - Through Info-central</a:t>
            </a:r>
            <a:r>
              <a:rPr lang="en-US" sz="1250">
                <a:latin typeface="Segoe UI Semibold"/>
                <a:cs typeface="Segoe UI Semibold"/>
              </a:rPr>
              <a:t>​</a:t>
            </a:r>
            <a:endParaRPr lang="en-US" sz="1250"/>
          </a:p>
        </p:txBody>
      </p:sp>
      <p:sp>
        <p:nvSpPr>
          <p:cNvPr id="7" name="Arrow: Right 6">
            <a:extLst>
              <a:ext uri="{FF2B5EF4-FFF2-40B4-BE49-F238E27FC236}">
                <a16:creationId xmlns:a16="http://schemas.microsoft.com/office/drawing/2014/main" id="{D8E91F25-59F6-DA37-85EA-7953E9625D4B}"/>
              </a:ext>
            </a:extLst>
          </p:cNvPr>
          <p:cNvSpPr/>
          <p:nvPr/>
        </p:nvSpPr>
        <p:spPr>
          <a:xfrm>
            <a:off x="14770150" y="5770556"/>
            <a:ext cx="1889848" cy="1348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505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0F2DCF-C72B-21DE-F514-10FFA99E6782}"/>
              </a:ext>
            </a:extLst>
          </p:cNvPr>
          <p:cNvSpPr>
            <a:spLocks noGrp="1"/>
          </p:cNvSpPr>
          <p:nvPr>
            <p:ph type="title"/>
          </p:nvPr>
        </p:nvSpPr>
        <p:spPr/>
        <p:txBody>
          <a:bodyPr/>
          <a:lstStyle/>
          <a:p>
            <a:r>
              <a:rPr lang="en-US">
                <a:latin typeface="Segoe UI Semibold"/>
                <a:cs typeface="Segoe UI Semibold"/>
              </a:rPr>
              <a:t>Extensive Sales Tools Available  - Through Info-central</a:t>
            </a:r>
          </a:p>
        </p:txBody>
      </p:sp>
      <p:pic>
        <p:nvPicPr>
          <p:cNvPr id="10" name="Picture 10" descr="Graphical user interface, website&#10;&#10;Description automatically generated">
            <a:extLst>
              <a:ext uri="{FF2B5EF4-FFF2-40B4-BE49-F238E27FC236}">
                <a16:creationId xmlns:a16="http://schemas.microsoft.com/office/drawing/2014/main" id="{EEB0D510-3D7F-56FF-5B01-7CDABDF463E5}"/>
              </a:ext>
            </a:extLst>
          </p:cNvPr>
          <p:cNvPicPr>
            <a:picLocks noChangeAspect="1"/>
          </p:cNvPicPr>
          <p:nvPr/>
        </p:nvPicPr>
        <p:blipFill>
          <a:blip r:embed="rId2"/>
          <a:stretch>
            <a:fillRect/>
          </a:stretch>
        </p:blipFill>
        <p:spPr>
          <a:xfrm>
            <a:off x="933449" y="1441916"/>
            <a:ext cx="13126084" cy="7383057"/>
          </a:xfrm>
          <a:prstGeom prst="rect">
            <a:avLst/>
          </a:prstGeom>
        </p:spPr>
      </p:pic>
    </p:spTree>
    <p:extLst>
      <p:ext uri="{BB962C8B-B14F-4D97-AF65-F5344CB8AC3E}">
        <p14:creationId xmlns:p14="http://schemas.microsoft.com/office/powerpoint/2010/main" val="906695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A8B5E3-F4BC-DCE4-94B7-7D9FE21A86C0}"/>
              </a:ext>
            </a:extLst>
          </p:cNvPr>
          <p:cNvSpPr>
            <a:spLocks noGrp="1"/>
          </p:cNvSpPr>
          <p:nvPr>
            <p:ph type="title"/>
          </p:nvPr>
        </p:nvSpPr>
        <p:spPr/>
        <p:txBody>
          <a:bodyPr/>
          <a:lstStyle/>
          <a:p>
            <a:r>
              <a:rPr lang="en-US">
                <a:latin typeface="Segoe UI Semibold"/>
                <a:cs typeface="Segoe UI Semibold"/>
              </a:rPr>
              <a:t>Smart Saver</a:t>
            </a:r>
            <a:endParaRPr lang="en-US"/>
          </a:p>
        </p:txBody>
      </p:sp>
      <p:pic>
        <p:nvPicPr>
          <p:cNvPr id="4" name="Picture 4" descr="A picture containing graphical user interface&#10;&#10;Description automatically generated">
            <a:extLst>
              <a:ext uri="{FF2B5EF4-FFF2-40B4-BE49-F238E27FC236}">
                <a16:creationId xmlns:a16="http://schemas.microsoft.com/office/drawing/2014/main" id="{7360D666-A0E0-98CE-9DD5-B5A13A830C57}"/>
              </a:ext>
            </a:extLst>
          </p:cNvPr>
          <p:cNvPicPr>
            <a:picLocks noGrp="1" noChangeAspect="1"/>
          </p:cNvPicPr>
          <p:nvPr>
            <p:ph idx="4294967295"/>
          </p:nvPr>
        </p:nvPicPr>
        <p:blipFill>
          <a:blip r:embed="rId2"/>
          <a:stretch>
            <a:fillRect/>
          </a:stretch>
        </p:blipFill>
        <p:spPr>
          <a:xfrm>
            <a:off x="933449" y="1484446"/>
            <a:ext cx="9883775" cy="6424613"/>
          </a:xfrm>
        </p:spPr>
      </p:pic>
      <p:pic>
        <p:nvPicPr>
          <p:cNvPr id="5" name="Picture 5" descr="A picture containing text, indoor&#10;&#10;Description automatically generated">
            <a:extLst>
              <a:ext uri="{FF2B5EF4-FFF2-40B4-BE49-F238E27FC236}">
                <a16:creationId xmlns:a16="http://schemas.microsoft.com/office/drawing/2014/main" id="{BEDFCBC9-EFAC-0BF5-E21E-AD237B8A59A0}"/>
              </a:ext>
            </a:extLst>
          </p:cNvPr>
          <p:cNvPicPr>
            <a:picLocks noChangeAspect="1"/>
          </p:cNvPicPr>
          <p:nvPr/>
        </p:nvPicPr>
        <p:blipFill>
          <a:blip r:embed="rId3"/>
          <a:stretch>
            <a:fillRect/>
          </a:stretch>
        </p:blipFill>
        <p:spPr>
          <a:xfrm>
            <a:off x="11110971" y="1484185"/>
            <a:ext cx="5737939" cy="6424874"/>
          </a:xfrm>
          <a:prstGeom prst="rect">
            <a:avLst/>
          </a:prstGeom>
        </p:spPr>
      </p:pic>
    </p:spTree>
    <p:extLst>
      <p:ext uri="{BB962C8B-B14F-4D97-AF65-F5344CB8AC3E}">
        <p14:creationId xmlns:p14="http://schemas.microsoft.com/office/powerpoint/2010/main" val="2172107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A4C7F-B84A-5D97-1CF8-FB3F7BE723DD}"/>
              </a:ext>
            </a:extLst>
          </p:cNvPr>
          <p:cNvSpPr>
            <a:spLocks noGrp="1"/>
          </p:cNvSpPr>
          <p:nvPr>
            <p:ph type="title"/>
          </p:nvPr>
        </p:nvSpPr>
        <p:spPr/>
        <p:txBody>
          <a:bodyPr/>
          <a:lstStyle/>
          <a:p>
            <a:r>
              <a:rPr lang="en-US">
                <a:latin typeface="Segoe UI Semibold"/>
                <a:cs typeface="Segoe UI Semibold"/>
              </a:rPr>
              <a:t>Advancer Hotsheets</a:t>
            </a:r>
            <a:endParaRPr lang="en-US"/>
          </a:p>
        </p:txBody>
      </p:sp>
      <p:grpSp>
        <p:nvGrpSpPr>
          <p:cNvPr id="8" name="Groep 7">
            <a:extLst>
              <a:ext uri="{FF2B5EF4-FFF2-40B4-BE49-F238E27FC236}">
                <a16:creationId xmlns:a16="http://schemas.microsoft.com/office/drawing/2014/main" id="{A3CBDDDF-78A8-09C9-A7EC-47B8BAC98D19}"/>
              </a:ext>
            </a:extLst>
          </p:cNvPr>
          <p:cNvGrpSpPr/>
          <p:nvPr/>
        </p:nvGrpSpPr>
        <p:grpSpPr>
          <a:xfrm>
            <a:off x="3496981" y="1542005"/>
            <a:ext cx="11294037" cy="6720501"/>
            <a:chOff x="3241090" y="1396072"/>
            <a:chExt cx="11294037" cy="6720501"/>
          </a:xfrm>
        </p:grpSpPr>
        <p:pic>
          <p:nvPicPr>
            <p:cNvPr id="6" name="Picture 5" descr="Graphical user interface, text, application&#10;&#10;Description automatically generated">
              <a:extLst>
                <a:ext uri="{FF2B5EF4-FFF2-40B4-BE49-F238E27FC236}">
                  <a16:creationId xmlns:a16="http://schemas.microsoft.com/office/drawing/2014/main" id="{A1C61B52-FB45-7C29-CFC5-AD77693A9FD1}"/>
                </a:ext>
              </a:extLst>
            </p:cNvPr>
            <p:cNvPicPr>
              <a:picLocks noChangeAspect="1"/>
            </p:cNvPicPr>
            <p:nvPr/>
          </p:nvPicPr>
          <p:blipFill>
            <a:blip r:embed="rId2"/>
            <a:stretch>
              <a:fillRect/>
            </a:stretch>
          </p:blipFill>
          <p:spPr>
            <a:xfrm>
              <a:off x="3241090" y="2963791"/>
              <a:ext cx="9128687" cy="5152782"/>
            </a:xfrm>
            <a:prstGeom prst="rect">
              <a:avLst/>
            </a:prstGeom>
            <a:ln>
              <a:solidFill>
                <a:schemeClr val="bg2">
                  <a:lumMod val="25000"/>
                </a:schemeClr>
              </a:solidFill>
            </a:ln>
          </p:spPr>
        </p:pic>
        <p:pic>
          <p:nvPicPr>
            <p:cNvPr id="5" name="Picture 5">
              <a:extLst>
                <a:ext uri="{FF2B5EF4-FFF2-40B4-BE49-F238E27FC236}">
                  <a16:creationId xmlns:a16="http://schemas.microsoft.com/office/drawing/2014/main" id="{22915C65-1477-5440-95E3-A72461B416C2}"/>
                </a:ext>
              </a:extLst>
            </p:cNvPr>
            <p:cNvPicPr>
              <a:picLocks noChangeAspect="1"/>
            </p:cNvPicPr>
            <p:nvPr/>
          </p:nvPicPr>
          <p:blipFill>
            <a:blip r:embed="rId2"/>
            <a:stretch>
              <a:fillRect/>
            </a:stretch>
          </p:blipFill>
          <p:spPr>
            <a:xfrm>
              <a:off x="5018176" y="2294378"/>
              <a:ext cx="9128687" cy="5152782"/>
            </a:xfrm>
            <a:prstGeom prst="rect">
              <a:avLst/>
            </a:prstGeom>
            <a:ln>
              <a:solidFill>
                <a:schemeClr val="bg2">
                  <a:lumMod val="25000"/>
                </a:schemeClr>
              </a:solidFill>
            </a:ln>
          </p:spPr>
        </p:pic>
        <p:pic>
          <p:nvPicPr>
            <p:cNvPr id="4" name="Picture 4" descr="A picture containing text, outdoor&#10;&#10;Description automatically generated">
              <a:extLst>
                <a:ext uri="{FF2B5EF4-FFF2-40B4-BE49-F238E27FC236}">
                  <a16:creationId xmlns:a16="http://schemas.microsoft.com/office/drawing/2014/main" id="{57D53377-3A7E-EF9B-9CEF-921957EFEED9}"/>
                </a:ext>
              </a:extLst>
            </p:cNvPr>
            <p:cNvPicPr>
              <a:picLocks noChangeAspect="1"/>
            </p:cNvPicPr>
            <p:nvPr/>
          </p:nvPicPr>
          <p:blipFill>
            <a:blip r:embed="rId3"/>
            <a:stretch>
              <a:fillRect/>
            </a:stretch>
          </p:blipFill>
          <p:spPr>
            <a:xfrm>
              <a:off x="6964334" y="1396072"/>
              <a:ext cx="7570793" cy="5334979"/>
            </a:xfrm>
            <a:prstGeom prst="rect">
              <a:avLst/>
            </a:prstGeom>
            <a:ln>
              <a:solidFill>
                <a:schemeClr val="bg2">
                  <a:lumMod val="25000"/>
                </a:schemeClr>
              </a:solidFill>
            </a:ln>
          </p:spPr>
        </p:pic>
      </p:grpSp>
    </p:spTree>
    <p:extLst>
      <p:ext uri="{BB962C8B-B14F-4D97-AF65-F5344CB8AC3E}">
        <p14:creationId xmlns:p14="http://schemas.microsoft.com/office/powerpoint/2010/main" val="565859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769AD-DC7B-16A6-202A-F4D63E37C8DB}"/>
              </a:ext>
            </a:extLst>
          </p:cNvPr>
          <p:cNvSpPr>
            <a:spLocks noGrp="1"/>
          </p:cNvSpPr>
          <p:nvPr>
            <p:ph type="title"/>
          </p:nvPr>
        </p:nvSpPr>
        <p:spPr/>
        <p:txBody>
          <a:bodyPr/>
          <a:lstStyle/>
          <a:p>
            <a:r>
              <a:rPr lang="en-US">
                <a:latin typeface="Segoe UI Semibold"/>
                <a:cs typeface="Segoe UI Semibold"/>
              </a:rPr>
              <a:t>Salesforce - Visual Configurator</a:t>
            </a:r>
            <a:endParaRPr lang="en-US"/>
          </a:p>
        </p:txBody>
      </p:sp>
      <p:pic>
        <p:nvPicPr>
          <p:cNvPr id="4" name="Picture 4">
            <a:extLst>
              <a:ext uri="{FF2B5EF4-FFF2-40B4-BE49-F238E27FC236}">
                <a16:creationId xmlns:a16="http://schemas.microsoft.com/office/drawing/2014/main" id="{EE93FA01-DA40-DF5C-25E0-925F332014BF}"/>
              </a:ext>
            </a:extLst>
          </p:cNvPr>
          <p:cNvPicPr>
            <a:picLocks noGrp="1" noChangeAspect="1"/>
          </p:cNvPicPr>
          <p:nvPr>
            <p:ph idx="4294967295"/>
          </p:nvPr>
        </p:nvPicPr>
        <p:blipFill>
          <a:blip r:embed="rId2"/>
          <a:stretch>
            <a:fillRect/>
          </a:stretch>
        </p:blipFill>
        <p:spPr>
          <a:xfrm>
            <a:off x="933449" y="5285208"/>
            <a:ext cx="10742612" cy="3214687"/>
          </a:xfrm>
        </p:spPr>
      </p:pic>
      <p:pic>
        <p:nvPicPr>
          <p:cNvPr id="5" name="Picture 5">
            <a:extLst>
              <a:ext uri="{FF2B5EF4-FFF2-40B4-BE49-F238E27FC236}">
                <a16:creationId xmlns:a16="http://schemas.microsoft.com/office/drawing/2014/main" id="{0448B951-2E05-8C50-1CCA-259C1FDE5775}"/>
              </a:ext>
            </a:extLst>
          </p:cNvPr>
          <p:cNvPicPr>
            <a:picLocks noChangeAspect="1"/>
          </p:cNvPicPr>
          <p:nvPr/>
        </p:nvPicPr>
        <p:blipFill>
          <a:blip r:embed="rId3"/>
          <a:stretch>
            <a:fillRect/>
          </a:stretch>
        </p:blipFill>
        <p:spPr>
          <a:xfrm>
            <a:off x="933449" y="1455245"/>
            <a:ext cx="9458365" cy="3700738"/>
          </a:xfrm>
          <a:prstGeom prst="rect">
            <a:avLst/>
          </a:prstGeom>
        </p:spPr>
      </p:pic>
    </p:spTree>
    <p:extLst>
      <p:ext uri="{BB962C8B-B14F-4D97-AF65-F5344CB8AC3E}">
        <p14:creationId xmlns:p14="http://schemas.microsoft.com/office/powerpoint/2010/main" val="2413945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B69B4-DFAE-2DE0-7A98-A2BDC651447D}"/>
              </a:ext>
            </a:extLst>
          </p:cNvPr>
          <p:cNvSpPr>
            <a:spLocks noGrp="1"/>
          </p:cNvSpPr>
          <p:nvPr>
            <p:ph type="title"/>
          </p:nvPr>
        </p:nvSpPr>
        <p:spPr/>
        <p:txBody>
          <a:bodyPr/>
          <a:lstStyle/>
          <a:p>
            <a:r>
              <a:rPr lang="en-US">
                <a:latin typeface="Segoe UI Semibold"/>
                <a:cs typeface="Segoe UI Semibold"/>
              </a:rPr>
              <a:t>Visual Configurator - Salesforce</a:t>
            </a:r>
            <a:endParaRPr lang="en-US"/>
          </a:p>
        </p:txBody>
      </p:sp>
      <p:pic>
        <p:nvPicPr>
          <p:cNvPr id="5" name="Picture 5" descr="Graphical user interface, application&#10;&#10;Description automatically generated">
            <a:extLst>
              <a:ext uri="{FF2B5EF4-FFF2-40B4-BE49-F238E27FC236}">
                <a16:creationId xmlns:a16="http://schemas.microsoft.com/office/drawing/2014/main" id="{440AC368-BB92-A74E-4EDD-617D4DAE5628}"/>
              </a:ext>
            </a:extLst>
          </p:cNvPr>
          <p:cNvPicPr>
            <a:picLocks noChangeAspect="1"/>
          </p:cNvPicPr>
          <p:nvPr/>
        </p:nvPicPr>
        <p:blipFill>
          <a:blip r:embed="rId2"/>
          <a:stretch>
            <a:fillRect/>
          </a:stretch>
        </p:blipFill>
        <p:spPr>
          <a:xfrm>
            <a:off x="1505198" y="1423697"/>
            <a:ext cx="14678105" cy="7565763"/>
          </a:xfrm>
          <a:prstGeom prst="rect">
            <a:avLst/>
          </a:prstGeom>
          <a:ln>
            <a:solidFill>
              <a:srgbClr val="4472C4"/>
            </a:solidFill>
          </a:ln>
        </p:spPr>
      </p:pic>
    </p:spTree>
    <p:extLst>
      <p:ext uri="{BB962C8B-B14F-4D97-AF65-F5344CB8AC3E}">
        <p14:creationId xmlns:p14="http://schemas.microsoft.com/office/powerpoint/2010/main" val="2217642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B01ADB-030F-B082-1B5E-B2C84338E516}"/>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CB214AF7-E096-6196-9FEA-67238586EF16}"/>
              </a:ext>
            </a:extLst>
          </p:cNvPr>
          <p:cNvSpPr>
            <a:spLocks noGrp="1"/>
          </p:cNvSpPr>
          <p:nvPr>
            <p:ph type="title"/>
          </p:nvPr>
        </p:nvSpPr>
        <p:spPr/>
        <p:txBody>
          <a:bodyPr/>
          <a:lstStyle/>
          <a:p>
            <a:r>
              <a:rPr lang="en-US">
                <a:latin typeface="Segoe UI Semibold"/>
                <a:cs typeface="Segoe UI Semibold"/>
              </a:rPr>
              <a:t>Visual configurator</a:t>
            </a:r>
            <a:endParaRPr lang="en-US"/>
          </a:p>
        </p:txBody>
      </p:sp>
      <p:sp>
        <p:nvSpPr>
          <p:cNvPr id="4" name="Text Placeholder 3">
            <a:extLst>
              <a:ext uri="{FF2B5EF4-FFF2-40B4-BE49-F238E27FC236}">
                <a16:creationId xmlns:a16="http://schemas.microsoft.com/office/drawing/2014/main" id="{6EEF699C-D016-D882-DA4D-27381B5DC898}"/>
              </a:ext>
            </a:extLst>
          </p:cNvPr>
          <p:cNvSpPr>
            <a:spLocks noGrp="1"/>
          </p:cNvSpPr>
          <p:nvPr>
            <p:ph type="body" sz="quarter" idx="17"/>
          </p:nvPr>
        </p:nvSpPr>
        <p:spPr/>
        <p:txBody>
          <a:bodyPr/>
          <a:lstStyle/>
          <a:p>
            <a:endParaRPr lang="en-US"/>
          </a:p>
        </p:txBody>
      </p:sp>
      <p:pic>
        <p:nvPicPr>
          <p:cNvPr id="5" name="Picture 5" descr="Table&#10;&#10;Description automatically generated">
            <a:extLst>
              <a:ext uri="{FF2B5EF4-FFF2-40B4-BE49-F238E27FC236}">
                <a16:creationId xmlns:a16="http://schemas.microsoft.com/office/drawing/2014/main" id="{A3E179A5-AAB3-CF98-2C43-BBE903BF1D78}"/>
              </a:ext>
            </a:extLst>
          </p:cNvPr>
          <p:cNvPicPr>
            <a:picLocks noChangeAspect="1"/>
          </p:cNvPicPr>
          <p:nvPr/>
        </p:nvPicPr>
        <p:blipFill>
          <a:blip r:embed="rId2"/>
          <a:stretch>
            <a:fillRect/>
          </a:stretch>
        </p:blipFill>
        <p:spPr>
          <a:xfrm>
            <a:off x="896635" y="1483278"/>
            <a:ext cx="16819096" cy="7364769"/>
          </a:xfrm>
          <a:prstGeom prst="rect">
            <a:avLst/>
          </a:prstGeom>
        </p:spPr>
      </p:pic>
    </p:spTree>
    <p:extLst>
      <p:ext uri="{BB962C8B-B14F-4D97-AF65-F5344CB8AC3E}">
        <p14:creationId xmlns:p14="http://schemas.microsoft.com/office/powerpoint/2010/main" val="2624025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5FDB5C-EA7A-B65E-8149-A147E8FB3AC5}"/>
              </a:ext>
            </a:extLst>
          </p:cNvPr>
          <p:cNvSpPr>
            <a:spLocks noGrp="1"/>
          </p:cNvSpPr>
          <p:nvPr>
            <p:ph type="title"/>
          </p:nvPr>
        </p:nvSpPr>
        <p:spPr/>
        <p:txBody>
          <a:bodyPr/>
          <a:lstStyle/>
          <a:p>
            <a:r>
              <a:rPr lang="en-IE"/>
              <a:t>No Matter What Advancer You Select</a:t>
            </a:r>
          </a:p>
        </p:txBody>
      </p:sp>
      <p:pic>
        <p:nvPicPr>
          <p:cNvPr id="9" name="Tijdelijke aanduiding voor afbeelding 8" descr="Afbeelding met overdekt&#10;&#10;Automatisch gegenereerde beschrijving">
            <a:extLst>
              <a:ext uri="{FF2B5EF4-FFF2-40B4-BE49-F238E27FC236}">
                <a16:creationId xmlns:a16="http://schemas.microsoft.com/office/drawing/2014/main" id="{2A2AD47F-8EAA-E9EC-7845-569FFC2B8E0A}"/>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p:pic>
      <p:sp>
        <p:nvSpPr>
          <p:cNvPr id="7" name="Tijdelijke aanduiding voor tekst 6">
            <a:extLst>
              <a:ext uri="{FF2B5EF4-FFF2-40B4-BE49-F238E27FC236}">
                <a16:creationId xmlns:a16="http://schemas.microsoft.com/office/drawing/2014/main" id="{DB148DB4-3EC3-2A5E-ABD5-8EE43176639F}"/>
              </a:ext>
            </a:extLst>
          </p:cNvPr>
          <p:cNvSpPr>
            <a:spLocks noGrp="1"/>
          </p:cNvSpPr>
          <p:nvPr>
            <p:ph type="body" sz="quarter" idx="17"/>
          </p:nvPr>
        </p:nvSpPr>
        <p:spPr/>
        <p:txBody>
          <a:bodyPr/>
          <a:lstStyle/>
          <a:p>
            <a:r>
              <a:rPr lang="nl-BE"/>
              <a:t>Exceptional Performance</a:t>
            </a:r>
          </a:p>
          <a:p>
            <a:r>
              <a:rPr lang="nl-BE"/>
              <a:t>Unrivalled Uptime</a:t>
            </a:r>
          </a:p>
          <a:p>
            <a:r>
              <a:rPr lang="nl-BE"/>
              <a:t>Lower Total Cost of Ownership</a:t>
            </a:r>
          </a:p>
          <a:p>
            <a:r>
              <a:rPr lang="nl-BE"/>
              <a:t>Future Proof Intelligence</a:t>
            </a:r>
          </a:p>
          <a:p>
            <a:r>
              <a:rPr lang="nl-BE"/>
              <a:t>Sustainable Innovation</a:t>
            </a:r>
          </a:p>
        </p:txBody>
      </p:sp>
    </p:spTree>
    <p:extLst>
      <p:ext uri="{BB962C8B-B14F-4D97-AF65-F5344CB8AC3E}">
        <p14:creationId xmlns:p14="http://schemas.microsoft.com/office/powerpoint/2010/main" val="838753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0E979BBA-DD65-D93A-8C4F-A7E29B71780B}"/>
              </a:ext>
            </a:extLst>
          </p:cNvPr>
          <p:cNvSpPr>
            <a:spLocks noGrp="1"/>
          </p:cNvSpPr>
          <p:nvPr>
            <p:ph type="body" sz="quarter" idx="13"/>
          </p:nvPr>
        </p:nvSpPr>
        <p:spPr/>
        <p:txBody>
          <a:bodyPr/>
          <a:lstStyle/>
          <a:p>
            <a:r>
              <a:rPr lang="nl-BE"/>
              <a:t>TRANSPORT REFRIGERATION INDUSTRY FIRSTS</a:t>
            </a:r>
          </a:p>
        </p:txBody>
      </p:sp>
      <p:sp>
        <p:nvSpPr>
          <p:cNvPr id="3" name="Title 2">
            <a:extLst>
              <a:ext uri="{FF2B5EF4-FFF2-40B4-BE49-F238E27FC236}">
                <a16:creationId xmlns:a16="http://schemas.microsoft.com/office/drawing/2014/main" id="{7A4C98C4-05B4-212C-E626-99D79D7207AB}"/>
              </a:ext>
            </a:extLst>
          </p:cNvPr>
          <p:cNvSpPr>
            <a:spLocks noGrp="1"/>
          </p:cNvSpPr>
          <p:nvPr>
            <p:ph type="title"/>
          </p:nvPr>
        </p:nvSpPr>
        <p:spPr/>
        <p:txBody>
          <a:bodyPr/>
          <a:lstStyle/>
          <a:p>
            <a:r>
              <a:rPr lang="en-IE"/>
              <a:t>Advancer</a:t>
            </a:r>
          </a:p>
        </p:txBody>
      </p:sp>
      <p:sp>
        <p:nvSpPr>
          <p:cNvPr id="14" name="Tijdelijke aanduiding voor tekst 13">
            <a:extLst>
              <a:ext uri="{FF2B5EF4-FFF2-40B4-BE49-F238E27FC236}">
                <a16:creationId xmlns:a16="http://schemas.microsoft.com/office/drawing/2014/main" id="{91FE6848-0125-61A7-CD95-5F8558622FF7}"/>
              </a:ext>
            </a:extLst>
          </p:cNvPr>
          <p:cNvSpPr>
            <a:spLocks noGrp="1"/>
          </p:cNvSpPr>
          <p:nvPr>
            <p:ph type="body" sz="quarter" idx="17"/>
          </p:nvPr>
        </p:nvSpPr>
        <p:spPr/>
        <p:txBody>
          <a:bodyPr vert="horz" lIns="0" tIns="45720" rIns="0" bIns="45720" rtlCol="0" anchor="t">
            <a:normAutofit/>
          </a:bodyPr>
          <a:lstStyle/>
          <a:p>
            <a:pPr>
              <a:lnSpc>
                <a:spcPct val="150000"/>
              </a:lnSpc>
            </a:pPr>
            <a:r>
              <a:rPr lang="nl-BE"/>
              <a:t>48V Mild Hybrid Architecture</a:t>
            </a:r>
            <a:endParaRPr lang="en-US"/>
          </a:p>
          <a:p>
            <a:pPr>
              <a:lnSpc>
                <a:spcPct val="150000"/>
              </a:lnSpc>
            </a:pPr>
            <a:r>
              <a:rPr lang="nl-BE"/>
              <a:t>Fully Variable Airflow</a:t>
            </a:r>
            <a:endParaRPr lang="nl-BE">
              <a:cs typeface="Segoe UI" panose="020B0502040204020203" pitchFamily="34" charset="0"/>
            </a:endParaRPr>
          </a:p>
          <a:p>
            <a:pPr>
              <a:lnSpc>
                <a:spcPct val="150000"/>
              </a:lnSpc>
            </a:pPr>
            <a:r>
              <a:rPr lang="nl-BE"/>
              <a:t>On Board Fuel Monitoring</a:t>
            </a:r>
            <a:endParaRPr lang="nl-BE">
              <a:cs typeface="Segoe UI" panose="020B0502040204020203" pitchFamily="34" charset="0"/>
            </a:endParaRPr>
          </a:p>
          <a:p>
            <a:pPr>
              <a:lnSpc>
                <a:spcPct val="150000"/>
              </a:lnSpc>
            </a:pPr>
            <a:r>
              <a:rPr lang="nl-BE"/>
              <a:t>2 Years connectivity with Fuel Monitoring through Tracking</a:t>
            </a:r>
            <a:endParaRPr lang="nl-BE">
              <a:cs typeface="Segoe UI" panose="020B0502040204020203" pitchFamily="34" charset="0"/>
            </a:endParaRPr>
          </a:p>
          <a:p>
            <a:pPr>
              <a:lnSpc>
                <a:spcPct val="150000"/>
              </a:lnSpc>
            </a:pPr>
            <a:endParaRPr lang="nl-BE">
              <a:cs typeface="Segoe UI" panose="020B0502040204020203" pitchFamily="34" charset="0"/>
            </a:endParaRPr>
          </a:p>
        </p:txBody>
      </p:sp>
      <p:grpSp>
        <p:nvGrpSpPr>
          <p:cNvPr id="16" name="Group 6">
            <a:extLst>
              <a:ext uri="{FF2B5EF4-FFF2-40B4-BE49-F238E27FC236}">
                <a16:creationId xmlns:a16="http://schemas.microsoft.com/office/drawing/2014/main" id="{86AAB08C-AF0E-2772-4636-4E031D447C8A}"/>
              </a:ext>
            </a:extLst>
          </p:cNvPr>
          <p:cNvGrpSpPr/>
          <p:nvPr/>
        </p:nvGrpSpPr>
        <p:grpSpPr>
          <a:xfrm>
            <a:off x="11337336" y="4993344"/>
            <a:ext cx="6927523" cy="4215744"/>
            <a:chOff x="2468934" y="44275"/>
            <a:chExt cx="9365385" cy="6527975"/>
          </a:xfrm>
        </p:grpSpPr>
        <p:grpSp>
          <p:nvGrpSpPr>
            <p:cNvPr id="17" name="Group 2">
              <a:extLst>
                <a:ext uri="{FF2B5EF4-FFF2-40B4-BE49-F238E27FC236}">
                  <a16:creationId xmlns:a16="http://schemas.microsoft.com/office/drawing/2014/main" id="{C1D3E990-3B0F-1C9F-A9AB-C02B61F5EE44}"/>
                </a:ext>
              </a:extLst>
            </p:cNvPr>
            <p:cNvGrpSpPr/>
            <p:nvPr/>
          </p:nvGrpSpPr>
          <p:grpSpPr>
            <a:xfrm>
              <a:off x="2468934" y="44275"/>
              <a:ext cx="9365385" cy="6527975"/>
              <a:chOff x="2468934" y="44275"/>
              <a:chExt cx="9365385" cy="6527975"/>
            </a:xfrm>
          </p:grpSpPr>
          <p:pic>
            <p:nvPicPr>
              <p:cNvPr id="21" name="Picture 3">
                <a:extLst>
                  <a:ext uri="{FF2B5EF4-FFF2-40B4-BE49-F238E27FC236}">
                    <a16:creationId xmlns:a16="http://schemas.microsoft.com/office/drawing/2014/main" id="{DFDAC5C4-5265-233A-64A3-7BE1F4ABD2F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468934" y="44275"/>
                <a:ext cx="9365385" cy="6527975"/>
              </a:xfrm>
              <a:prstGeom prst="rect">
                <a:avLst/>
              </a:prstGeom>
              <a:noFill/>
              <a:ln cap="flat">
                <a:noFill/>
              </a:ln>
            </p:spPr>
          </p:pic>
          <p:sp>
            <p:nvSpPr>
              <p:cNvPr id="22" name="Rectangle 1">
                <a:extLst>
                  <a:ext uri="{FF2B5EF4-FFF2-40B4-BE49-F238E27FC236}">
                    <a16:creationId xmlns:a16="http://schemas.microsoft.com/office/drawing/2014/main" id="{A3396069-348A-B18E-8162-893B20FA3F82}"/>
                  </a:ext>
                </a:extLst>
              </p:cNvPr>
              <p:cNvSpPr/>
              <p:nvPr/>
            </p:nvSpPr>
            <p:spPr>
              <a:xfrm>
                <a:off x="4811627" y="2125723"/>
                <a:ext cx="4859999" cy="30240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Calibri"/>
                </a:endParaRPr>
              </a:p>
            </p:txBody>
          </p:sp>
        </p:grpSp>
        <p:grpSp>
          <p:nvGrpSpPr>
            <p:cNvPr id="18" name="Group 12">
              <a:extLst>
                <a:ext uri="{FF2B5EF4-FFF2-40B4-BE49-F238E27FC236}">
                  <a16:creationId xmlns:a16="http://schemas.microsoft.com/office/drawing/2014/main" id="{4D24F190-7DF3-14D1-E614-E2D6F17C0226}"/>
                </a:ext>
              </a:extLst>
            </p:cNvPr>
            <p:cNvGrpSpPr/>
            <p:nvPr/>
          </p:nvGrpSpPr>
          <p:grpSpPr>
            <a:xfrm>
              <a:off x="5620816" y="2839486"/>
              <a:ext cx="3241621" cy="1630558"/>
              <a:chOff x="5620816" y="2839486"/>
              <a:chExt cx="3241621" cy="1630558"/>
            </a:xfrm>
          </p:grpSpPr>
          <p:pic>
            <p:nvPicPr>
              <p:cNvPr id="19" name="Graphic 18">
                <a:extLst>
                  <a:ext uri="{FF2B5EF4-FFF2-40B4-BE49-F238E27FC236}">
                    <a16:creationId xmlns:a16="http://schemas.microsoft.com/office/drawing/2014/main" id="{C7E32FCD-E5EE-14B8-8507-BA72474EF7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0816" y="2839486"/>
                <a:ext cx="1630558" cy="1630558"/>
              </a:xfrm>
              <a:prstGeom prst="rect">
                <a:avLst/>
              </a:prstGeom>
              <a:noFill/>
              <a:ln cap="flat">
                <a:noFill/>
              </a:ln>
            </p:spPr>
          </p:pic>
          <p:pic>
            <p:nvPicPr>
              <p:cNvPr id="20" name="Graphic 19">
                <a:extLst>
                  <a:ext uri="{FF2B5EF4-FFF2-40B4-BE49-F238E27FC236}">
                    <a16:creationId xmlns:a16="http://schemas.microsoft.com/office/drawing/2014/main" id="{384BD20E-6451-6245-C588-09105E8C19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1879" y="2839486"/>
                <a:ext cx="1630558" cy="1630558"/>
              </a:xfrm>
              <a:prstGeom prst="rect">
                <a:avLst/>
              </a:prstGeom>
              <a:noFill/>
              <a:ln cap="flat">
                <a:noFill/>
              </a:ln>
            </p:spPr>
          </p:pic>
        </p:grpSp>
      </p:grpSp>
      <p:grpSp>
        <p:nvGrpSpPr>
          <p:cNvPr id="23" name="Group 10">
            <a:extLst>
              <a:ext uri="{FF2B5EF4-FFF2-40B4-BE49-F238E27FC236}">
                <a16:creationId xmlns:a16="http://schemas.microsoft.com/office/drawing/2014/main" id="{DA1AB333-FABB-D8B4-A529-E9AAC9C2A5BE}"/>
              </a:ext>
            </a:extLst>
          </p:cNvPr>
          <p:cNvGrpSpPr/>
          <p:nvPr/>
        </p:nvGrpSpPr>
        <p:grpSpPr>
          <a:xfrm>
            <a:off x="6334694" y="5635146"/>
            <a:ext cx="5983894" cy="3588873"/>
            <a:chOff x="3449135" y="1734159"/>
            <a:chExt cx="7262951" cy="4876191"/>
          </a:xfrm>
        </p:grpSpPr>
        <p:pic>
          <p:nvPicPr>
            <p:cNvPr id="24" name="Picture 6">
              <a:extLst>
                <a:ext uri="{FF2B5EF4-FFF2-40B4-BE49-F238E27FC236}">
                  <a16:creationId xmlns:a16="http://schemas.microsoft.com/office/drawing/2014/main" id="{5A0CE2CE-AFE5-FED6-B519-8D1779D8F69D}"/>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449135" y="1734159"/>
              <a:ext cx="7262951" cy="4876191"/>
            </a:xfrm>
            <a:prstGeom prst="rect">
              <a:avLst/>
            </a:prstGeom>
            <a:noFill/>
            <a:ln cap="flat">
              <a:noFill/>
            </a:ln>
          </p:spPr>
        </p:pic>
        <p:pic>
          <p:nvPicPr>
            <p:cNvPr id="25" name="Picture 8" descr="Graphical user interface&#10;&#10;Description automatically generated with medium confidence">
              <a:extLst>
                <a:ext uri="{FF2B5EF4-FFF2-40B4-BE49-F238E27FC236}">
                  <a16:creationId xmlns:a16="http://schemas.microsoft.com/office/drawing/2014/main" id="{4D79BF05-A360-8A57-EF00-8BEEF9353E11}"/>
                </a:ext>
              </a:extLst>
            </p:cNvPr>
            <p:cNvPicPr>
              <a:picLocks noChangeAspect="1"/>
            </p:cNvPicPr>
            <p:nvPr/>
          </p:nvPicPr>
          <p:blipFill>
            <a:blip r:embed="rId8"/>
            <a:stretch>
              <a:fillRect/>
            </a:stretch>
          </p:blipFill>
          <p:spPr>
            <a:xfrm>
              <a:off x="4501892" y="2768611"/>
              <a:ext cx="4988820" cy="3197848"/>
            </a:xfrm>
            <a:prstGeom prst="rect">
              <a:avLst/>
            </a:prstGeom>
            <a:noFill/>
            <a:ln cap="flat">
              <a:noFill/>
            </a:ln>
          </p:spPr>
        </p:pic>
      </p:grpSp>
    </p:spTree>
    <p:extLst>
      <p:ext uri="{BB962C8B-B14F-4D97-AF65-F5344CB8AC3E}">
        <p14:creationId xmlns:p14="http://schemas.microsoft.com/office/powerpoint/2010/main" val="110834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9B1B9C3C-A3A3-B84A-4302-8F7B23E830F8}"/>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p:pic>
      <p:sp>
        <p:nvSpPr>
          <p:cNvPr id="2" name="Content Placeholder 1">
            <a:extLst>
              <a:ext uri="{FF2B5EF4-FFF2-40B4-BE49-F238E27FC236}">
                <a16:creationId xmlns:a16="http://schemas.microsoft.com/office/drawing/2014/main" id="{9DBF287A-0C2F-C12D-26C9-FE6EB4CCD44B}"/>
              </a:ext>
            </a:extLst>
          </p:cNvPr>
          <p:cNvSpPr>
            <a:spLocks noGrp="1"/>
          </p:cNvSpPr>
          <p:nvPr>
            <p:ph type="body" sz="quarter" idx="16"/>
          </p:nvPr>
        </p:nvSpPr>
        <p:spPr/>
        <p:txBody>
          <a:bodyPr/>
          <a:lstStyle/>
          <a:p>
            <a:r>
              <a:rPr lang="en-GB"/>
              <a:t>48V DC MILD HYBRID ARCHITECTURE </a:t>
            </a:r>
          </a:p>
          <a:p>
            <a:endParaRPr lang="en-IE"/>
          </a:p>
        </p:txBody>
      </p:sp>
      <p:sp>
        <p:nvSpPr>
          <p:cNvPr id="8" name="Tijdelijke aanduiding voor tekst 7">
            <a:extLst>
              <a:ext uri="{FF2B5EF4-FFF2-40B4-BE49-F238E27FC236}">
                <a16:creationId xmlns:a16="http://schemas.microsoft.com/office/drawing/2014/main" id="{8A5358AA-8CB4-35B0-3DFE-0F3CD12CFC52}"/>
              </a:ext>
            </a:extLst>
          </p:cNvPr>
          <p:cNvSpPr>
            <a:spLocks noGrp="1"/>
          </p:cNvSpPr>
          <p:nvPr>
            <p:ph type="body" sz="quarter" idx="17"/>
          </p:nvPr>
        </p:nvSpPr>
        <p:spPr/>
        <p:txBody>
          <a:bodyPr vert="horz" lIns="0" tIns="45720" rIns="0" bIns="45720" rtlCol="0" anchor="t">
            <a:normAutofit/>
          </a:bodyPr>
          <a:lstStyle/>
          <a:p>
            <a:r>
              <a:rPr lang="en-IE">
                <a:latin typeface="Segoe UI"/>
                <a:cs typeface="Segoe UI"/>
              </a:rPr>
              <a:t>Mechanical belt-driven airflow replaced by a 48V DC electrical architecture:</a:t>
            </a:r>
          </a:p>
          <a:p>
            <a:pPr marL="1070610" lvl="1"/>
            <a:r>
              <a:rPr lang="en-IE" sz="2400">
                <a:latin typeface="Segoe UI"/>
                <a:cs typeface="Segoe UI"/>
              </a:rPr>
              <a:t>48V DC mild hybrid architecture</a:t>
            </a:r>
          </a:p>
          <a:p>
            <a:pPr marL="1070610" lvl="1"/>
            <a:r>
              <a:rPr lang="en-IE" sz="2400">
                <a:latin typeface="Segoe UI"/>
                <a:cs typeface="Segoe UI"/>
              </a:rPr>
              <a:t>Shore power &amp; hybrid ready</a:t>
            </a:r>
          </a:p>
          <a:p>
            <a:pPr marL="1070610" lvl="1"/>
            <a:r>
              <a:rPr lang="en-IE" sz="2400">
                <a:latin typeface="Segoe UI"/>
                <a:cs typeface="Segoe UI"/>
              </a:rPr>
              <a:t>Power agnostic for future sources</a:t>
            </a:r>
          </a:p>
          <a:p>
            <a:pPr marL="1070610" lvl="1"/>
            <a:endParaRPr lang="en-IE" sz="2400">
              <a:latin typeface="Segoe UI"/>
              <a:cs typeface="Segoe UI"/>
            </a:endParaRPr>
          </a:p>
          <a:p>
            <a:endParaRPr lang="en-IE" sz="2100" b="1">
              <a:latin typeface="Segoe UI"/>
              <a:cs typeface="Segoe UI"/>
            </a:endParaRPr>
          </a:p>
          <a:p>
            <a:endParaRPr lang="en-IE" sz="2100" b="1">
              <a:latin typeface="Segoe UI"/>
              <a:cs typeface="Segoe UI"/>
            </a:endParaRPr>
          </a:p>
          <a:p>
            <a:r>
              <a:rPr lang="en-IE" sz="2400" b="1">
                <a:latin typeface="Segoe UI"/>
                <a:cs typeface="Segoe UI"/>
              </a:rPr>
              <a:t>What is it and Why is it important?</a:t>
            </a:r>
            <a:endParaRPr lang="en-IE" sz="2400">
              <a:latin typeface="Segoe UI"/>
              <a:cs typeface="Segoe UI"/>
            </a:endParaRPr>
          </a:p>
          <a:p>
            <a:pPr marL="1070610" lvl="1"/>
            <a:r>
              <a:rPr lang="en-IE" sz="2400">
                <a:latin typeface="Segoe UI"/>
                <a:cs typeface="Segoe UI"/>
              </a:rPr>
              <a:t>Lets the customer use the airflow they need when they need it.</a:t>
            </a:r>
            <a:endParaRPr lang="en-IE" sz="2400" err="1">
              <a:latin typeface="Segoe UI"/>
              <a:cs typeface="Segoe UI" panose="020B0502040204020203" pitchFamily="34" charset="0"/>
            </a:endParaRPr>
          </a:p>
        </p:txBody>
      </p:sp>
      <p:sp>
        <p:nvSpPr>
          <p:cNvPr id="7" name="TextBox 6">
            <a:extLst>
              <a:ext uri="{FF2B5EF4-FFF2-40B4-BE49-F238E27FC236}">
                <a16:creationId xmlns:a16="http://schemas.microsoft.com/office/drawing/2014/main" id="{409ED957-9FAD-EE97-473A-E6E286091A30}"/>
              </a:ext>
            </a:extLst>
          </p:cNvPr>
          <p:cNvSpPr txBox="1"/>
          <p:nvPr/>
        </p:nvSpPr>
        <p:spPr>
          <a:xfrm>
            <a:off x="9673189" y="428453"/>
            <a:ext cx="3606800" cy="1200329"/>
          </a:xfrm>
          <a:prstGeom prst="rect">
            <a:avLst/>
          </a:prstGeom>
          <a:noFill/>
        </p:spPr>
        <p:txBody>
          <a:bodyPr wrap="square" rtlCol="0">
            <a:spAutoFit/>
          </a:bodyPr>
          <a:lstStyle/>
          <a:p>
            <a:r>
              <a:rPr lang="en-IE" sz="2400" b="1">
                <a:solidFill>
                  <a:schemeClr val="bg1"/>
                </a:solidFill>
              </a:rPr>
              <a:t>Why is it important?</a:t>
            </a:r>
          </a:p>
          <a:p>
            <a:r>
              <a:rPr lang="en-IE" sz="2400">
                <a:solidFill>
                  <a:schemeClr val="bg1"/>
                </a:solidFill>
              </a:rPr>
              <a:t>System Efficiency and operational flexibility</a:t>
            </a:r>
          </a:p>
        </p:txBody>
      </p:sp>
      <p:sp>
        <p:nvSpPr>
          <p:cNvPr id="12" name="Titel 11">
            <a:extLst>
              <a:ext uri="{FF2B5EF4-FFF2-40B4-BE49-F238E27FC236}">
                <a16:creationId xmlns:a16="http://schemas.microsoft.com/office/drawing/2014/main" id="{E680AD77-DA80-D0D8-A9E7-BFB44905ACEA}"/>
              </a:ext>
            </a:extLst>
          </p:cNvPr>
          <p:cNvSpPr>
            <a:spLocks noGrp="1"/>
          </p:cNvSpPr>
          <p:nvPr>
            <p:ph type="title"/>
          </p:nvPr>
        </p:nvSpPr>
        <p:spPr/>
        <p:txBody>
          <a:bodyPr/>
          <a:lstStyle/>
          <a:p>
            <a:r>
              <a:rPr lang="nl-BE"/>
              <a:t>Advancer</a:t>
            </a:r>
          </a:p>
        </p:txBody>
      </p:sp>
      <p:sp>
        <p:nvSpPr>
          <p:cNvPr id="3" name="TextBox 2">
            <a:extLst>
              <a:ext uri="{FF2B5EF4-FFF2-40B4-BE49-F238E27FC236}">
                <a16:creationId xmlns:a16="http://schemas.microsoft.com/office/drawing/2014/main" id="{D92DD357-CF6C-D0C7-2C3E-B1A883EEF7A3}"/>
              </a:ext>
            </a:extLst>
          </p:cNvPr>
          <p:cNvSpPr txBox="1"/>
          <p:nvPr/>
        </p:nvSpPr>
        <p:spPr>
          <a:xfrm>
            <a:off x="847651" y="5045808"/>
            <a:ext cx="41217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2800">
                <a:solidFill>
                  <a:srgbClr val="0090D2"/>
                </a:solidFill>
              </a:rPr>
              <a:t>VARIABLE AIR FLOW</a:t>
            </a:r>
            <a:endParaRPr lang="en-US" sz="2800"/>
          </a:p>
        </p:txBody>
      </p:sp>
    </p:spTree>
    <p:extLst>
      <p:ext uri="{BB962C8B-B14F-4D97-AF65-F5344CB8AC3E}">
        <p14:creationId xmlns:p14="http://schemas.microsoft.com/office/powerpoint/2010/main" val="3925942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BF68F-1B19-F78A-9318-238031C25836}"/>
              </a:ext>
            </a:extLst>
          </p:cNvPr>
          <p:cNvPicPr>
            <a:picLocks noChangeAspect="1"/>
          </p:cNvPicPr>
          <p:nvPr/>
        </p:nvPicPr>
        <p:blipFill>
          <a:blip r:embed="rId3"/>
          <a:stretch>
            <a:fillRect/>
          </a:stretch>
        </p:blipFill>
        <p:spPr>
          <a:xfrm>
            <a:off x="2309456" y="4218472"/>
            <a:ext cx="13669088" cy="4450201"/>
          </a:xfrm>
          <a:prstGeom prst="rect">
            <a:avLst/>
          </a:prstGeom>
        </p:spPr>
      </p:pic>
      <p:sp>
        <p:nvSpPr>
          <p:cNvPr id="2" name="Content Placeholder 1">
            <a:extLst>
              <a:ext uri="{FF2B5EF4-FFF2-40B4-BE49-F238E27FC236}">
                <a16:creationId xmlns:a16="http://schemas.microsoft.com/office/drawing/2014/main" id="{FA3BA3AD-8562-45DA-0808-AC177F35FDC4}"/>
              </a:ext>
            </a:extLst>
          </p:cNvPr>
          <p:cNvSpPr>
            <a:spLocks noGrp="1"/>
          </p:cNvSpPr>
          <p:nvPr>
            <p:ph type="body" sz="quarter" idx="13"/>
          </p:nvPr>
        </p:nvSpPr>
        <p:spPr/>
        <p:txBody>
          <a:bodyPr/>
          <a:lstStyle/>
          <a:p>
            <a:r>
              <a:rPr lang="en-IE"/>
              <a:t>VARIABLE AIRFLOW</a:t>
            </a:r>
          </a:p>
        </p:txBody>
      </p:sp>
      <p:sp>
        <p:nvSpPr>
          <p:cNvPr id="3" name="Title 2">
            <a:extLst>
              <a:ext uri="{FF2B5EF4-FFF2-40B4-BE49-F238E27FC236}">
                <a16:creationId xmlns:a16="http://schemas.microsoft.com/office/drawing/2014/main" id="{E7D93DB6-D0FB-55E6-EA0D-1F0592E4F6E2}"/>
              </a:ext>
            </a:extLst>
          </p:cNvPr>
          <p:cNvSpPr>
            <a:spLocks noGrp="1"/>
          </p:cNvSpPr>
          <p:nvPr>
            <p:ph type="title"/>
          </p:nvPr>
        </p:nvSpPr>
        <p:spPr/>
        <p:txBody>
          <a:bodyPr/>
          <a:lstStyle/>
          <a:p>
            <a:r>
              <a:rPr lang="en-IE"/>
              <a:t>Advancer</a:t>
            </a:r>
          </a:p>
        </p:txBody>
      </p:sp>
      <p:sp>
        <p:nvSpPr>
          <p:cNvPr id="6" name="Tijdelijke aanduiding voor tekst 5">
            <a:extLst>
              <a:ext uri="{FF2B5EF4-FFF2-40B4-BE49-F238E27FC236}">
                <a16:creationId xmlns:a16="http://schemas.microsoft.com/office/drawing/2014/main" id="{A8890C4F-5BAF-A46F-8A12-0E22EADD23C9}"/>
              </a:ext>
            </a:extLst>
          </p:cNvPr>
          <p:cNvSpPr>
            <a:spLocks noGrp="1"/>
          </p:cNvSpPr>
          <p:nvPr>
            <p:ph type="body" sz="quarter" idx="17"/>
          </p:nvPr>
        </p:nvSpPr>
        <p:spPr/>
        <p:txBody>
          <a:bodyPr vert="horz" lIns="0" tIns="45720" rIns="0" bIns="45720" rtlCol="0" anchor="t">
            <a:normAutofit/>
          </a:bodyPr>
          <a:lstStyle/>
          <a:p>
            <a:r>
              <a:rPr lang="nl-BE"/>
              <a:t>Using only what airflow is needed when it’s needed increases operational efficiency </a:t>
            </a:r>
          </a:p>
          <a:p>
            <a:r>
              <a:rPr lang="nl-BE">
                <a:latin typeface="Segoe UI"/>
                <a:cs typeface="Segoe UI"/>
              </a:rPr>
              <a:t>Save </a:t>
            </a:r>
            <a:r>
              <a:rPr lang="nl-BE" err="1">
                <a:latin typeface="Segoe UI"/>
                <a:cs typeface="Segoe UI"/>
              </a:rPr>
              <a:t>Fuel</a:t>
            </a:r>
          </a:p>
          <a:p>
            <a:pPr marL="1070610" lvl="1">
              <a:buFont typeface="Wingdings"/>
              <a:buChar char="Ø"/>
            </a:pPr>
            <a:r>
              <a:rPr lang="nl-BE">
                <a:latin typeface="Segoe UI"/>
                <a:cs typeface="Segoe UI"/>
              </a:rPr>
              <a:t>Save Money</a:t>
            </a:r>
          </a:p>
          <a:p>
            <a:pPr marL="1070610" lvl="1">
              <a:buFont typeface="Wingdings"/>
              <a:buChar char="Ø"/>
            </a:pPr>
            <a:r>
              <a:rPr lang="nl-BE">
                <a:latin typeface="Segoe UI"/>
                <a:cs typeface="Segoe UI"/>
              </a:rPr>
              <a:t>Save CO2</a:t>
            </a:r>
            <a:endParaRPr lang="nl-BE">
              <a:cs typeface="Segoe UI" panose="020B0502040204020203" pitchFamily="34" charset="0"/>
            </a:endParaRPr>
          </a:p>
          <a:p>
            <a:pPr marL="0" indent="0">
              <a:buNone/>
            </a:pPr>
            <a:endParaRPr lang="nl-BE">
              <a:cs typeface="Segoe UI"/>
            </a:endParaRPr>
          </a:p>
        </p:txBody>
      </p:sp>
      <p:sp>
        <p:nvSpPr>
          <p:cNvPr id="5" name="TextBox 4">
            <a:extLst>
              <a:ext uri="{FF2B5EF4-FFF2-40B4-BE49-F238E27FC236}">
                <a16:creationId xmlns:a16="http://schemas.microsoft.com/office/drawing/2014/main" id="{B0977B97-ECB0-ADB1-416C-55A97E24831D}"/>
              </a:ext>
            </a:extLst>
          </p:cNvPr>
          <p:cNvSpPr txBox="1"/>
          <p:nvPr/>
        </p:nvSpPr>
        <p:spPr>
          <a:xfrm>
            <a:off x="12319000" y="8895142"/>
            <a:ext cx="5838458" cy="292259"/>
          </a:xfrm>
          <a:prstGeom prst="rect">
            <a:avLst/>
          </a:prstGeom>
          <a:noFill/>
        </p:spPr>
        <p:txBody>
          <a:bodyPr wrap="none" rtlCol="0">
            <a:spAutoFit/>
          </a:bodyPr>
          <a:lstStyle/>
          <a:p>
            <a:r>
              <a:rPr lang="en-IE"/>
              <a:t>Deep dive Competitive Hotsheet – Advancer Airflow available on </a:t>
            </a:r>
            <a:r>
              <a:rPr lang="en-IE" err="1"/>
              <a:t>Infocentral</a:t>
            </a:r>
            <a:endParaRPr lang="en-IE"/>
          </a:p>
        </p:txBody>
      </p:sp>
    </p:spTree>
    <p:extLst>
      <p:ext uri="{BB962C8B-B14F-4D97-AF65-F5344CB8AC3E}">
        <p14:creationId xmlns:p14="http://schemas.microsoft.com/office/powerpoint/2010/main" val="791528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3D67105-2E08-E606-A6F1-F3BA521CE4AF}"/>
              </a:ext>
            </a:extLst>
          </p:cNvPr>
          <p:cNvSpPr>
            <a:spLocks noGrp="1"/>
          </p:cNvSpPr>
          <p:nvPr>
            <p:ph type="body" sz="quarter" idx="13"/>
          </p:nvPr>
        </p:nvSpPr>
        <p:spPr/>
        <p:txBody>
          <a:bodyPr/>
          <a:lstStyle/>
          <a:p>
            <a:r>
              <a:rPr lang="nl-BE"/>
              <a:t>DESIGNED FOR EASE OF SERVICE AND MAINTENANCE</a:t>
            </a:r>
          </a:p>
        </p:txBody>
      </p:sp>
      <p:sp>
        <p:nvSpPr>
          <p:cNvPr id="3" name="Title 2">
            <a:extLst>
              <a:ext uri="{FF2B5EF4-FFF2-40B4-BE49-F238E27FC236}">
                <a16:creationId xmlns:a16="http://schemas.microsoft.com/office/drawing/2014/main" id="{9AB4B72F-9921-F323-31B8-BC568A622C33}"/>
              </a:ext>
            </a:extLst>
          </p:cNvPr>
          <p:cNvSpPr>
            <a:spLocks noGrp="1"/>
          </p:cNvSpPr>
          <p:nvPr>
            <p:ph type="title"/>
          </p:nvPr>
        </p:nvSpPr>
        <p:spPr/>
        <p:txBody>
          <a:bodyPr/>
          <a:lstStyle/>
          <a:p>
            <a:r>
              <a:rPr lang="en-IE"/>
              <a:t>Advancer</a:t>
            </a:r>
          </a:p>
        </p:txBody>
      </p:sp>
      <p:sp>
        <p:nvSpPr>
          <p:cNvPr id="6" name="Tijdelijke aanduiding voor tekst 5">
            <a:extLst>
              <a:ext uri="{FF2B5EF4-FFF2-40B4-BE49-F238E27FC236}">
                <a16:creationId xmlns:a16="http://schemas.microsoft.com/office/drawing/2014/main" id="{8D56B618-E8BE-2E25-F983-A4A13E0BB0D1}"/>
              </a:ext>
            </a:extLst>
          </p:cNvPr>
          <p:cNvSpPr>
            <a:spLocks noGrp="1"/>
          </p:cNvSpPr>
          <p:nvPr>
            <p:ph type="body" sz="quarter" idx="17"/>
          </p:nvPr>
        </p:nvSpPr>
        <p:spPr>
          <a:xfrm>
            <a:off x="933449" y="3007308"/>
            <a:ext cx="16889361" cy="5195489"/>
          </a:xfrm>
        </p:spPr>
        <p:txBody>
          <a:bodyPr vert="horz" lIns="0" tIns="45720" rIns="0" bIns="45720" rtlCol="0" anchor="t">
            <a:normAutofit/>
          </a:bodyPr>
          <a:lstStyle/>
          <a:p>
            <a:pPr>
              <a:lnSpc>
                <a:spcPct val="200000"/>
              </a:lnSpc>
            </a:pPr>
            <a:r>
              <a:rPr lang="nl-BE"/>
              <a:t>30% Less overall Servicing required</a:t>
            </a:r>
            <a:endParaRPr lang="en-US"/>
          </a:p>
          <a:p>
            <a:pPr>
              <a:lnSpc>
                <a:spcPct val="200000"/>
              </a:lnSpc>
            </a:pPr>
            <a:r>
              <a:rPr lang="nl-BE"/>
              <a:t>33% Reduction in number of refrigeration Joints</a:t>
            </a:r>
            <a:endParaRPr lang="nl-BE">
              <a:cs typeface="Segoe UI" panose="020B0502040204020203" pitchFamily="34" charset="0"/>
            </a:endParaRPr>
          </a:p>
          <a:p>
            <a:pPr>
              <a:lnSpc>
                <a:spcPct val="200000"/>
              </a:lnSpc>
            </a:pPr>
            <a:r>
              <a:rPr lang="nl-BE"/>
              <a:t>38% reduction in Number of Parts</a:t>
            </a:r>
            <a:endParaRPr lang="nl-BE">
              <a:cs typeface="Segoe UI" panose="020B0502040204020203" pitchFamily="34" charset="0"/>
            </a:endParaRPr>
          </a:p>
          <a:p>
            <a:pPr>
              <a:lnSpc>
                <a:spcPct val="200000"/>
              </a:lnSpc>
            </a:pPr>
            <a:r>
              <a:rPr lang="nl-BE"/>
              <a:t>Service interval of 3,000 hours</a:t>
            </a:r>
            <a:endParaRPr lang="nl-BE">
              <a:cs typeface="Segoe UI" panose="020B0502040204020203" pitchFamily="34" charset="0"/>
            </a:endParaRPr>
          </a:p>
          <a:p>
            <a:pPr>
              <a:lnSpc>
                <a:spcPct val="200000"/>
              </a:lnSpc>
            </a:pPr>
            <a:endParaRPr lang="nl-BE">
              <a:cs typeface="Segoe UI" panose="020B0502040204020203" pitchFamily="34" charset="0"/>
            </a:endParaRPr>
          </a:p>
        </p:txBody>
      </p:sp>
      <p:pic>
        <p:nvPicPr>
          <p:cNvPr id="4098" name="Picture 2" descr="Advancer – Trailer Refrigeration Unit – Thermo King">
            <a:extLst>
              <a:ext uri="{FF2B5EF4-FFF2-40B4-BE49-F238E27FC236}">
                <a16:creationId xmlns:a16="http://schemas.microsoft.com/office/drawing/2014/main" id="{B836F54E-2000-0A0E-1634-634AFD877A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47287" y="1274763"/>
            <a:ext cx="6905625" cy="757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895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vloer, gebouw&#10;&#10;Automatisch gegenereerde beschrijving">
            <a:extLst>
              <a:ext uri="{FF2B5EF4-FFF2-40B4-BE49-F238E27FC236}">
                <a16:creationId xmlns:a16="http://schemas.microsoft.com/office/drawing/2014/main" id="{1803E58C-111C-92EC-CBCB-79378AB1F571}"/>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F591136E-899F-BE4E-B42D-130AF7E70C2F}"/>
              </a:ext>
            </a:extLst>
          </p:cNvPr>
          <p:cNvSpPr>
            <a:spLocks noGrp="1"/>
          </p:cNvSpPr>
          <p:nvPr>
            <p:ph type="title"/>
          </p:nvPr>
        </p:nvSpPr>
        <p:spPr>
          <a:solidFill>
            <a:srgbClr val="111E39">
              <a:alpha val="90000"/>
            </a:srgbClr>
          </a:solidFill>
        </p:spPr>
        <p:txBody>
          <a:bodyPr/>
          <a:lstStyle/>
          <a:p>
            <a:br>
              <a:rPr lang="nl-BE"/>
            </a:br>
            <a:r>
              <a:rPr lang="en-BE"/>
              <a:t>ADVANCER</a:t>
            </a:r>
            <a:r>
              <a:rPr lang="en-IE"/>
              <a:t> SPECTRUM</a:t>
            </a:r>
            <a:br>
              <a:rPr lang="en-BE"/>
            </a:br>
            <a:endParaRPr lang="en-US"/>
          </a:p>
        </p:txBody>
      </p:sp>
      <p:sp>
        <p:nvSpPr>
          <p:cNvPr id="4" name="Text Placeholder 3">
            <a:extLst>
              <a:ext uri="{FF2B5EF4-FFF2-40B4-BE49-F238E27FC236}">
                <a16:creationId xmlns:a16="http://schemas.microsoft.com/office/drawing/2014/main" id="{0302D81A-B6C5-5947-9B1F-0AFD4E8B1A61}"/>
              </a:ext>
            </a:extLst>
          </p:cNvPr>
          <p:cNvSpPr>
            <a:spLocks noGrp="1"/>
          </p:cNvSpPr>
          <p:nvPr>
            <p:ph type="body" sz="quarter" idx="11"/>
          </p:nvPr>
        </p:nvSpPr>
        <p:spPr/>
        <p:txBody>
          <a:bodyPr/>
          <a:lstStyle/>
          <a:p>
            <a:r>
              <a:rPr lang="en-US"/>
              <a:t>Mastering Multi-temp</a:t>
            </a:r>
          </a:p>
        </p:txBody>
      </p:sp>
      <p:sp>
        <p:nvSpPr>
          <p:cNvPr id="8" name="Rectangle 7">
            <a:extLst>
              <a:ext uri="{FF2B5EF4-FFF2-40B4-BE49-F238E27FC236}">
                <a16:creationId xmlns:a16="http://schemas.microsoft.com/office/drawing/2014/main" id="{C1E795A6-6C11-1832-590D-CF359323E12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2269445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8822F5-1A00-2625-620E-ED9A4FC2A1A0}"/>
              </a:ext>
            </a:extLst>
          </p:cNvPr>
          <p:cNvSpPr>
            <a:spLocks noGrp="1"/>
          </p:cNvSpPr>
          <p:nvPr>
            <p:ph type="body" sz="quarter" idx="13"/>
          </p:nvPr>
        </p:nvSpPr>
        <p:spPr/>
        <p:txBody>
          <a:bodyPr/>
          <a:lstStyle/>
          <a:p>
            <a:r>
              <a:rPr lang="en-IE"/>
              <a:t>NEW PRODUCT INTRODUCTION</a:t>
            </a:r>
          </a:p>
        </p:txBody>
      </p:sp>
      <p:sp>
        <p:nvSpPr>
          <p:cNvPr id="3" name="Title 2">
            <a:extLst>
              <a:ext uri="{FF2B5EF4-FFF2-40B4-BE49-F238E27FC236}">
                <a16:creationId xmlns:a16="http://schemas.microsoft.com/office/drawing/2014/main" id="{10A500B2-C86C-C2E7-C048-B876F5BBEEE3}"/>
              </a:ext>
            </a:extLst>
          </p:cNvPr>
          <p:cNvSpPr>
            <a:spLocks noGrp="1"/>
          </p:cNvSpPr>
          <p:nvPr>
            <p:ph type="title"/>
          </p:nvPr>
        </p:nvSpPr>
        <p:spPr/>
        <p:txBody>
          <a:bodyPr>
            <a:normAutofit/>
          </a:bodyPr>
          <a:lstStyle/>
          <a:p>
            <a:r>
              <a:rPr lang="en-IE"/>
              <a:t>Advancer Spectrum</a:t>
            </a:r>
          </a:p>
        </p:txBody>
      </p:sp>
      <p:sp>
        <p:nvSpPr>
          <p:cNvPr id="2" name="Tijdelijke aanduiding voor tekst 1">
            <a:extLst>
              <a:ext uri="{FF2B5EF4-FFF2-40B4-BE49-F238E27FC236}">
                <a16:creationId xmlns:a16="http://schemas.microsoft.com/office/drawing/2014/main" id="{47192D08-74E8-309D-A0F8-665A9FBC4556}"/>
              </a:ext>
            </a:extLst>
          </p:cNvPr>
          <p:cNvSpPr>
            <a:spLocks noGrp="1"/>
          </p:cNvSpPr>
          <p:nvPr>
            <p:ph type="body" sz="quarter" idx="17"/>
          </p:nvPr>
        </p:nvSpPr>
        <p:spPr/>
        <p:txBody>
          <a:bodyPr vert="horz" lIns="0" tIns="45720" rIns="0" bIns="45720" rtlCol="0" anchor="t">
            <a:normAutofit lnSpcReduction="10000"/>
          </a:bodyPr>
          <a:lstStyle/>
          <a:p>
            <a:pPr>
              <a:lnSpc>
                <a:spcPct val="150000"/>
              </a:lnSpc>
            </a:pPr>
            <a:r>
              <a:rPr lang="nl-BE"/>
              <a:t>The ALL NEW Benchmark in multi temp transport</a:t>
            </a:r>
            <a:endParaRPr lang="en-US"/>
          </a:p>
          <a:p>
            <a:pPr>
              <a:lnSpc>
                <a:spcPct val="150000"/>
              </a:lnSpc>
            </a:pPr>
            <a:r>
              <a:rPr lang="nl-BE"/>
              <a:t>The Best Temperature Control</a:t>
            </a:r>
            <a:endParaRPr lang="nl-BE">
              <a:cs typeface="Segoe UI" panose="020B0502040204020203" pitchFamily="34" charset="0"/>
            </a:endParaRPr>
          </a:p>
          <a:p>
            <a:pPr>
              <a:lnSpc>
                <a:spcPct val="150000"/>
              </a:lnSpc>
            </a:pPr>
            <a:r>
              <a:rPr lang="nl-BE"/>
              <a:t>Quickest Pulldown</a:t>
            </a:r>
            <a:endParaRPr lang="nl-BE">
              <a:cs typeface="Segoe UI" panose="020B0502040204020203" pitchFamily="34" charset="0"/>
            </a:endParaRPr>
          </a:p>
          <a:p>
            <a:pPr>
              <a:lnSpc>
                <a:spcPct val="150000"/>
              </a:lnSpc>
            </a:pPr>
            <a:r>
              <a:rPr lang="nl-BE"/>
              <a:t>Lowest Fuel Consumption</a:t>
            </a:r>
            <a:endParaRPr lang="nl-BE">
              <a:cs typeface="Segoe UI" panose="020B0502040204020203" pitchFamily="34" charset="0"/>
            </a:endParaRPr>
          </a:p>
          <a:p>
            <a:pPr>
              <a:lnSpc>
                <a:spcPct val="150000"/>
              </a:lnSpc>
            </a:pPr>
            <a:r>
              <a:rPr lang="nl-BE"/>
              <a:t>Quietest standard unit on the market (+ Piek)</a:t>
            </a:r>
            <a:endParaRPr lang="nl-BE">
              <a:cs typeface="Segoe UI" panose="020B0502040204020203" pitchFamily="34" charset="0"/>
            </a:endParaRPr>
          </a:p>
          <a:p>
            <a:pPr>
              <a:lnSpc>
                <a:spcPct val="150000"/>
              </a:lnSpc>
            </a:pPr>
            <a:r>
              <a:rPr lang="nl-BE"/>
              <a:t>Advancer build quality</a:t>
            </a:r>
            <a:endParaRPr lang="nl-BE">
              <a:cs typeface="Segoe UI" panose="020B0502040204020203" pitchFamily="34" charset="0"/>
            </a:endParaRPr>
          </a:p>
          <a:p>
            <a:pPr>
              <a:lnSpc>
                <a:spcPct val="150000"/>
              </a:lnSpc>
            </a:pPr>
            <a:r>
              <a:rPr lang="nl-BE"/>
              <a:t>Lower servicing costs</a:t>
            </a:r>
            <a:endParaRPr lang="nl-BE">
              <a:cs typeface="Segoe UI" panose="020B0502040204020203" pitchFamily="34" charset="0"/>
            </a:endParaRPr>
          </a:p>
          <a:p>
            <a:pPr>
              <a:lnSpc>
                <a:spcPct val="150000"/>
              </a:lnSpc>
            </a:pPr>
            <a:r>
              <a:rPr lang="nl-BE"/>
              <a:t>Telematics as standard (with 2 years)</a:t>
            </a:r>
            <a:endParaRPr lang="nl-BE">
              <a:cs typeface="Segoe UI" panose="020B0502040204020203" pitchFamily="34" charset="0"/>
            </a:endParaRPr>
          </a:p>
          <a:p>
            <a:pPr>
              <a:lnSpc>
                <a:spcPct val="150000"/>
              </a:lnSpc>
            </a:pPr>
            <a:endParaRPr lang="nl-BE">
              <a:cs typeface="Segoe UI" panose="020B0502040204020203" pitchFamily="34" charset="0"/>
            </a:endParaRPr>
          </a:p>
        </p:txBody>
      </p:sp>
      <p:pic>
        <p:nvPicPr>
          <p:cNvPr id="6" name="Picture Placeholder 5" descr="A picture containing text, monitor, indoor, air conditioner&#10;&#10;Description automatically generated">
            <a:extLst>
              <a:ext uri="{FF2B5EF4-FFF2-40B4-BE49-F238E27FC236}">
                <a16:creationId xmlns:a16="http://schemas.microsoft.com/office/drawing/2014/main" id="{848CBF31-E604-D494-DDD4-DAA178511B11}"/>
              </a:ext>
            </a:extLst>
          </p:cNvPr>
          <p:cNvPicPr>
            <a:picLocks noGrp="1" noChangeAspect="1"/>
          </p:cNvPicPr>
          <p:nvPr>
            <p:ph type="pic" sz="quarter" idx="4294967295"/>
          </p:nvPr>
        </p:nvPicPr>
        <p:blipFill>
          <a:blip r:embed="rId2">
            <a:extLst>
              <a:ext uri="{28A0092B-C50C-407E-A947-70E740481C1C}">
                <a14:useLocalDpi xmlns:a14="http://schemas.microsoft.com/office/drawing/2010/main"/>
              </a:ext>
            </a:extLst>
          </a:blip>
          <a:srcRect l="1662" r="1662"/>
          <a:stretch>
            <a:fillRect/>
          </a:stretch>
        </p:blipFill>
        <p:spPr>
          <a:xfrm>
            <a:off x="11080698" y="1255048"/>
            <a:ext cx="6742112" cy="7413625"/>
          </a:xfrm>
          <a:ln>
            <a:noFill/>
          </a:ln>
        </p:spPr>
      </p:pic>
    </p:spTree>
    <p:extLst>
      <p:ext uri="{BB962C8B-B14F-4D97-AF65-F5344CB8AC3E}">
        <p14:creationId xmlns:p14="http://schemas.microsoft.com/office/powerpoint/2010/main" val="717573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2E57CD-13DD-CD3F-F22D-2BE59B20C0F9}"/>
              </a:ext>
            </a:extLst>
          </p:cNvPr>
          <p:cNvSpPr>
            <a:spLocks noGrp="1"/>
          </p:cNvSpPr>
          <p:nvPr>
            <p:ph type="body" sz="quarter" idx="18"/>
          </p:nvPr>
        </p:nvSpPr>
        <p:spPr>
          <a:xfrm>
            <a:off x="933450" y="2321651"/>
            <a:ext cx="4320000" cy="585516"/>
          </a:xfrm>
        </p:spPr>
        <p:txBody>
          <a:bodyPr/>
          <a:lstStyle/>
          <a:p>
            <a:pPr algn="l">
              <a:lnSpc>
                <a:spcPct val="100000"/>
              </a:lnSpc>
            </a:pPr>
            <a:r>
              <a:rPr lang="en-US" sz="2800"/>
              <a:t>2 Multi-Temp Offerings: </a:t>
            </a:r>
          </a:p>
          <a:p>
            <a:pPr algn="l"/>
            <a:endParaRPr lang="nl-BE" sz="2800"/>
          </a:p>
        </p:txBody>
      </p:sp>
      <p:sp>
        <p:nvSpPr>
          <p:cNvPr id="3" name="Tijdelijke aanduiding voor tekst 2">
            <a:extLst>
              <a:ext uri="{FF2B5EF4-FFF2-40B4-BE49-F238E27FC236}">
                <a16:creationId xmlns:a16="http://schemas.microsoft.com/office/drawing/2014/main" id="{5759AAFE-87EB-C204-C39A-CDB1AF893ABD}"/>
              </a:ext>
            </a:extLst>
          </p:cNvPr>
          <p:cNvSpPr>
            <a:spLocks noGrp="1"/>
          </p:cNvSpPr>
          <p:nvPr>
            <p:ph type="body" sz="quarter" idx="19"/>
          </p:nvPr>
        </p:nvSpPr>
        <p:spPr>
          <a:xfrm>
            <a:off x="7004138" y="4019028"/>
            <a:ext cx="4320000" cy="585516"/>
          </a:xfrm>
        </p:spPr>
        <p:txBody>
          <a:bodyPr/>
          <a:lstStyle/>
          <a:p>
            <a:r>
              <a:rPr lang="nl-BE">
                <a:latin typeface="+mn-lt"/>
              </a:rPr>
              <a:t>A-500 Spectrum</a:t>
            </a:r>
          </a:p>
        </p:txBody>
      </p:sp>
      <p:sp>
        <p:nvSpPr>
          <p:cNvPr id="4" name="Tijdelijke aanduiding voor tekst 3">
            <a:extLst>
              <a:ext uri="{FF2B5EF4-FFF2-40B4-BE49-F238E27FC236}">
                <a16:creationId xmlns:a16="http://schemas.microsoft.com/office/drawing/2014/main" id="{D1719CC8-20FA-216E-6FAD-928ADDFAED18}"/>
              </a:ext>
            </a:extLst>
          </p:cNvPr>
          <p:cNvSpPr>
            <a:spLocks noGrp="1"/>
          </p:cNvSpPr>
          <p:nvPr>
            <p:ph type="body" sz="quarter" idx="20"/>
          </p:nvPr>
        </p:nvSpPr>
        <p:spPr>
          <a:xfrm>
            <a:off x="13074824" y="4019028"/>
            <a:ext cx="4320000" cy="585516"/>
          </a:xfrm>
        </p:spPr>
        <p:txBody>
          <a:bodyPr/>
          <a:lstStyle/>
          <a:p>
            <a:r>
              <a:rPr lang="nl-BE">
                <a:latin typeface="+mn-lt"/>
              </a:rPr>
              <a:t>A500 Spectrum Whisper Pro</a:t>
            </a:r>
          </a:p>
        </p:txBody>
      </p:sp>
      <p:pic>
        <p:nvPicPr>
          <p:cNvPr id="16" name="Tijdelijke aanduiding voor inhoud 15" descr="Afbeelding met tekst, overdekt, apparaat&#10;&#10;Automatisch gegenereerde beschrijving">
            <a:extLst>
              <a:ext uri="{FF2B5EF4-FFF2-40B4-BE49-F238E27FC236}">
                <a16:creationId xmlns:a16="http://schemas.microsoft.com/office/drawing/2014/main" id="{9BCD2A09-2B2E-81CF-7DFE-0AFE6EEA968E}"/>
              </a:ext>
            </a:extLst>
          </p:cNvPr>
          <p:cNvPicPr>
            <a:picLocks noGrp="1" noChangeAspect="1"/>
          </p:cNvPicPr>
          <p:nvPr>
            <p:ph sz="quarter" idx="22"/>
          </p:nvPr>
        </p:nvPicPr>
        <p:blipFill rotWithShape="1">
          <a:blip r:embed="rId2">
            <a:extLst>
              <a:ext uri="{28A0092B-C50C-407E-A947-70E740481C1C}">
                <a14:useLocalDpi xmlns:a14="http://schemas.microsoft.com/office/drawing/2010/main"/>
              </a:ext>
            </a:extLst>
          </a:blip>
          <a:srcRect/>
          <a:stretch/>
        </p:blipFill>
        <p:spPr>
          <a:xfrm>
            <a:off x="6520306" y="4827588"/>
            <a:ext cx="5287664" cy="4381500"/>
          </a:xfrm>
        </p:spPr>
      </p:pic>
      <p:sp>
        <p:nvSpPr>
          <p:cNvPr id="8" name="Tijdelijke aanduiding voor tekst 7">
            <a:extLst>
              <a:ext uri="{FF2B5EF4-FFF2-40B4-BE49-F238E27FC236}">
                <a16:creationId xmlns:a16="http://schemas.microsoft.com/office/drawing/2014/main" id="{11AEFA42-B27B-5C8F-E9CC-0B46D96CA509}"/>
              </a:ext>
            </a:extLst>
          </p:cNvPr>
          <p:cNvSpPr>
            <a:spLocks noGrp="1"/>
          </p:cNvSpPr>
          <p:nvPr>
            <p:ph type="body" sz="quarter" idx="24"/>
          </p:nvPr>
        </p:nvSpPr>
        <p:spPr>
          <a:xfrm>
            <a:off x="933450" y="3072823"/>
            <a:ext cx="4321176" cy="2899157"/>
          </a:xfrm>
        </p:spPr>
        <p:txBody>
          <a:bodyPr vert="horz" lIns="144000" tIns="180000" rIns="0" bIns="180000" rtlCol="0" anchor="t">
            <a:noAutofit/>
          </a:bodyPr>
          <a:lstStyle/>
          <a:p>
            <a:pPr marL="457200" indent="-457200" algn="l">
              <a:buFont typeface="System Font Regular"/>
              <a:buChar char="—"/>
              <a:defRPr/>
            </a:pPr>
            <a:r>
              <a:rPr lang="en-IE" sz="2400">
                <a:latin typeface="Segoe UI"/>
                <a:cs typeface="Segoe UI"/>
              </a:rPr>
              <a:t>Standard </a:t>
            </a:r>
            <a:r>
              <a:rPr kumimoji="0" lang="en-IE" sz="2400" b="0" i="0" u="none" strike="noStrike" kern="1200" cap="none" spc="0" normalizeH="0" baseline="0" noProof="0">
                <a:ln>
                  <a:noFill/>
                </a:ln>
                <a:solidFill>
                  <a:srgbClr val="000000"/>
                </a:solidFill>
                <a:effectLst/>
                <a:uLnTx/>
                <a:uFillTx/>
                <a:latin typeface="Segoe UI"/>
                <a:cs typeface="Segoe UI"/>
              </a:rPr>
              <a:t>model</a:t>
            </a:r>
            <a:r>
              <a:rPr lang="en-IE" sz="2400">
                <a:latin typeface="Segoe UI"/>
                <a:cs typeface="Segoe UI"/>
              </a:rPr>
              <a:t> </a:t>
            </a:r>
            <a:endParaRPr lang="en-IE" sz="1950">
              <a:latin typeface="Segoe UI"/>
              <a:cs typeface="Segoe UI"/>
            </a:endParaRPr>
          </a:p>
          <a:p>
            <a:pPr marL="457200" indent="-457200" algn="l">
              <a:buFont typeface="System Font Regular"/>
              <a:buChar char="—"/>
              <a:defRPr/>
            </a:pPr>
            <a:r>
              <a:rPr kumimoji="0" lang="en-IE" sz="2400" b="0" i="0" u="none" strike="noStrike" kern="1200" cap="none" spc="0" normalizeH="0" baseline="0" noProof="0">
                <a:ln>
                  <a:noFill/>
                </a:ln>
                <a:solidFill>
                  <a:srgbClr val="000000"/>
                </a:solidFill>
                <a:effectLst/>
                <a:uLnTx/>
                <a:uFillTx/>
                <a:latin typeface="Segoe UI"/>
                <a:cs typeface="Segoe UI"/>
              </a:rPr>
              <a:t>Whisper Pro</a:t>
            </a:r>
            <a:r>
              <a:rPr lang="en-IE" sz="2400">
                <a:latin typeface="Segoe UI"/>
                <a:cs typeface="Segoe UI"/>
              </a:rPr>
              <a:t> - Piek compliant</a:t>
            </a:r>
            <a:endParaRPr lang="en-IE" sz="1950">
              <a:latin typeface="Segoe UI"/>
              <a:cs typeface="Segoe UI"/>
            </a:endParaRP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endParaRPr lang="en-IE" sz="2400" b="0" i="0" u="none" strike="noStrike" kern="1200" cap="none" spc="0" normalizeH="0" baseline="0" noProof="0">
              <a:ln>
                <a:noFill/>
              </a:ln>
              <a:solidFill>
                <a:srgbClr val="000000"/>
              </a:solidFill>
              <a:effectLst/>
              <a:uLnTx/>
              <a:uFillTx/>
              <a:latin typeface="Segoe UI" panose="020B0502040204020203" pitchFamily="34" charset="0"/>
              <a:cs typeface="Segoe UI"/>
            </a:endParaRPr>
          </a:p>
          <a:p>
            <a:endParaRPr lang="nl-BE"/>
          </a:p>
        </p:txBody>
      </p:sp>
      <p:sp>
        <p:nvSpPr>
          <p:cNvPr id="12" name="Titel 11">
            <a:extLst>
              <a:ext uri="{FF2B5EF4-FFF2-40B4-BE49-F238E27FC236}">
                <a16:creationId xmlns:a16="http://schemas.microsoft.com/office/drawing/2014/main" id="{232A88EB-5700-77C7-09FC-BA38601AA4FD}"/>
              </a:ext>
            </a:extLst>
          </p:cNvPr>
          <p:cNvSpPr>
            <a:spLocks noGrp="1"/>
          </p:cNvSpPr>
          <p:nvPr>
            <p:ph type="title"/>
          </p:nvPr>
        </p:nvSpPr>
        <p:spPr/>
        <p:txBody>
          <a:bodyPr/>
          <a:lstStyle/>
          <a:p>
            <a:r>
              <a:rPr lang="en-IE">
                <a:latin typeface="Segoe UI Semibold"/>
                <a:cs typeface="Segoe UI Semibold"/>
              </a:rPr>
              <a:t>Advancer Spectrum – Unit Offering</a:t>
            </a:r>
            <a:endParaRPr lang="nl-BE"/>
          </a:p>
        </p:txBody>
      </p:sp>
      <p:pic>
        <p:nvPicPr>
          <p:cNvPr id="17" name="Tijdelijke aanduiding voor inhoud 15" descr="Afbeelding met tekst, overdekt, apparaat&#10;&#10;Automatisch gegenereerde beschrijving">
            <a:extLst>
              <a:ext uri="{FF2B5EF4-FFF2-40B4-BE49-F238E27FC236}">
                <a16:creationId xmlns:a16="http://schemas.microsoft.com/office/drawing/2014/main" id="{C8E7F0DA-B94C-02DC-00F2-7579479767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585204" y="4827588"/>
            <a:ext cx="5287664" cy="4381500"/>
          </a:xfrm>
          <a:prstGeom prst="rect">
            <a:avLst/>
          </a:prstGeom>
        </p:spPr>
      </p:pic>
      <p:pic>
        <p:nvPicPr>
          <p:cNvPr id="18" name="Picture 6">
            <a:extLst>
              <a:ext uri="{FF2B5EF4-FFF2-40B4-BE49-F238E27FC236}">
                <a16:creationId xmlns:a16="http://schemas.microsoft.com/office/drawing/2014/main" id="{CD162A7A-5F85-7C61-B0AA-FC029761E24A}"/>
              </a:ext>
            </a:extLst>
          </p:cNvPr>
          <p:cNvPicPr>
            <a:picLocks noChangeAspect="1"/>
          </p:cNvPicPr>
          <p:nvPr/>
        </p:nvPicPr>
        <p:blipFill>
          <a:blip r:embed="rId4"/>
          <a:stretch>
            <a:fillRect/>
          </a:stretch>
        </p:blipFill>
        <p:spPr>
          <a:xfrm>
            <a:off x="16044884" y="7724642"/>
            <a:ext cx="1482835" cy="938810"/>
          </a:xfrm>
          <a:prstGeom prst="rect">
            <a:avLst/>
          </a:prstGeom>
          <a:noFill/>
          <a:ln cap="flat">
            <a:noFill/>
          </a:ln>
        </p:spPr>
      </p:pic>
      <p:sp>
        <p:nvSpPr>
          <p:cNvPr id="20" name="TextBox 8">
            <a:extLst>
              <a:ext uri="{FF2B5EF4-FFF2-40B4-BE49-F238E27FC236}">
                <a16:creationId xmlns:a16="http://schemas.microsoft.com/office/drawing/2014/main" id="{87FE8CFA-5267-8E70-EA77-554B433CEAA6}"/>
              </a:ext>
            </a:extLst>
          </p:cNvPr>
          <p:cNvSpPr txBox="1"/>
          <p:nvPr/>
        </p:nvSpPr>
        <p:spPr>
          <a:xfrm>
            <a:off x="8662068" y="1153242"/>
            <a:ext cx="2800575" cy="1124860"/>
          </a:xfrm>
          <a:prstGeom prst="rect">
            <a:avLst/>
          </a:prstGeom>
          <a:noFill/>
        </p:spPr>
        <p:txBody>
          <a:bodyPr wrap="square" rtlCol="0">
            <a:spAutoFit/>
          </a:bodyPr>
          <a:lstStyle/>
          <a:p>
            <a:pPr algn="ctr"/>
            <a:r>
              <a:rPr lang="en-IE" sz="1744" b="1"/>
              <a:t>New Remote </a:t>
            </a:r>
            <a:r>
              <a:rPr lang="en-IE" sz="1744" b="1" err="1"/>
              <a:t>Evaps</a:t>
            </a:r>
            <a:r>
              <a:rPr lang="en-IE" sz="1744" b="1"/>
              <a:t> for Advancer</a:t>
            </a:r>
          </a:p>
          <a:p>
            <a:pPr algn="ctr"/>
            <a:endParaRPr lang="en-IE" sz="1477" b="1"/>
          </a:p>
          <a:p>
            <a:pPr algn="ctr"/>
            <a:r>
              <a:rPr lang="en-IE" sz="1744" b="1"/>
              <a:t>S3A &amp; S6A</a:t>
            </a:r>
          </a:p>
        </p:txBody>
      </p:sp>
      <p:pic>
        <p:nvPicPr>
          <p:cNvPr id="22" name="Afbeelding 21">
            <a:extLst>
              <a:ext uri="{FF2B5EF4-FFF2-40B4-BE49-F238E27FC236}">
                <a16:creationId xmlns:a16="http://schemas.microsoft.com/office/drawing/2014/main" id="{E3453311-DF3B-45CC-C246-077E8F784D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232309" y="839285"/>
            <a:ext cx="3225800" cy="1905000"/>
          </a:xfrm>
          <a:prstGeom prst="rect">
            <a:avLst/>
          </a:prstGeom>
        </p:spPr>
      </p:pic>
      <p:sp>
        <p:nvSpPr>
          <p:cNvPr id="23" name="Ovaal 22">
            <a:extLst>
              <a:ext uri="{FF2B5EF4-FFF2-40B4-BE49-F238E27FC236}">
                <a16:creationId xmlns:a16="http://schemas.microsoft.com/office/drawing/2014/main" id="{AA7950D8-FCFB-67A8-7323-2AFAA2CA8844}"/>
              </a:ext>
            </a:extLst>
          </p:cNvPr>
          <p:cNvSpPr/>
          <p:nvPr/>
        </p:nvSpPr>
        <p:spPr>
          <a:xfrm>
            <a:off x="11717867" y="892674"/>
            <a:ext cx="821267" cy="821267"/>
          </a:xfrm>
          <a:prstGeom prst="ellipse">
            <a:avLst/>
          </a:prstGeom>
          <a:noFill/>
          <a:ln w="38100">
            <a:solidFill>
              <a:srgbClr val="009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tangle 6">
            <a:extLst>
              <a:ext uri="{FF2B5EF4-FFF2-40B4-BE49-F238E27FC236}">
                <a16:creationId xmlns:a16="http://schemas.microsoft.com/office/drawing/2014/main" id="{7CD1B939-09FA-EFD3-B355-7F0FB69D2C06}"/>
              </a:ext>
            </a:extLst>
          </p:cNvPr>
          <p:cNvSpPr/>
          <p:nvPr/>
        </p:nvSpPr>
        <p:spPr>
          <a:xfrm>
            <a:off x="16698279" y="4754393"/>
            <a:ext cx="1066167" cy="471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29946" rtl="0" eaLnBrk="1" latinLnBrk="0" hangingPunct="1">
              <a:defRPr sz="1299" kern="1200">
                <a:solidFill>
                  <a:schemeClr val="lt1"/>
                </a:solidFill>
                <a:latin typeface="+mn-lt"/>
                <a:ea typeface="+mn-ea"/>
                <a:cs typeface="+mn-cs"/>
              </a:defRPr>
            </a:lvl1pPr>
            <a:lvl2pPr marL="329946" algn="l" defTabSz="329946" rtl="0" eaLnBrk="1" latinLnBrk="0" hangingPunct="1">
              <a:defRPr sz="1299" kern="1200">
                <a:solidFill>
                  <a:schemeClr val="lt1"/>
                </a:solidFill>
                <a:latin typeface="+mn-lt"/>
                <a:ea typeface="+mn-ea"/>
                <a:cs typeface="+mn-cs"/>
              </a:defRPr>
            </a:lvl2pPr>
            <a:lvl3pPr marL="659892" algn="l" defTabSz="329946" rtl="0" eaLnBrk="1" latinLnBrk="0" hangingPunct="1">
              <a:defRPr sz="1299" kern="1200">
                <a:solidFill>
                  <a:schemeClr val="lt1"/>
                </a:solidFill>
                <a:latin typeface="+mn-lt"/>
                <a:ea typeface="+mn-ea"/>
                <a:cs typeface="+mn-cs"/>
              </a:defRPr>
            </a:lvl3pPr>
            <a:lvl4pPr marL="989838" algn="l" defTabSz="329946" rtl="0" eaLnBrk="1" latinLnBrk="0" hangingPunct="1">
              <a:defRPr sz="1299" kern="1200">
                <a:solidFill>
                  <a:schemeClr val="lt1"/>
                </a:solidFill>
                <a:latin typeface="+mn-lt"/>
                <a:ea typeface="+mn-ea"/>
                <a:cs typeface="+mn-cs"/>
              </a:defRPr>
            </a:lvl4pPr>
            <a:lvl5pPr marL="1319784" algn="l" defTabSz="329946" rtl="0" eaLnBrk="1" latinLnBrk="0" hangingPunct="1">
              <a:defRPr sz="1299" kern="1200">
                <a:solidFill>
                  <a:schemeClr val="lt1"/>
                </a:solidFill>
                <a:latin typeface="+mn-lt"/>
                <a:ea typeface="+mn-ea"/>
                <a:cs typeface="+mn-cs"/>
              </a:defRPr>
            </a:lvl5pPr>
            <a:lvl6pPr marL="1649730" algn="l" defTabSz="329946" rtl="0" eaLnBrk="1" latinLnBrk="0" hangingPunct="1">
              <a:defRPr sz="1299" kern="1200">
                <a:solidFill>
                  <a:schemeClr val="lt1"/>
                </a:solidFill>
                <a:latin typeface="+mn-lt"/>
                <a:ea typeface="+mn-ea"/>
                <a:cs typeface="+mn-cs"/>
              </a:defRPr>
            </a:lvl6pPr>
            <a:lvl7pPr marL="1979673" algn="l" defTabSz="329946" rtl="0" eaLnBrk="1" latinLnBrk="0" hangingPunct="1">
              <a:defRPr sz="1299" kern="1200">
                <a:solidFill>
                  <a:schemeClr val="lt1"/>
                </a:solidFill>
                <a:latin typeface="+mn-lt"/>
                <a:ea typeface="+mn-ea"/>
                <a:cs typeface="+mn-cs"/>
              </a:defRPr>
            </a:lvl7pPr>
            <a:lvl8pPr marL="2309619" algn="l" defTabSz="329946" rtl="0" eaLnBrk="1" latinLnBrk="0" hangingPunct="1">
              <a:defRPr sz="1299" kern="1200">
                <a:solidFill>
                  <a:schemeClr val="lt1"/>
                </a:solidFill>
                <a:latin typeface="+mn-lt"/>
                <a:ea typeface="+mn-ea"/>
                <a:cs typeface="+mn-cs"/>
              </a:defRPr>
            </a:lvl8pPr>
            <a:lvl9pPr marL="2639565" algn="l" defTabSz="329946" rtl="0" eaLnBrk="1" latinLnBrk="0" hangingPunct="1">
              <a:defRPr sz="1299" kern="1200">
                <a:solidFill>
                  <a:schemeClr val="lt1"/>
                </a:solidFill>
                <a:latin typeface="+mn-lt"/>
                <a:ea typeface="+mn-ea"/>
                <a:cs typeface="+mn-cs"/>
              </a:defRPr>
            </a:lvl9pPr>
          </a:lstStyle>
          <a:p>
            <a:pPr algn="ctr"/>
            <a:r>
              <a:rPr lang="en-US" sz="1600">
                <a:cs typeface="Segoe UI"/>
              </a:rPr>
              <a:t>July 2023</a:t>
            </a:r>
            <a:endParaRPr lang="en-US" sz="1600"/>
          </a:p>
        </p:txBody>
      </p:sp>
    </p:spTree>
    <p:extLst>
      <p:ext uri="{BB962C8B-B14F-4D97-AF65-F5344CB8AC3E}">
        <p14:creationId xmlns:p14="http://schemas.microsoft.com/office/powerpoint/2010/main" val="3933566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7F399F-30DB-0827-0420-0683D39D104D}"/>
              </a:ext>
            </a:extLst>
          </p:cNvPr>
          <p:cNvSpPr>
            <a:spLocks noGrp="1"/>
          </p:cNvSpPr>
          <p:nvPr>
            <p:ph type="title"/>
          </p:nvPr>
        </p:nvSpPr>
        <p:spPr>
          <a:xfrm>
            <a:off x="933450" y="540415"/>
            <a:ext cx="14292688" cy="1079399"/>
          </a:xfrm>
        </p:spPr>
        <p:txBody>
          <a:bodyPr/>
          <a:lstStyle/>
          <a:p>
            <a:r>
              <a:rPr lang="nl-BE" err="1">
                <a:latin typeface="Segoe UI Semibold"/>
                <a:cs typeface="Segoe UI Semibold"/>
              </a:rPr>
              <a:t>Advancer</a:t>
            </a:r>
            <a:r>
              <a:rPr lang="nl-BE">
                <a:latin typeface="Segoe UI Semibold"/>
                <a:cs typeface="Segoe UI Semibold"/>
              </a:rPr>
              <a:t> Spectrum - </a:t>
            </a:r>
            <a:r>
              <a:rPr lang="nl-BE" b="0">
                <a:latin typeface="Segoe UI Semibold"/>
                <a:cs typeface="Segoe UI Semibold"/>
              </a:rPr>
              <a:t>THE NEW BENCHMARK IN MULTI TEMP TRANSPORT</a:t>
            </a:r>
            <a:endParaRPr lang="nl-BE"/>
          </a:p>
        </p:txBody>
      </p:sp>
      <p:sp>
        <p:nvSpPr>
          <p:cNvPr id="4" name="Tijdelijke aanduiding voor tekst 3">
            <a:extLst>
              <a:ext uri="{FF2B5EF4-FFF2-40B4-BE49-F238E27FC236}">
                <a16:creationId xmlns:a16="http://schemas.microsoft.com/office/drawing/2014/main" id="{CA287290-FF8D-D7E6-4AAF-A9C2AF516FB1}"/>
              </a:ext>
            </a:extLst>
          </p:cNvPr>
          <p:cNvSpPr>
            <a:spLocks noGrp="1"/>
          </p:cNvSpPr>
          <p:nvPr>
            <p:ph type="body" sz="quarter" idx="17"/>
          </p:nvPr>
        </p:nvSpPr>
        <p:spPr/>
        <p:txBody>
          <a:bodyPr vert="horz" lIns="0" tIns="45720" rIns="0" bIns="45720" rtlCol="0" anchor="t">
            <a:normAutofit fontScale="92500" lnSpcReduction="20000"/>
          </a:bodyPr>
          <a:lstStyle/>
          <a:p>
            <a:pPr marL="0" indent="0">
              <a:buNone/>
            </a:pPr>
            <a:r>
              <a:rPr lang="nl-BE" b="1">
                <a:latin typeface="Segoe UI"/>
                <a:cs typeface="Segoe UI"/>
              </a:rPr>
              <a:t>A-500 Spectrum:</a:t>
            </a:r>
          </a:p>
          <a:p>
            <a:pPr>
              <a:lnSpc>
                <a:spcPct val="150000"/>
              </a:lnSpc>
            </a:pPr>
            <a:r>
              <a:rPr lang="nl-BE"/>
              <a:t>Highest Performance Multi Temp unit</a:t>
            </a:r>
            <a:endParaRPr lang="nl-BE">
              <a:cs typeface="Segoe UI" panose="020B0502040204020203" pitchFamily="34" charset="0"/>
            </a:endParaRPr>
          </a:p>
          <a:p>
            <a:pPr>
              <a:lnSpc>
                <a:spcPct val="150000"/>
              </a:lnSpc>
            </a:pPr>
            <a:r>
              <a:rPr lang="nl-BE"/>
              <a:t>Increased temperature control accuracy</a:t>
            </a:r>
            <a:endParaRPr lang="nl-BE">
              <a:cs typeface="Segoe UI" panose="020B0502040204020203" pitchFamily="34" charset="0"/>
            </a:endParaRPr>
          </a:p>
          <a:p>
            <a:pPr>
              <a:lnSpc>
                <a:spcPct val="150000"/>
              </a:lnSpc>
            </a:pPr>
            <a:r>
              <a:rPr lang="nl-BE"/>
              <a:t>Fastest pulldown </a:t>
            </a:r>
            <a:endParaRPr lang="nl-BE">
              <a:cs typeface="Segoe UI" panose="020B0502040204020203" pitchFamily="34" charset="0"/>
            </a:endParaRPr>
          </a:p>
          <a:p>
            <a:pPr>
              <a:lnSpc>
                <a:spcPct val="150000"/>
              </a:lnSpc>
            </a:pPr>
            <a:r>
              <a:rPr lang="nl-BE"/>
              <a:t>Electronically governed NRMM engine</a:t>
            </a:r>
            <a:endParaRPr lang="nl-BE">
              <a:cs typeface="Segoe UI" panose="020B0502040204020203" pitchFamily="34" charset="0"/>
            </a:endParaRPr>
          </a:p>
          <a:p>
            <a:pPr>
              <a:lnSpc>
                <a:spcPct val="150000"/>
              </a:lnSpc>
            </a:pPr>
            <a:r>
              <a:rPr lang="nl-BE" b="1"/>
              <a:t>Up to 30% </a:t>
            </a:r>
            <a:r>
              <a:rPr lang="nl-BE"/>
              <a:t>fuel efficiency over SLXi MT </a:t>
            </a:r>
            <a:endParaRPr lang="nl-BE">
              <a:cs typeface="Segoe UI" panose="020B0502040204020203" pitchFamily="34" charset="0"/>
            </a:endParaRPr>
          </a:p>
          <a:p>
            <a:pPr>
              <a:lnSpc>
                <a:spcPct val="150000"/>
              </a:lnSpc>
            </a:pPr>
            <a:r>
              <a:rPr lang="nl-BE"/>
              <a:t>Fuel consumption monitoring</a:t>
            </a:r>
            <a:endParaRPr lang="nl-BE">
              <a:cs typeface="Segoe UI" panose="020B0502040204020203" pitchFamily="34" charset="0"/>
            </a:endParaRPr>
          </a:p>
          <a:p>
            <a:pPr>
              <a:lnSpc>
                <a:spcPct val="150000"/>
              </a:lnSpc>
            </a:pPr>
            <a:r>
              <a:rPr lang="nl-BE"/>
              <a:t>Quietest standard unit in the Market</a:t>
            </a:r>
            <a:endParaRPr lang="nl-BE">
              <a:cs typeface="Segoe UI" panose="020B0502040204020203" pitchFamily="34" charset="0"/>
            </a:endParaRPr>
          </a:p>
          <a:p>
            <a:pPr>
              <a:lnSpc>
                <a:spcPct val="150000"/>
              </a:lnSpc>
            </a:pPr>
            <a:r>
              <a:rPr lang="nl-BE"/>
              <a:t>Variable airflow (Host Only op)</a:t>
            </a:r>
            <a:endParaRPr lang="nl-BE">
              <a:cs typeface="Segoe UI" panose="020B0502040204020203" pitchFamily="34" charset="0"/>
            </a:endParaRPr>
          </a:p>
          <a:p>
            <a:pPr>
              <a:lnSpc>
                <a:spcPct val="150000"/>
              </a:lnSpc>
            </a:pPr>
            <a:endParaRPr lang="nl-BE">
              <a:cs typeface="Segoe UI" panose="020B0502040204020203" pitchFamily="34" charset="0"/>
            </a:endParaRPr>
          </a:p>
        </p:txBody>
      </p:sp>
      <p:graphicFrame>
        <p:nvGraphicFramePr>
          <p:cNvPr id="7" name="Table 6">
            <a:extLst>
              <a:ext uri="{FF2B5EF4-FFF2-40B4-BE49-F238E27FC236}">
                <a16:creationId xmlns:a16="http://schemas.microsoft.com/office/drawing/2014/main" id="{F6B31739-6759-7CCF-D9E8-A53857C18BD3}"/>
              </a:ext>
            </a:extLst>
          </p:cNvPr>
          <p:cNvGraphicFramePr>
            <a:graphicFrameLocks noGrp="1"/>
          </p:cNvGraphicFramePr>
          <p:nvPr>
            <p:extLst>
              <p:ext uri="{D42A27DB-BD31-4B8C-83A1-F6EECF244321}">
                <p14:modId xmlns:p14="http://schemas.microsoft.com/office/powerpoint/2010/main" val="948564321"/>
              </p:ext>
            </p:extLst>
          </p:nvPr>
        </p:nvGraphicFramePr>
        <p:xfrm>
          <a:off x="9631836" y="3103147"/>
          <a:ext cx="7667623" cy="5600700"/>
        </p:xfrm>
        <a:graphic>
          <a:graphicData uri="http://schemas.openxmlformats.org/drawingml/2006/table">
            <a:tbl>
              <a:tblPr firstRow="1" bandRow="1">
                <a:tableStyleId>{85BE263C-DBD7-4A20-BB59-AAB30ACAA65A}</a:tableStyleId>
              </a:tblPr>
              <a:tblGrid>
                <a:gridCol w="5017660">
                  <a:extLst>
                    <a:ext uri="{9D8B030D-6E8A-4147-A177-3AD203B41FA5}">
                      <a16:colId xmlns:a16="http://schemas.microsoft.com/office/drawing/2014/main" val="2146590637"/>
                    </a:ext>
                  </a:extLst>
                </a:gridCol>
                <a:gridCol w="2649963">
                  <a:extLst>
                    <a:ext uri="{9D8B030D-6E8A-4147-A177-3AD203B41FA5}">
                      <a16:colId xmlns:a16="http://schemas.microsoft.com/office/drawing/2014/main" val="2877713711"/>
                    </a:ext>
                  </a:extLst>
                </a:gridCol>
              </a:tblGrid>
              <a:tr h="857250">
                <a:tc>
                  <a:txBody>
                    <a:bodyPr/>
                    <a:lstStyle/>
                    <a:p>
                      <a:pPr fontAlgn="base"/>
                      <a:r>
                        <a:rPr lang="en-IE" sz="2400">
                          <a:effectLst/>
                        </a:rPr>
                        <a:t>Specification​</a:t>
                      </a:r>
                      <a:endParaRPr lang="en-IE">
                        <a:effectLst/>
                      </a:endParaRPr>
                    </a:p>
                  </a:txBody>
                  <a:tcPr/>
                </a:tc>
                <a:tc>
                  <a:txBody>
                    <a:bodyPr/>
                    <a:lstStyle/>
                    <a:p>
                      <a:pPr algn="ctr" fontAlgn="base"/>
                      <a:r>
                        <a:rPr lang="en-IE" sz="2400">
                          <a:effectLst/>
                        </a:rPr>
                        <a:t>A-500 Spectrum​</a:t>
                      </a:r>
                      <a:endParaRPr lang="en-IE">
                        <a:effectLst/>
                      </a:endParaRPr>
                    </a:p>
                  </a:txBody>
                  <a:tcPr/>
                </a:tc>
                <a:extLst>
                  <a:ext uri="{0D108BD9-81ED-4DB2-BD59-A6C34878D82A}">
                    <a16:rowId xmlns:a16="http://schemas.microsoft.com/office/drawing/2014/main" val="1005909362"/>
                  </a:ext>
                </a:extLst>
              </a:tr>
              <a:tr h="466725">
                <a:tc>
                  <a:txBody>
                    <a:bodyPr/>
                    <a:lstStyle/>
                    <a:p>
                      <a:pPr fontAlgn="base"/>
                      <a:r>
                        <a:rPr lang="en-IE" sz="2100">
                          <a:effectLst/>
                        </a:rPr>
                        <a:t>Capacity (W)                   0/30C​</a:t>
                      </a:r>
                      <a:endParaRPr lang="en-IE">
                        <a:effectLst/>
                      </a:endParaRPr>
                    </a:p>
                  </a:txBody>
                  <a:tcPr/>
                </a:tc>
                <a:tc>
                  <a:txBody>
                    <a:bodyPr/>
                    <a:lstStyle/>
                    <a:p>
                      <a:pPr algn="ctr" fontAlgn="base"/>
                      <a:r>
                        <a:rPr lang="en-IE" sz="2100">
                          <a:effectLst/>
                        </a:rPr>
                        <a:t>18,600 W​</a:t>
                      </a:r>
                      <a:endParaRPr lang="en-IE">
                        <a:effectLst/>
                      </a:endParaRPr>
                    </a:p>
                  </a:txBody>
                  <a:tcPr anchor="ctr"/>
                </a:tc>
                <a:extLst>
                  <a:ext uri="{0D108BD9-81ED-4DB2-BD59-A6C34878D82A}">
                    <a16:rowId xmlns:a16="http://schemas.microsoft.com/office/drawing/2014/main" val="2559325860"/>
                  </a:ext>
                </a:extLst>
              </a:tr>
              <a:tr h="466725">
                <a:tc>
                  <a:txBody>
                    <a:bodyPr/>
                    <a:lstStyle/>
                    <a:p>
                      <a:pPr fontAlgn="base"/>
                      <a:r>
                        <a:rPr lang="en-IE" sz="2100">
                          <a:effectLst/>
                        </a:rPr>
                        <a:t>Capacity (W)                 -20/30C​</a:t>
                      </a:r>
                      <a:endParaRPr lang="en-IE">
                        <a:effectLst/>
                      </a:endParaRPr>
                    </a:p>
                  </a:txBody>
                  <a:tcPr/>
                </a:tc>
                <a:tc>
                  <a:txBody>
                    <a:bodyPr/>
                    <a:lstStyle/>
                    <a:p>
                      <a:pPr algn="ctr" fontAlgn="base"/>
                      <a:r>
                        <a:rPr lang="en-IE" sz="2100">
                          <a:effectLst/>
                        </a:rPr>
                        <a:t>10,000 W​</a:t>
                      </a:r>
                      <a:endParaRPr lang="en-IE">
                        <a:effectLst/>
                      </a:endParaRPr>
                    </a:p>
                  </a:txBody>
                  <a:tcPr anchor="ctr"/>
                </a:tc>
                <a:extLst>
                  <a:ext uri="{0D108BD9-81ED-4DB2-BD59-A6C34878D82A}">
                    <a16:rowId xmlns:a16="http://schemas.microsoft.com/office/drawing/2014/main" val="1881864657"/>
                  </a:ext>
                </a:extLst>
              </a:tr>
              <a:tr h="466725">
                <a:tc>
                  <a:txBody>
                    <a:bodyPr/>
                    <a:lstStyle/>
                    <a:p>
                      <a:pPr fontAlgn="base"/>
                      <a:r>
                        <a:rPr lang="en-IE" sz="2100">
                          <a:effectLst/>
                        </a:rPr>
                        <a:t>Electric Capacity             0/30C​</a:t>
                      </a:r>
                      <a:endParaRPr lang="en-IE">
                        <a:effectLst/>
                      </a:endParaRPr>
                    </a:p>
                  </a:txBody>
                  <a:tcPr/>
                </a:tc>
                <a:tc>
                  <a:txBody>
                    <a:bodyPr/>
                    <a:lstStyle/>
                    <a:p>
                      <a:pPr algn="ctr" fontAlgn="base"/>
                      <a:r>
                        <a:rPr lang="en-IE" sz="2100">
                          <a:effectLst/>
                        </a:rPr>
                        <a:t>15,800 W​</a:t>
                      </a:r>
                      <a:endParaRPr lang="en-IE">
                        <a:effectLst/>
                      </a:endParaRPr>
                    </a:p>
                  </a:txBody>
                  <a:tcPr anchor="ctr"/>
                </a:tc>
                <a:extLst>
                  <a:ext uri="{0D108BD9-81ED-4DB2-BD59-A6C34878D82A}">
                    <a16:rowId xmlns:a16="http://schemas.microsoft.com/office/drawing/2014/main" val="1636279902"/>
                  </a:ext>
                </a:extLst>
              </a:tr>
              <a:tr h="466725">
                <a:tc>
                  <a:txBody>
                    <a:bodyPr/>
                    <a:lstStyle/>
                    <a:p>
                      <a:pPr fontAlgn="base"/>
                      <a:r>
                        <a:rPr lang="en-IE" sz="2100">
                          <a:effectLst/>
                        </a:rPr>
                        <a:t>Electric Capacity            -20/30C​</a:t>
                      </a:r>
                      <a:endParaRPr lang="en-IE">
                        <a:effectLst/>
                      </a:endParaRPr>
                    </a:p>
                  </a:txBody>
                  <a:tcPr/>
                </a:tc>
                <a:tc>
                  <a:txBody>
                    <a:bodyPr/>
                    <a:lstStyle/>
                    <a:p>
                      <a:pPr algn="ctr" fontAlgn="base"/>
                      <a:r>
                        <a:rPr lang="en-IE" sz="2100">
                          <a:effectLst/>
                        </a:rPr>
                        <a:t>7,750 W​</a:t>
                      </a:r>
                      <a:endParaRPr lang="en-IE">
                        <a:effectLst/>
                      </a:endParaRPr>
                    </a:p>
                  </a:txBody>
                  <a:tcPr anchor="ctr"/>
                </a:tc>
                <a:extLst>
                  <a:ext uri="{0D108BD9-81ED-4DB2-BD59-A6C34878D82A}">
                    <a16:rowId xmlns:a16="http://schemas.microsoft.com/office/drawing/2014/main" val="35752283"/>
                  </a:ext>
                </a:extLst>
              </a:tr>
              <a:tr h="466725">
                <a:tc>
                  <a:txBody>
                    <a:bodyPr/>
                    <a:lstStyle/>
                    <a:p>
                      <a:pPr fontAlgn="base"/>
                      <a:r>
                        <a:rPr lang="en-IE" sz="2100">
                          <a:effectLst/>
                        </a:rPr>
                        <a:t>Airflow (m3/hr) (HSD) Host​</a:t>
                      </a:r>
                      <a:endParaRPr lang="en-IE">
                        <a:effectLst/>
                      </a:endParaRPr>
                    </a:p>
                  </a:txBody>
                  <a:tcPr/>
                </a:tc>
                <a:tc>
                  <a:txBody>
                    <a:bodyPr/>
                    <a:lstStyle/>
                    <a:p>
                      <a:pPr algn="ctr" fontAlgn="base"/>
                      <a:r>
                        <a:rPr lang="en-IE" sz="2100">
                          <a:effectLst/>
                        </a:rPr>
                        <a:t>  5,300 m</a:t>
                      </a:r>
                      <a:r>
                        <a:rPr lang="en-IE" sz="1400" baseline="30000">
                          <a:effectLst/>
                        </a:rPr>
                        <a:t>3</a:t>
                      </a:r>
                      <a:r>
                        <a:rPr lang="en-IE" sz="2100">
                          <a:effectLst/>
                        </a:rPr>
                        <a:t>/hr​</a:t>
                      </a:r>
                      <a:endParaRPr lang="en-IE">
                        <a:effectLst/>
                      </a:endParaRPr>
                    </a:p>
                  </a:txBody>
                  <a:tcPr anchor="ctr"/>
                </a:tc>
                <a:extLst>
                  <a:ext uri="{0D108BD9-81ED-4DB2-BD59-A6C34878D82A}">
                    <a16:rowId xmlns:a16="http://schemas.microsoft.com/office/drawing/2014/main" val="470937626"/>
                  </a:ext>
                </a:extLst>
              </a:tr>
              <a:tr h="466725">
                <a:tc>
                  <a:txBody>
                    <a:bodyPr/>
                    <a:lstStyle/>
                    <a:p>
                      <a:pPr fontAlgn="base"/>
                      <a:r>
                        <a:rPr lang="en-IE" sz="2100">
                          <a:effectLst/>
                        </a:rPr>
                        <a:t>Sound Pressure (dB(A))​</a:t>
                      </a:r>
                      <a:endParaRPr lang="en-IE">
                        <a:effectLst/>
                      </a:endParaRPr>
                    </a:p>
                  </a:txBody>
                  <a:tcPr/>
                </a:tc>
                <a:tc>
                  <a:txBody>
                    <a:bodyPr/>
                    <a:lstStyle/>
                    <a:p>
                      <a:pPr algn="ctr" fontAlgn="base"/>
                      <a:r>
                        <a:rPr lang="en-IE" sz="1900">
                          <a:effectLst/>
                        </a:rPr>
                        <a:t>67 (HSD), 64 (Elec)​</a:t>
                      </a:r>
                      <a:endParaRPr lang="en-IE">
                        <a:effectLst/>
                      </a:endParaRPr>
                    </a:p>
                  </a:txBody>
                  <a:tcPr anchor="ctr"/>
                </a:tc>
                <a:extLst>
                  <a:ext uri="{0D108BD9-81ED-4DB2-BD59-A6C34878D82A}">
                    <a16:rowId xmlns:a16="http://schemas.microsoft.com/office/drawing/2014/main" val="129280664"/>
                  </a:ext>
                </a:extLst>
              </a:tr>
              <a:tr h="542925">
                <a:tc>
                  <a:txBody>
                    <a:bodyPr/>
                    <a:lstStyle/>
                    <a:p>
                      <a:pPr fontAlgn="base"/>
                      <a:r>
                        <a:rPr lang="en-IE" sz="2100">
                          <a:effectLst/>
                        </a:rPr>
                        <a:t>Engine​</a:t>
                      </a:r>
                      <a:endParaRPr lang="en-IE">
                        <a:effectLst/>
                      </a:endParaRPr>
                    </a:p>
                  </a:txBody>
                  <a:tcPr/>
                </a:tc>
                <a:tc>
                  <a:txBody>
                    <a:bodyPr/>
                    <a:lstStyle/>
                    <a:p>
                      <a:pPr algn="ctr" fontAlgn="base"/>
                      <a:r>
                        <a:rPr lang="en-IE" sz="1900">
                          <a:effectLst/>
                        </a:rPr>
                        <a:t>High Efficiency Eco​</a:t>
                      </a:r>
                      <a:endParaRPr lang="en-IE">
                        <a:effectLst/>
                      </a:endParaRPr>
                    </a:p>
                  </a:txBody>
                  <a:tcPr anchor="ctr"/>
                </a:tc>
                <a:extLst>
                  <a:ext uri="{0D108BD9-81ED-4DB2-BD59-A6C34878D82A}">
                    <a16:rowId xmlns:a16="http://schemas.microsoft.com/office/drawing/2014/main" val="3974364695"/>
                  </a:ext>
                </a:extLst>
              </a:tr>
              <a:tr h="466725">
                <a:tc>
                  <a:txBody>
                    <a:bodyPr/>
                    <a:lstStyle/>
                    <a:p>
                      <a:pPr fontAlgn="base"/>
                      <a:r>
                        <a:rPr lang="en-IE" sz="2100">
                          <a:effectLst/>
                        </a:rPr>
                        <a:t>Connectivity Package​</a:t>
                      </a:r>
                      <a:endParaRPr lang="en-IE">
                        <a:effectLst/>
                      </a:endParaRPr>
                    </a:p>
                  </a:txBody>
                  <a:tcPr/>
                </a:tc>
                <a:tc>
                  <a:txBody>
                    <a:bodyPr/>
                    <a:lstStyle/>
                    <a:p>
                      <a:pPr algn="ctr" fontAlgn="base"/>
                      <a:r>
                        <a:rPr lang="en-IE" sz="2100">
                          <a:effectLst/>
                        </a:rPr>
                        <a:t>2-YEAR​</a:t>
                      </a:r>
                      <a:endParaRPr lang="en-IE">
                        <a:effectLst/>
                      </a:endParaRPr>
                    </a:p>
                  </a:txBody>
                  <a:tcPr anchor="ctr"/>
                </a:tc>
                <a:extLst>
                  <a:ext uri="{0D108BD9-81ED-4DB2-BD59-A6C34878D82A}">
                    <a16:rowId xmlns:a16="http://schemas.microsoft.com/office/drawing/2014/main" val="4209116741"/>
                  </a:ext>
                </a:extLst>
              </a:tr>
              <a:tr h="466725">
                <a:tc>
                  <a:txBody>
                    <a:bodyPr/>
                    <a:lstStyle/>
                    <a:p>
                      <a:pPr fontAlgn="base"/>
                      <a:r>
                        <a:rPr lang="en-IE" sz="2100">
                          <a:effectLst/>
                        </a:rPr>
                        <a:t>Electric Standby​</a:t>
                      </a:r>
                      <a:endParaRPr lang="en-IE">
                        <a:effectLst/>
                      </a:endParaRPr>
                    </a:p>
                  </a:txBody>
                  <a:tcPr/>
                </a:tc>
                <a:tc>
                  <a:txBody>
                    <a:bodyPr/>
                    <a:lstStyle/>
                    <a:p>
                      <a:pPr algn="ctr" fontAlgn="base"/>
                      <a:r>
                        <a:rPr lang="en-IE" sz="2100">
                          <a:effectLst/>
                        </a:rPr>
                        <a:t>YES​</a:t>
                      </a:r>
                      <a:endParaRPr lang="en-IE">
                        <a:effectLst/>
                      </a:endParaRPr>
                    </a:p>
                  </a:txBody>
                  <a:tcPr anchor="ctr"/>
                </a:tc>
                <a:extLst>
                  <a:ext uri="{0D108BD9-81ED-4DB2-BD59-A6C34878D82A}">
                    <a16:rowId xmlns:a16="http://schemas.microsoft.com/office/drawing/2014/main" val="2318828990"/>
                  </a:ext>
                </a:extLst>
              </a:tr>
              <a:tr h="466725">
                <a:tc>
                  <a:txBody>
                    <a:bodyPr/>
                    <a:lstStyle/>
                    <a:p>
                      <a:pPr fontAlgn="base"/>
                      <a:r>
                        <a:rPr lang="en-IE" sz="2100">
                          <a:effectLst/>
                        </a:rPr>
                        <a:t>Variable Airflow </a:t>
                      </a:r>
                      <a:r>
                        <a:rPr lang="en-IE" sz="1500">
                          <a:effectLst/>
                        </a:rPr>
                        <a:t>(Host Only Op)​</a:t>
                      </a:r>
                      <a:endParaRPr lang="en-IE">
                        <a:effectLst/>
                      </a:endParaRPr>
                    </a:p>
                  </a:txBody>
                  <a:tcPr/>
                </a:tc>
                <a:tc>
                  <a:txBody>
                    <a:bodyPr/>
                    <a:lstStyle/>
                    <a:p>
                      <a:pPr algn="ctr" fontAlgn="base"/>
                      <a:r>
                        <a:rPr lang="en-IE" sz="2100">
                          <a:effectLst/>
                        </a:rPr>
                        <a:t>YES​</a:t>
                      </a:r>
                      <a:endParaRPr lang="en-IE">
                        <a:effectLst/>
                      </a:endParaRPr>
                    </a:p>
                  </a:txBody>
                  <a:tcPr anchor="ctr"/>
                </a:tc>
                <a:extLst>
                  <a:ext uri="{0D108BD9-81ED-4DB2-BD59-A6C34878D82A}">
                    <a16:rowId xmlns:a16="http://schemas.microsoft.com/office/drawing/2014/main" val="4062079132"/>
                  </a:ext>
                </a:extLst>
              </a:tr>
            </a:tbl>
          </a:graphicData>
        </a:graphic>
      </p:graphicFrame>
    </p:spTree>
    <p:extLst>
      <p:ext uri="{BB962C8B-B14F-4D97-AF65-F5344CB8AC3E}">
        <p14:creationId xmlns:p14="http://schemas.microsoft.com/office/powerpoint/2010/main" val="1138875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26954F-D4B4-C8D5-290F-966BCADF611F}"/>
              </a:ext>
            </a:extLst>
          </p:cNvPr>
          <p:cNvSpPr>
            <a:spLocks noGrp="1"/>
          </p:cNvSpPr>
          <p:nvPr>
            <p:ph type="title"/>
          </p:nvPr>
        </p:nvSpPr>
        <p:spPr/>
        <p:txBody>
          <a:bodyPr/>
          <a:lstStyle/>
          <a:p>
            <a:r>
              <a:rPr lang="nl-BE" b="0">
                <a:latin typeface="Segoe UI Semibold"/>
                <a:cs typeface="Segoe UI Semibold"/>
              </a:rPr>
              <a:t>NEW REMOTE EVAPORATORS</a:t>
            </a:r>
            <a:endParaRPr lang="en-US"/>
          </a:p>
        </p:txBody>
      </p:sp>
      <p:sp>
        <p:nvSpPr>
          <p:cNvPr id="4" name="Tijdelijke aanduiding voor tekst 3">
            <a:extLst>
              <a:ext uri="{FF2B5EF4-FFF2-40B4-BE49-F238E27FC236}">
                <a16:creationId xmlns:a16="http://schemas.microsoft.com/office/drawing/2014/main" id="{F955A9AC-AD34-3FCB-58C9-473EDAEFE840}"/>
              </a:ext>
            </a:extLst>
          </p:cNvPr>
          <p:cNvSpPr>
            <a:spLocks noGrp="1"/>
          </p:cNvSpPr>
          <p:nvPr>
            <p:ph type="body" sz="quarter" idx="17"/>
          </p:nvPr>
        </p:nvSpPr>
        <p:spPr>
          <a:xfrm>
            <a:off x="933449" y="2109169"/>
            <a:ext cx="10237059" cy="6093628"/>
          </a:xfrm>
        </p:spPr>
        <p:txBody>
          <a:bodyPr vert="horz" lIns="0" tIns="45720" rIns="0" bIns="45720" rtlCol="0" anchor="t">
            <a:normAutofit lnSpcReduction="10000"/>
          </a:bodyPr>
          <a:lstStyle/>
          <a:p>
            <a:pPr marL="0" indent="0">
              <a:lnSpc>
                <a:spcPct val="150000"/>
              </a:lnSpc>
              <a:buNone/>
            </a:pPr>
            <a:r>
              <a:rPr lang="nl-BE" b="1"/>
              <a:t>New S3A &amp; S6A Remote Evaporators</a:t>
            </a:r>
            <a:endParaRPr lang="en-US"/>
          </a:p>
          <a:p>
            <a:pPr>
              <a:lnSpc>
                <a:spcPct val="150000"/>
              </a:lnSpc>
            </a:pPr>
            <a:r>
              <a:rPr lang="nl-BE"/>
              <a:t>New 6x8 row coil</a:t>
            </a:r>
            <a:endParaRPr lang="nl-BE">
              <a:cs typeface="Segoe UI" panose="020B0502040204020203" pitchFamily="34" charset="0"/>
            </a:endParaRPr>
          </a:p>
          <a:p>
            <a:pPr>
              <a:lnSpc>
                <a:spcPct val="150000"/>
              </a:lnSpc>
            </a:pPr>
            <a:r>
              <a:rPr lang="nl-BE"/>
              <a:t>Additional capacity when running on diesel and electric</a:t>
            </a:r>
            <a:endParaRPr lang="nl-BE">
              <a:cs typeface="Segoe UI" panose="020B0502040204020203" pitchFamily="34" charset="0"/>
            </a:endParaRPr>
          </a:p>
          <a:p>
            <a:pPr>
              <a:lnSpc>
                <a:spcPct val="150000"/>
              </a:lnSpc>
            </a:pPr>
            <a:r>
              <a:rPr lang="nl-BE"/>
              <a:t>Advancer MT must be fitted with NEW S3A or S6A remote evap in Zone 2</a:t>
            </a:r>
            <a:endParaRPr lang="nl-BE">
              <a:cs typeface="Segoe UI" panose="020B0502040204020203" pitchFamily="34" charset="0"/>
            </a:endParaRPr>
          </a:p>
          <a:p>
            <a:pPr>
              <a:lnSpc>
                <a:spcPct val="150000"/>
              </a:lnSpc>
            </a:pPr>
            <a:r>
              <a:rPr lang="nl-BE"/>
              <a:t>Exclusive to A – 500 Spectrum</a:t>
            </a:r>
            <a:endParaRPr lang="nl-BE">
              <a:cs typeface="Segoe UI" panose="020B0502040204020203" pitchFamily="34" charset="0"/>
            </a:endParaRPr>
          </a:p>
          <a:p>
            <a:pPr>
              <a:lnSpc>
                <a:spcPct val="150000"/>
              </a:lnSpc>
            </a:pPr>
            <a:endParaRPr lang="nl-BE">
              <a:cs typeface="Segoe UI" panose="020B0502040204020203" pitchFamily="34" charset="0"/>
            </a:endParaRPr>
          </a:p>
          <a:p>
            <a:pPr marL="0" indent="0">
              <a:lnSpc>
                <a:spcPct val="150000"/>
              </a:lnSpc>
              <a:buNone/>
            </a:pPr>
            <a:r>
              <a:rPr lang="nl-BE" b="1"/>
              <a:t>Additional Capacity and Efficiency in the Remote Zone</a:t>
            </a:r>
            <a:endParaRPr lang="nl-BE" b="1">
              <a:cs typeface="Segoe UI" panose="020B0502040204020203" pitchFamily="34" charset="0"/>
            </a:endParaRPr>
          </a:p>
          <a:p>
            <a:pPr>
              <a:lnSpc>
                <a:spcPct val="150000"/>
              </a:lnSpc>
            </a:pPr>
            <a:endParaRPr lang="nl-BE">
              <a:cs typeface="Segoe UI" panose="020B0502040204020203" pitchFamily="34" charset="0"/>
            </a:endParaRPr>
          </a:p>
          <a:p>
            <a:pPr>
              <a:lnSpc>
                <a:spcPct val="150000"/>
              </a:lnSpc>
            </a:pPr>
            <a:endParaRPr lang="nl-BE">
              <a:cs typeface="Segoe UI" panose="020B0502040204020203" pitchFamily="34" charset="0"/>
            </a:endParaRPr>
          </a:p>
        </p:txBody>
      </p:sp>
      <p:pic>
        <p:nvPicPr>
          <p:cNvPr id="5" name="Picture 7" descr="image">
            <a:extLst>
              <a:ext uri="{FF2B5EF4-FFF2-40B4-BE49-F238E27FC236}">
                <a16:creationId xmlns:a16="http://schemas.microsoft.com/office/drawing/2014/main" id="{DB2CC9CB-55D0-0547-18D5-444AC0443A03}"/>
              </a:ext>
            </a:extLst>
          </p:cNvPr>
          <p:cNvPicPr>
            <a:picLocks noChangeAspect="1"/>
          </p:cNvPicPr>
          <p:nvPr/>
        </p:nvPicPr>
        <p:blipFill>
          <a:blip r:embed="rId2"/>
          <a:srcRect/>
          <a:stretch>
            <a:fillRect/>
          </a:stretch>
        </p:blipFill>
        <p:spPr>
          <a:xfrm>
            <a:off x="11661690" y="4977941"/>
            <a:ext cx="5692861" cy="3690732"/>
          </a:xfrm>
          <a:prstGeom prst="rect">
            <a:avLst/>
          </a:prstGeom>
          <a:noFill/>
          <a:ln cap="flat">
            <a:noFill/>
          </a:ln>
        </p:spPr>
      </p:pic>
      <p:pic>
        <p:nvPicPr>
          <p:cNvPr id="6" name="Afbeelding 5">
            <a:extLst>
              <a:ext uri="{FF2B5EF4-FFF2-40B4-BE49-F238E27FC236}">
                <a16:creationId xmlns:a16="http://schemas.microsoft.com/office/drawing/2014/main" id="{41C57770-FEF0-0419-F93E-0F094AF452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64094" y="1364729"/>
            <a:ext cx="5590457" cy="3301451"/>
          </a:xfrm>
          <a:prstGeom prst="rect">
            <a:avLst/>
          </a:prstGeom>
        </p:spPr>
      </p:pic>
      <p:sp>
        <p:nvSpPr>
          <p:cNvPr id="7" name="Ovaal 6">
            <a:extLst>
              <a:ext uri="{FF2B5EF4-FFF2-40B4-BE49-F238E27FC236}">
                <a16:creationId xmlns:a16="http://schemas.microsoft.com/office/drawing/2014/main" id="{BF4B37A5-DF53-96CE-8F48-5F97DBBA93E3}"/>
              </a:ext>
            </a:extLst>
          </p:cNvPr>
          <p:cNvSpPr/>
          <p:nvPr/>
        </p:nvSpPr>
        <p:spPr>
          <a:xfrm>
            <a:off x="12620359" y="1467547"/>
            <a:ext cx="1423293" cy="1423293"/>
          </a:xfrm>
          <a:prstGeom prst="ellipse">
            <a:avLst/>
          </a:prstGeom>
          <a:noFill/>
          <a:ln w="38100">
            <a:solidFill>
              <a:srgbClr val="009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43141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63D6A8E-19D8-5BA3-2BB6-12D9061B3BE8}"/>
              </a:ext>
            </a:extLst>
          </p:cNvPr>
          <p:cNvSpPr>
            <a:spLocks noGrp="1"/>
          </p:cNvSpPr>
          <p:nvPr>
            <p:ph type="title"/>
          </p:nvPr>
        </p:nvSpPr>
        <p:spPr/>
        <p:txBody>
          <a:bodyPr/>
          <a:lstStyle/>
          <a:p>
            <a:r>
              <a:rPr lang="en-IE"/>
              <a:t>Advancer</a:t>
            </a:r>
            <a:endParaRPr lang="nl-BE"/>
          </a:p>
        </p:txBody>
      </p:sp>
      <p:sp>
        <p:nvSpPr>
          <p:cNvPr id="4" name="Tijdelijke aanduiding voor tekst 3">
            <a:extLst>
              <a:ext uri="{FF2B5EF4-FFF2-40B4-BE49-F238E27FC236}">
                <a16:creationId xmlns:a16="http://schemas.microsoft.com/office/drawing/2014/main" id="{7B66E5A5-B254-E4F0-9720-4184B76515FC}"/>
              </a:ext>
            </a:extLst>
          </p:cNvPr>
          <p:cNvSpPr>
            <a:spLocks noGrp="1"/>
          </p:cNvSpPr>
          <p:nvPr>
            <p:ph type="body" sz="quarter" idx="17"/>
          </p:nvPr>
        </p:nvSpPr>
        <p:spPr/>
        <p:txBody>
          <a:bodyPr vert="horz" lIns="0" tIns="45720" rIns="0" bIns="45720" numCol="2" spcCol="720000" rtlCol="0" anchor="t">
            <a:noAutofit/>
          </a:bodyPr>
          <a:lstStyle/>
          <a:p>
            <a:pPr>
              <a:lnSpc>
                <a:spcPct val="100000"/>
              </a:lnSpc>
              <a:buClr>
                <a:srgbClr val="0090D2"/>
              </a:buClr>
              <a:defRPr/>
            </a:pPr>
            <a:r>
              <a:rPr lang="en-IE" sz="2400" b="1">
                <a:solidFill>
                  <a:srgbClr val="111E39"/>
                </a:solidFill>
                <a:latin typeface="+mn-lt"/>
              </a:rPr>
              <a:t>Solution Sale</a:t>
            </a:r>
            <a:endParaRPr lang="en-US"/>
          </a:p>
          <a:p>
            <a:pPr>
              <a:lnSpc>
                <a:spcPct val="100000"/>
              </a:lnSpc>
              <a:buClr>
                <a:srgbClr val="0090D2"/>
              </a:buClr>
              <a:defRPr/>
            </a:pPr>
            <a:r>
              <a:rPr lang="en-IE" sz="2400" b="1">
                <a:solidFill>
                  <a:srgbClr val="111E39"/>
                </a:solidFill>
                <a:latin typeface="+mn-lt"/>
              </a:rPr>
              <a:t>Product</a:t>
            </a:r>
            <a:r>
              <a:rPr kumimoji="0" lang="en-IE" sz="2400" b="1" i="0" u="none" strike="noStrike" kern="1200" cap="none" spc="0" normalizeH="0" baseline="0" noProof="0">
                <a:ln>
                  <a:noFill/>
                </a:ln>
                <a:solidFill>
                  <a:srgbClr val="111E39"/>
                </a:solidFill>
                <a:effectLst/>
                <a:uLnTx/>
                <a:uFillTx/>
                <a:latin typeface="+mn-lt"/>
                <a:ea typeface="+mn-ea"/>
                <a:cs typeface="+mn-cs"/>
              </a:rPr>
              <a:t> Overview</a:t>
            </a:r>
            <a:endParaRPr lang="en-IE">
              <a:ea typeface="+mn-ea"/>
              <a:cs typeface="+mn-cs"/>
            </a:endParaRPr>
          </a:p>
          <a:p>
            <a:pPr marL="605155" lvl="1" indent="-306705">
              <a:lnSpc>
                <a:spcPct val="100000"/>
              </a:lnSpc>
              <a:buClr>
                <a:srgbClr val="0090D2"/>
              </a:buClr>
              <a:buFont typeface="Wingdings" pitchFamily="2" charset="2"/>
              <a:buChar char="§"/>
              <a:defRPr/>
            </a:pPr>
            <a:r>
              <a:rPr kumimoji="0" lang="en-US" sz="2400" b="0" i="0" u="none" strike="noStrike" kern="1200" cap="none" spc="0" normalizeH="0" baseline="0" noProof="0">
                <a:ln>
                  <a:noFill/>
                </a:ln>
                <a:solidFill>
                  <a:srgbClr val="111E39"/>
                </a:solidFill>
                <a:effectLst/>
                <a:uLnTx/>
                <a:uFillTx/>
                <a:latin typeface="+mn-lt"/>
                <a:ea typeface="+mn-ea"/>
                <a:cs typeface="+mn-cs"/>
              </a:rPr>
              <a:t>AST and MT Line Up</a:t>
            </a:r>
            <a:endParaRPr lang="en-US" sz="2400" b="0" i="0" u="none" strike="noStrike" kern="1200" cap="none" spc="0" normalizeH="0" baseline="0" noProof="0">
              <a:ln>
                <a:noFill/>
              </a:ln>
              <a:solidFill>
                <a:srgbClr val="111E39"/>
              </a:solidFill>
              <a:effectLst/>
              <a:uLnTx/>
              <a:uFillTx/>
              <a:latin typeface="+mn-lt"/>
              <a:cs typeface="Segoe UI"/>
            </a:endParaRPr>
          </a:p>
          <a:p>
            <a:pPr marL="605155" lvl="1" indent="-306705">
              <a:lnSpc>
                <a:spcPct val="100000"/>
              </a:lnSpc>
              <a:buClr>
                <a:srgbClr val="0090D2"/>
              </a:buClr>
              <a:buFont typeface="Wingdings" pitchFamily="2" charset="2"/>
              <a:buChar char="§"/>
              <a:defRPr/>
            </a:pPr>
            <a:r>
              <a:rPr kumimoji="0" lang="en-US" sz="2400" b="0" i="0" u="none" strike="noStrike" kern="1200" cap="none" spc="0" normalizeH="0" baseline="0" noProof="0">
                <a:ln>
                  <a:noFill/>
                </a:ln>
                <a:solidFill>
                  <a:srgbClr val="111E39"/>
                </a:solidFill>
                <a:effectLst/>
                <a:uLnTx/>
                <a:uFillTx/>
                <a:latin typeface="+mn-lt"/>
                <a:ea typeface="+mn-ea"/>
                <a:cs typeface="+mn-cs"/>
              </a:rPr>
              <a:t>Key Specs</a:t>
            </a:r>
            <a:endParaRPr lang="en-IE" sz="2400" b="0" i="0" u="none" strike="noStrike" kern="1200" cap="none" spc="0" normalizeH="0" baseline="0" noProof="0">
              <a:ln>
                <a:noFill/>
              </a:ln>
              <a:solidFill>
                <a:srgbClr val="111E39"/>
              </a:solidFill>
              <a:effectLst/>
              <a:uLnTx/>
              <a:uFillTx/>
              <a:latin typeface="+mn-lt"/>
              <a:cs typeface="Segoe UI"/>
            </a:endParaRPr>
          </a:p>
          <a:p>
            <a:pPr marL="457200" indent="-457200">
              <a:lnSpc>
                <a:spcPct val="100000"/>
              </a:lnSpc>
              <a:buClr>
                <a:srgbClr val="0090D2"/>
              </a:buClr>
              <a:buFont typeface="System Font Regular"/>
              <a:buChar char="—"/>
              <a:defRPr/>
            </a:pPr>
            <a:r>
              <a:rPr lang="en-US" sz="2400" b="1">
                <a:latin typeface="+mn-lt"/>
                <a:cs typeface="Segoe UI"/>
              </a:rPr>
              <a:t>Technology &amp; Innovation &amp; Sustainability</a:t>
            </a:r>
          </a:p>
          <a:p>
            <a:pPr marL="605155" lvl="1" indent="-306705" defTabSz="329946">
              <a:lnSpc>
                <a:spcPct val="100000"/>
              </a:lnSpc>
              <a:spcBef>
                <a:spcPts val="0"/>
              </a:spcBef>
              <a:buClr>
                <a:srgbClr val="0090D2"/>
              </a:buClr>
              <a:buFont typeface="Wingdings" pitchFamily="2" charset="2"/>
              <a:buChar char="§"/>
              <a:defRPr/>
            </a:pPr>
            <a:r>
              <a:rPr kumimoji="0" lang="en-US" sz="2400" b="0" i="0" u="none" strike="noStrike" kern="1200" cap="none" spc="0" normalizeH="0" baseline="0" noProof="0">
                <a:ln>
                  <a:noFill/>
                </a:ln>
                <a:solidFill>
                  <a:srgbClr val="111E39"/>
                </a:solidFill>
                <a:effectLst/>
                <a:uLnTx/>
                <a:uFillTx/>
                <a:latin typeface="+mn-lt"/>
                <a:ea typeface="+mn-ea"/>
                <a:cs typeface="+mn-cs"/>
              </a:rPr>
              <a:t>Temperature Mgt</a:t>
            </a:r>
            <a:endParaRPr lang="en-US" sz="2400" b="0" i="0" u="none" strike="noStrike" kern="1200" cap="none" spc="0" normalizeH="0" baseline="0" noProof="0">
              <a:ln>
                <a:noFill/>
              </a:ln>
              <a:solidFill>
                <a:srgbClr val="111E39"/>
              </a:solidFill>
              <a:effectLst/>
              <a:uLnTx/>
              <a:uFillTx/>
              <a:latin typeface="+mn-lt"/>
              <a:cs typeface="Segoe UI"/>
            </a:endParaRPr>
          </a:p>
          <a:p>
            <a:pPr marL="605155" lvl="1" indent="-306705" defTabSz="329946">
              <a:lnSpc>
                <a:spcPct val="100000"/>
              </a:lnSpc>
              <a:spcBef>
                <a:spcPts val="0"/>
              </a:spcBef>
              <a:buClr>
                <a:srgbClr val="0090D2"/>
              </a:buClr>
              <a:buFont typeface="Wingdings" pitchFamily="2" charset="2"/>
              <a:buChar char="§"/>
              <a:defRPr/>
            </a:pPr>
            <a:r>
              <a:rPr kumimoji="0" lang="en-US" sz="2400" b="0" i="0" u="none" strike="noStrike" kern="1200" cap="none" spc="0" normalizeH="0" baseline="0" noProof="0">
                <a:ln>
                  <a:noFill/>
                </a:ln>
                <a:solidFill>
                  <a:srgbClr val="111E39"/>
                </a:solidFill>
                <a:effectLst/>
                <a:uLnTx/>
                <a:uFillTx/>
                <a:latin typeface="+mn-lt"/>
                <a:ea typeface="+mn-ea"/>
                <a:cs typeface="+mn-cs"/>
              </a:rPr>
              <a:t>Fuel Consumption</a:t>
            </a:r>
            <a:endParaRPr lang="en-US" sz="2400" b="0" i="0" u="none" strike="noStrike" kern="1200" cap="none" spc="0" normalizeH="0" baseline="0" noProof="0">
              <a:ln>
                <a:noFill/>
              </a:ln>
              <a:solidFill>
                <a:srgbClr val="111E39"/>
              </a:solidFill>
              <a:effectLst/>
              <a:uLnTx/>
              <a:uFillTx/>
              <a:latin typeface="+mn-lt"/>
              <a:cs typeface="Segoe UI"/>
            </a:endParaRPr>
          </a:p>
          <a:p>
            <a:pPr marL="605155" lvl="1" indent="-306705" defTabSz="329946">
              <a:lnSpc>
                <a:spcPct val="100000"/>
              </a:lnSpc>
              <a:spcBef>
                <a:spcPts val="0"/>
              </a:spcBef>
              <a:defRPr/>
            </a:pPr>
            <a:r>
              <a:rPr kumimoji="0" lang="en-US" sz="2400" b="0" i="0" u="none" strike="noStrike" kern="1200" cap="none" spc="0" normalizeH="0" baseline="0" noProof="0">
                <a:ln>
                  <a:noFill/>
                </a:ln>
                <a:solidFill>
                  <a:srgbClr val="111E39"/>
                </a:solidFill>
                <a:effectLst/>
                <a:uLnTx/>
                <a:uFillTx/>
                <a:latin typeface="+mn-lt"/>
                <a:ea typeface="+mn-ea"/>
                <a:cs typeface="+mn-cs"/>
              </a:rPr>
              <a:t>Carbon Neutral</a:t>
            </a:r>
            <a:r>
              <a:rPr lang="en-US" sz="2400">
                <a:solidFill>
                  <a:srgbClr val="111E39"/>
                </a:solidFill>
                <a:latin typeface="+mn-lt"/>
              </a:rPr>
              <a:t> Production Line</a:t>
            </a:r>
            <a:r>
              <a:rPr kumimoji="0" lang="en-US" sz="2400" b="0" i="0" u="none" strike="noStrike" kern="1200" cap="none" spc="0" normalizeH="0" baseline="0" noProof="0">
                <a:ln>
                  <a:noFill/>
                </a:ln>
                <a:solidFill>
                  <a:srgbClr val="111E39"/>
                </a:solidFill>
                <a:effectLst/>
                <a:uLnTx/>
                <a:uFillTx/>
                <a:latin typeface="+mn-lt"/>
                <a:ea typeface="+mn-ea"/>
                <a:cs typeface="+mn-cs"/>
              </a:rPr>
              <a:t>, CO2</a:t>
            </a:r>
            <a:r>
              <a:rPr lang="en-US" sz="2400">
                <a:solidFill>
                  <a:srgbClr val="111E39"/>
                </a:solidFill>
                <a:latin typeface="+mn-lt"/>
              </a:rPr>
              <a:t> </a:t>
            </a:r>
            <a:endParaRPr lang="en-US" sz="2400">
              <a:latin typeface="+mn-lt"/>
              <a:cs typeface="Segoe UI"/>
            </a:endParaRPr>
          </a:p>
          <a:p>
            <a:pPr marL="457200" indent="-457200">
              <a:lnSpc>
                <a:spcPct val="100000"/>
              </a:lnSpc>
              <a:buClr>
                <a:srgbClr val="0090D2"/>
              </a:buClr>
              <a:buFont typeface="System Font Regular"/>
              <a:buChar char="—"/>
              <a:defRPr/>
            </a:pPr>
            <a:r>
              <a:rPr lang="en-US" sz="2400" b="1">
                <a:latin typeface="+mn-lt"/>
                <a:cs typeface="Segoe UI"/>
              </a:rPr>
              <a:t>Competitor Comparison</a:t>
            </a:r>
          </a:p>
          <a:p>
            <a:pPr marL="457200" indent="-457200">
              <a:lnSpc>
                <a:spcPct val="100000"/>
              </a:lnSpc>
              <a:buClr>
                <a:srgbClr val="0090D2"/>
              </a:buClr>
              <a:buFont typeface="System Font Regular"/>
              <a:buChar char="—"/>
              <a:defRPr/>
            </a:pPr>
            <a:r>
              <a:rPr lang="en-US" sz="2400" b="1">
                <a:latin typeface="+mn-lt"/>
                <a:cs typeface="Segoe UI"/>
              </a:rPr>
              <a:t>Solutions &amp; Services &amp; Aftermarket</a:t>
            </a:r>
          </a:p>
          <a:p>
            <a:pPr marL="605155" marR="0" lvl="1" indent="-306705" algn="l" defTabSz="329946" rtl="0" eaLnBrk="1" fontAlgn="auto" latinLnBrk="0" hangingPunct="1">
              <a:lnSpc>
                <a:spcPct val="100000"/>
              </a:lnSpc>
              <a:spcBef>
                <a:spcPts val="0"/>
              </a:spcBef>
              <a:spcAft>
                <a:spcPts val="0"/>
              </a:spcAft>
              <a:buClr>
                <a:srgbClr val="0090D2"/>
              </a:buClr>
              <a:buSzTx/>
              <a:buFont typeface="Wingdings" pitchFamily="2" charset="2"/>
              <a:buChar char="§"/>
              <a:tabLst/>
              <a:defRPr/>
            </a:pPr>
            <a:r>
              <a:rPr kumimoji="0" lang="en-US" sz="2400" b="0" i="0" u="none" strike="noStrike" kern="1200" cap="none" spc="0" normalizeH="0" baseline="0" noProof="0">
                <a:ln>
                  <a:noFill/>
                </a:ln>
                <a:solidFill>
                  <a:srgbClr val="111E39"/>
                </a:solidFill>
                <a:effectLst/>
                <a:uLnTx/>
                <a:uFillTx/>
                <a:latin typeface="+mn-lt"/>
                <a:ea typeface="+mn-ea"/>
                <a:cs typeface="+mn-cs"/>
              </a:rPr>
              <a:t>Telematics +, </a:t>
            </a:r>
            <a:r>
              <a:rPr kumimoji="0" lang="en-US" sz="2400" b="0" i="0" u="none" strike="noStrike" kern="1200" cap="none" spc="0" normalizeH="0" baseline="0" noProof="0" err="1">
                <a:ln>
                  <a:noFill/>
                </a:ln>
                <a:solidFill>
                  <a:srgbClr val="111E39"/>
                </a:solidFill>
                <a:effectLst/>
                <a:uLnTx/>
                <a:uFillTx/>
                <a:latin typeface="+mn-lt"/>
                <a:ea typeface="+mn-ea"/>
                <a:cs typeface="+mn-cs"/>
              </a:rPr>
              <a:t>iBox</a:t>
            </a:r>
            <a:endParaRPr lang="en-US" sz="2400" b="0" i="0" u="none" strike="noStrike" kern="1200" cap="none" spc="0" normalizeH="0" baseline="0" noProof="0">
              <a:ln>
                <a:noFill/>
              </a:ln>
              <a:solidFill>
                <a:srgbClr val="111E39"/>
              </a:solidFill>
              <a:effectLst/>
              <a:uLnTx/>
              <a:uFillTx/>
              <a:latin typeface="+mn-lt"/>
              <a:cs typeface="Segoe UI"/>
            </a:endParaRPr>
          </a:p>
          <a:p>
            <a:pPr marL="605155" marR="0" lvl="1" indent="-306705" algn="l" defTabSz="329946" rtl="0" eaLnBrk="1" fontAlgn="auto" latinLnBrk="0" hangingPunct="1">
              <a:lnSpc>
                <a:spcPct val="100000"/>
              </a:lnSpc>
              <a:spcBef>
                <a:spcPts val="0"/>
              </a:spcBef>
              <a:spcAft>
                <a:spcPts val="0"/>
              </a:spcAft>
              <a:buClr>
                <a:srgbClr val="0090D2"/>
              </a:buClr>
              <a:buSzTx/>
              <a:buFont typeface="Wingdings" pitchFamily="2" charset="2"/>
              <a:buChar char="§"/>
              <a:tabLst/>
              <a:defRPr/>
            </a:pPr>
            <a:r>
              <a:rPr kumimoji="0" lang="en-US" sz="2400" b="0" i="0" u="none" strike="noStrike" kern="1200" cap="none" spc="0" normalizeH="0" baseline="0" noProof="0">
                <a:ln>
                  <a:noFill/>
                </a:ln>
                <a:solidFill>
                  <a:srgbClr val="111E39"/>
                </a:solidFill>
                <a:effectLst/>
                <a:uLnTx/>
                <a:uFillTx/>
                <a:latin typeface="+mn-lt"/>
                <a:ea typeface="+mn-ea"/>
                <a:cs typeface="+mn-cs"/>
              </a:rPr>
              <a:t>EBTS improvement</a:t>
            </a:r>
            <a:endParaRPr lang="en-US" sz="2400" b="0" i="0" u="none" strike="noStrike" kern="1200" cap="none" spc="0" normalizeH="0" baseline="0" noProof="0">
              <a:ln>
                <a:noFill/>
              </a:ln>
              <a:solidFill>
                <a:srgbClr val="111E39"/>
              </a:solidFill>
              <a:effectLst/>
              <a:uLnTx/>
              <a:uFillTx/>
              <a:latin typeface="+mn-lt"/>
              <a:cs typeface="Segoe UI"/>
            </a:endParaRPr>
          </a:p>
          <a:p>
            <a:pPr marL="605155" marR="0" lvl="1" indent="-306705" algn="l" defTabSz="329946" rtl="0" eaLnBrk="1" fontAlgn="auto" latinLnBrk="0" hangingPunct="1">
              <a:lnSpc>
                <a:spcPct val="100000"/>
              </a:lnSpc>
              <a:spcBef>
                <a:spcPts val="0"/>
              </a:spcBef>
              <a:spcAft>
                <a:spcPts val="0"/>
              </a:spcAft>
              <a:buClr>
                <a:srgbClr val="0090D2"/>
              </a:buClr>
              <a:buSzTx/>
              <a:buFont typeface="Wingdings" pitchFamily="2" charset="2"/>
              <a:buChar char="§"/>
              <a:tabLst/>
              <a:defRPr/>
            </a:pPr>
            <a:r>
              <a:rPr kumimoji="0" lang="en-US" sz="2400" b="0" i="0" u="none" strike="noStrike" kern="1200" cap="none" spc="0" normalizeH="0" baseline="0" noProof="0">
                <a:ln>
                  <a:noFill/>
                </a:ln>
                <a:solidFill>
                  <a:srgbClr val="111E39"/>
                </a:solidFill>
                <a:effectLst/>
                <a:uLnTx/>
                <a:uFillTx/>
                <a:latin typeface="+mn-lt"/>
                <a:ea typeface="+mn-ea"/>
                <a:cs typeface="+mn-cs"/>
              </a:rPr>
              <a:t>Diagnostic tool for quicker service – Service TAP</a:t>
            </a:r>
            <a:endParaRPr lang="en-US" sz="2400">
              <a:latin typeface="+mn-lt"/>
              <a:cs typeface="Segoe UI"/>
            </a:endParaRPr>
          </a:p>
          <a:p>
            <a:pPr>
              <a:lnSpc>
                <a:spcPct val="100000"/>
              </a:lnSpc>
              <a:buClr>
                <a:srgbClr val="0090D2"/>
              </a:buClr>
              <a:defRPr/>
            </a:pPr>
            <a:r>
              <a:rPr lang="en-US" sz="2400" b="1">
                <a:latin typeface="+mn-lt"/>
                <a:cs typeface="Segoe UI"/>
              </a:rPr>
              <a:t>Key Take-Aways: Unique Selling Point </a:t>
            </a:r>
          </a:p>
          <a:p>
            <a:pPr>
              <a:lnSpc>
                <a:spcPct val="100000"/>
              </a:lnSpc>
              <a:buClr>
                <a:srgbClr val="0090D2"/>
              </a:buClr>
              <a:defRPr/>
            </a:pPr>
            <a:r>
              <a:rPr lang="en-IE" sz="2400" b="1">
                <a:latin typeface="+mn-lt"/>
                <a:cs typeface="Segoe UI"/>
              </a:rPr>
              <a:t>Sales tools &amp; Marketing Materials available </a:t>
            </a:r>
            <a:endParaRPr lang="en-IE"/>
          </a:p>
          <a:p>
            <a:pPr marL="605155" lvl="1" indent="-306705" defTabSz="329946">
              <a:lnSpc>
                <a:spcPct val="100000"/>
              </a:lnSpc>
              <a:spcBef>
                <a:spcPts val="0"/>
              </a:spcBef>
              <a:buClr>
                <a:srgbClr val="0090D2"/>
              </a:buClr>
              <a:buFont typeface="Wingdings" pitchFamily="2" charset="2"/>
              <a:buChar char="§"/>
              <a:defRPr/>
            </a:pPr>
            <a:endParaRPr lang="en-US" sz="2400">
              <a:solidFill>
                <a:srgbClr val="111E39"/>
              </a:solidFill>
              <a:latin typeface="+mn-lt"/>
              <a:cs typeface="Segoe UI"/>
            </a:endParaRPr>
          </a:p>
          <a:p>
            <a:pPr marL="457200" indent="-457200">
              <a:lnSpc>
                <a:spcPct val="100000"/>
              </a:lnSpc>
              <a:buClr>
                <a:srgbClr val="0090D2"/>
              </a:buClr>
              <a:buFont typeface="System Font Regular"/>
              <a:buChar char="—"/>
              <a:defRPr/>
            </a:pPr>
            <a:r>
              <a:rPr lang="en-IE" sz="2400" b="1">
                <a:latin typeface="+mn-lt"/>
                <a:cs typeface="Segoe UI"/>
              </a:rPr>
              <a:t>Practical information</a:t>
            </a:r>
          </a:p>
          <a:p>
            <a:pPr marL="605155" lvl="1" indent="-306705" defTabSz="329946">
              <a:lnSpc>
                <a:spcPct val="100000"/>
              </a:lnSpc>
              <a:spcBef>
                <a:spcPts val="0"/>
              </a:spcBef>
              <a:defRPr/>
            </a:pPr>
            <a:r>
              <a:rPr kumimoji="0" lang="en-US" sz="2400" b="0" i="0" u="none" strike="noStrike" kern="1200" cap="none" spc="0" normalizeH="0" baseline="0" noProof="0">
                <a:ln>
                  <a:noFill/>
                </a:ln>
                <a:solidFill>
                  <a:srgbClr val="111E39"/>
                </a:solidFill>
                <a:effectLst/>
                <a:uLnTx/>
                <a:uFillTx/>
                <a:latin typeface="+mn-lt"/>
                <a:ea typeface="+mn-ea"/>
                <a:cs typeface="+mn-cs"/>
              </a:rPr>
              <a:t>MT Configurations available</a:t>
            </a:r>
            <a:r>
              <a:rPr lang="en-US" sz="2400">
                <a:solidFill>
                  <a:srgbClr val="111E39"/>
                </a:solidFill>
                <a:latin typeface="+mn-lt"/>
              </a:rPr>
              <a:t> </a:t>
            </a:r>
            <a:endParaRPr lang="en-US" sz="2400" b="1">
              <a:solidFill>
                <a:srgbClr val="192C3C"/>
              </a:solidFill>
              <a:latin typeface="+mn-lt"/>
              <a:cs typeface="Segoe UI"/>
            </a:endParaRPr>
          </a:p>
          <a:p>
            <a:pPr marL="605155" lvl="1" indent="-306705" defTabSz="329946">
              <a:lnSpc>
                <a:spcPct val="100000"/>
              </a:lnSpc>
              <a:spcBef>
                <a:spcPts val="0"/>
              </a:spcBef>
              <a:defRPr/>
            </a:pPr>
            <a:endParaRPr lang="en-US" sz="2400">
              <a:solidFill>
                <a:srgbClr val="111E39"/>
              </a:solidFill>
              <a:latin typeface="+mn-lt"/>
              <a:cs typeface="Segoe UI"/>
            </a:endParaRPr>
          </a:p>
          <a:p>
            <a:pPr marL="0" indent="-314960" defTabSz="329946">
              <a:lnSpc>
                <a:spcPct val="100000"/>
              </a:lnSpc>
              <a:spcBef>
                <a:spcPts val="0"/>
              </a:spcBef>
              <a:buFont typeface="System Font Regular" pitchFamily="2" charset="2"/>
              <a:buChar char="—"/>
              <a:defRPr/>
            </a:pPr>
            <a:r>
              <a:rPr lang="en-IE" sz="2400" b="1">
                <a:latin typeface="+mn-lt"/>
                <a:cs typeface="Segoe UI"/>
              </a:rPr>
              <a:t>Case Study – Value Selling Workshop </a:t>
            </a:r>
            <a:endParaRPr lang="en-US" sz="2400" b="1" i="0" u="none" strike="noStrike" kern="1200" cap="none" spc="0" normalizeH="0" baseline="0" noProof="0">
              <a:ln>
                <a:noFill/>
              </a:ln>
              <a:solidFill>
                <a:srgbClr val="192C3C"/>
              </a:solidFill>
              <a:effectLst/>
              <a:uLnTx/>
              <a:uFillTx/>
              <a:latin typeface="+mn-lt"/>
              <a:cs typeface="Segoe UI"/>
            </a:endParaRPr>
          </a:p>
          <a:p>
            <a:pPr marL="457200" marR="0" lvl="0" indent="-457200" algn="l" defTabSz="329946" rtl="0" eaLnBrk="1" fontAlgn="auto" latinLnBrk="0" hangingPunct="1">
              <a:lnSpc>
                <a:spcPct val="100000"/>
              </a:lnSpc>
              <a:spcBef>
                <a:spcPts val="0"/>
              </a:spcBef>
              <a:spcAft>
                <a:spcPts val="0"/>
              </a:spcAft>
              <a:buClr>
                <a:srgbClr val="0090D2"/>
              </a:buClr>
              <a:buSzTx/>
              <a:buFont typeface="System Font Regular"/>
              <a:buChar char="—"/>
              <a:tabLst/>
              <a:defRPr/>
            </a:pPr>
            <a:endParaRPr kumimoji="0" lang="en-US" sz="2400" b="1" i="0" u="none" strike="noStrike" kern="1200" cap="none" spc="0" normalizeH="0" baseline="0" noProof="0">
              <a:ln>
                <a:noFill/>
              </a:ln>
              <a:solidFill>
                <a:srgbClr val="192C3C"/>
              </a:solidFill>
              <a:effectLst/>
              <a:uLnTx/>
              <a:uFillTx/>
              <a:latin typeface="+mn-lt"/>
              <a:ea typeface="+mn-ea"/>
              <a:cs typeface="Segoe UI"/>
            </a:endParaRPr>
          </a:p>
          <a:p>
            <a:pPr marL="0" marR="0" lvl="0" indent="0" algn="l" defTabSz="329946" rtl="0" eaLnBrk="1" fontAlgn="auto" latinLnBrk="0" hangingPunct="1">
              <a:lnSpc>
                <a:spcPct val="100000"/>
              </a:lnSpc>
              <a:spcBef>
                <a:spcPts val="0"/>
              </a:spcBef>
              <a:spcAft>
                <a:spcPts val="0"/>
              </a:spcAft>
              <a:buClr>
                <a:srgbClr val="0090D2"/>
              </a:buClr>
              <a:buSzTx/>
              <a:buNone/>
              <a:tabLst/>
              <a:defRPr/>
            </a:pPr>
            <a:endParaRPr kumimoji="0" lang="en-US" sz="2400" b="1" i="0" u="none" strike="noStrike" kern="1200" cap="none" spc="0" normalizeH="0" baseline="0" noProof="0">
              <a:ln>
                <a:noFill/>
              </a:ln>
              <a:solidFill>
                <a:srgbClr val="192C3C"/>
              </a:solidFill>
              <a:effectLst/>
              <a:uLnTx/>
              <a:uFillTx/>
              <a:latin typeface="+mn-lt"/>
              <a:ea typeface="+mn-ea"/>
              <a:cs typeface="Segoe UI"/>
            </a:endParaRPr>
          </a:p>
        </p:txBody>
      </p:sp>
    </p:spTree>
    <p:extLst>
      <p:ext uri="{BB962C8B-B14F-4D97-AF65-F5344CB8AC3E}">
        <p14:creationId xmlns:p14="http://schemas.microsoft.com/office/powerpoint/2010/main" val="3078164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descr="Afbeelding met hemel, buitenshuis, aanhanger&#10;&#10;Automatisch gegenereerde beschrijving">
            <a:extLst>
              <a:ext uri="{FF2B5EF4-FFF2-40B4-BE49-F238E27FC236}">
                <a16:creationId xmlns:a16="http://schemas.microsoft.com/office/drawing/2014/main" id="{619B16D6-87DD-B795-18F2-DFD74B6C57EE}"/>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a:xfrm flipH="1">
            <a:off x="503238" y="1026075"/>
            <a:ext cx="17281526" cy="7911448"/>
          </a:xfrm>
        </p:spPr>
      </p:pic>
      <p:sp>
        <p:nvSpPr>
          <p:cNvPr id="3" name="Title 2">
            <a:extLst>
              <a:ext uri="{FF2B5EF4-FFF2-40B4-BE49-F238E27FC236}">
                <a16:creationId xmlns:a16="http://schemas.microsoft.com/office/drawing/2014/main" id="{F591136E-899F-BE4E-B42D-130AF7E70C2F}"/>
              </a:ext>
            </a:extLst>
          </p:cNvPr>
          <p:cNvSpPr>
            <a:spLocks noGrp="1"/>
          </p:cNvSpPr>
          <p:nvPr>
            <p:ph type="title"/>
          </p:nvPr>
        </p:nvSpPr>
        <p:spPr>
          <a:solidFill>
            <a:srgbClr val="111E39">
              <a:alpha val="90000"/>
            </a:srgbClr>
          </a:solidFill>
        </p:spPr>
        <p:txBody>
          <a:bodyPr/>
          <a:lstStyle/>
          <a:p>
            <a:br>
              <a:rPr lang="nl-BE"/>
            </a:br>
            <a:r>
              <a:rPr lang="en-BE"/>
              <a:t>ADVANCER</a:t>
            </a:r>
            <a:r>
              <a:rPr lang="en-IE"/>
              <a:t> SPECTRUM</a:t>
            </a:r>
            <a:br>
              <a:rPr lang="en-BE"/>
            </a:br>
            <a:endParaRPr lang="en-US"/>
          </a:p>
        </p:txBody>
      </p:sp>
      <p:sp>
        <p:nvSpPr>
          <p:cNvPr id="4" name="Text Placeholder 3">
            <a:extLst>
              <a:ext uri="{FF2B5EF4-FFF2-40B4-BE49-F238E27FC236}">
                <a16:creationId xmlns:a16="http://schemas.microsoft.com/office/drawing/2014/main" id="{0302D81A-B6C5-5947-9B1F-0AFD4E8B1A61}"/>
              </a:ext>
            </a:extLst>
          </p:cNvPr>
          <p:cNvSpPr>
            <a:spLocks noGrp="1"/>
          </p:cNvSpPr>
          <p:nvPr>
            <p:ph type="body" sz="quarter" idx="11"/>
          </p:nvPr>
        </p:nvSpPr>
        <p:spPr/>
        <p:txBody>
          <a:bodyPr/>
          <a:lstStyle/>
          <a:p>
            <a:r>
              <a:rPr lang="en-US"/>
              <a:t>Temperature Management</a:t>
            </a:r>
          </a:p>
        </p:txBody>
      </p:sp>
      <p:sp>
        <p:nvSpPr>
          <p:cNvPr id="8" name="Rectangle 7">
            <a:extLst>
              <a:ext uri="{FF2B5EF4-FFF2-40B4-BE49-F238E27FC236}">
                <a16:creationId xmlns:a16="http://schemas.microsoft.com/office/drawing/2014/main" id="{C1E795A6-6C11-1832-590D-CF359323E12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1554018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46743EA-585A-26CF-90B7-0E009A00F750}"/>
              </a:ext>
            </a:extLst>
          </p:cNvPr>
          <p:cNvSpPr>
            <a:spLocks noGrp="1"/>
          </p:cNvSpPr>
          <p:nvPr>
            <p:ph type="body" sz="quarter" idx="13"/>
          </p:nvPr>
        </p:nvSpPr>
        <p:spPr/>
        <p:txBody>
          <a:bodyPr/>
          <a:lstStyle/>
          <a:p>
            <a:r>
              <a:rPr lang="nl-BE"/>
              <a:t>CONTINUOUS RUN, DUTY CYCLE TEST</a:t>
            </a:r>
          </a:p>
        </p:txBody>
      </p:sp>
      <p:sp>
        <p:nvSpPr>
          <p:cNvPr id="3" name="Titel 2">
            <a:extLst>
              <a:ext uri="{FF2B5EF4-FFF2-40B4-BE49-F238E27FC236}">
                <a16:creationId xmlns:a16="http://schemas.microsoft.com/office/drawing/2014/main" id="{E85B026B-A3AA-0A39-B857-0E0B4BF2A637}"/>
              </a:ext>
            </a:extLst>
          </p:cNvPr>
          <p:cNvSpPr>
            <a:spLocks noGrp="1"/>
          </p:cNvSpPr>
          <p:nvPr>
            <p:ph type="title"/>
          </p:nvPr>
        </p:nvSpPr>
        <p:spPr/>
        <p:txBody>
          <a:bodyPr/>
          <a:lstStyle/>
          <a:p>
            <a:r>
              <a:rPr lang="nl-BE"/>
              <a:t>Advancer Spectrum</a:t>
            </a:r>
          </a:p>
        </p:txBody>
      </p:sp>
      <p:pic>
        <p:nvPicPr>
          <p:cNvPr id="5" name="Picture 2">
            <a:extLst>
              <a:ext uri="{FF2B5EF4-FFF2-40B4-BE49-F238E27FC236}">
                <a16:creationId xmlns:a16="http://schemas.microsoft.com/office/drawing/2014/main" id="{2D424751-2C95-13C9-87F9-48FD193BD56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084" t="1404" r="908" b="3049"/>
          <a:stretch/>
        </p:blipFill>
        <p:spPr bwMode="auto">
          <a:xfrm>
            <a:off x="7204363" y="1931844"/>
            <a:ext cx="10618447" cy="67887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3">
            <a:extLst>
              <a:ext uri="{FF2B5EF4-FFF2-40B4-BE49-F238E27FC236}">
                <a16:creationId xmlns:a16="http://schemas.microsoft.com/office/drawing/2014/main" id="{73BF9938-AFBC-0089-0D2E-893E904A406F}"/>
              </a:ext>
            </a:extLst>
          </p:cNvPr>
          <p:cNvSpPr/>
          <p:nvPr/>
        </p:nvSpPr>
        <p:spPr>
          <a:xfrm>
            <a:off x="933449" y="2644408"/>
            <a:ext cx="5438776" cy="3327767"/>
          </a:xfrm>
          <a:prstGeom prst="roundRect">
            <a:avLst>
              <a:gd name="adj" fmla="val 7567"/>
            </a:avLst>
          </a:prstGeom>
          <a:solidFill>
            <a:srgbClr val="111E39"/>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vak 7">
            <a:extLst>
              <a:ext uri="{FF2B5EF4-FFF2-40B4-BE49-F238E27FC236}">
                <a16:creationId xmlns:a16="http://schemas.microsoft.com/office/drawing/2014/main" id="{1D5DB8B0-7840-52A7-BFF7-19B4F42041EE}"/>
              </a:ext>
            </a:extLst>
          </p:cNvPr>
          <p:cNvSpPr txBox="1"/>
          <p:nvPr/>
        </p:nvSpPr>
        <p:spPr>
          <a:xfrm>
            <a:off x="1349518" y="3708126"/>
            <a:ext cx="4606638" cy="1200329"/>
          </a:xfrm>
          <a:prstGeom prst="rect">
            <a:avLst/>
          </a:prstGeom>
          <a:noFill/>
        </p:spPr>
        <p:txBody>
          <a:bodyPr wrap="square" lIns="0" tIns="45720" rIns="0" bIns="45720" anchor="t">
            <a:spAutoFit/>
          </a:bodyPr>
          <a:lstStyle/>
          <a:p>
            <a:r>
              <a:rPr lang="en-IE" sz="2400">
                <a:solidFill>
                  <a:schemeClr val="bg1"/>
                </a:solidFill>
              </a:rPr>
              <a:t>Superior Temperature Control for better cargo protection, delivering better quality cargo</a:t>
            </a:r>
          </a:p>
        </p:txBody>
      </p:sp>
    </p:spTree>
    <p:extLst>
      <p:ext uri="{BB962C8B-B14F-4D97-AF65-F5344CB8AC3E}">
        <p14:creationId xmlns:p14="http://schemas.microsoft.com/office/powerpoint/2010/main" val="849875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4EB8371-B4C0-B9F1-D618-E2876949096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7235687" y="1855304"/>
            <a:ext cx="10429461" cy="6718853"/>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B46743EA-585A-26CF-90B7-0E009A00F750}"/>
              </a:ext>
            </a:extLst>
          </p:cNvPr>
          <p:cNvSpPr>
            <a:spLocks noGrp="1"/>
          </p:cNvSpPr>
          <p:nvPr>
            <p:ph type="body" sz="quarter" idx="13"/>
          </p:nvPr>
        </p:nvSpPr>
        <p:spPr/>
        <p:txBody>
          <a:bodyPr/>
          <a:lstStyle/>
          <a:p>
            <a:r>
              <a:rPr lang="en-US" sz="2800">
                <a:solidFill>
                  <a:srgbClr val="0098D7"/>
                </a:solidFill>
                <a:latin typeface="+mn-lt"/>
              </a:rPr>
              <a:t>CYCLE SENTRY DUTY CYCLE TEST</a:t>
            </a:r>
            <a:endParaRPr lang="nl-BE">
              <a:latin typeface="+mn-lt"/>
            </a:endParaRPr>
          </a:p>
        </p:txBody>
      </p:sp>
      <p:sp>
        <p:nvSpPr>
          <p:cNvPr id="3" name="Titel 2">
            <a:extLst>
              <a:ext uri="{FF2B5EF4-FFF2-40B4-BE49-F238E27FC236}">
                <a16:creationId xmlns:a16="http://schemas.microsoft.com/office/drawing/2014/main" id="{E85B026B-A3AA-0A39-B857-0E0B4BF2A637}"/>
              </a:ext>
            </a:extLst>
          </p:cNvPr>
          <p:cNvSpPr>
            <a:spLocks noGrp="1"/>
          </p:cNvSpPr>
          <p:nvPr>
            <p:ph type="title"/>
          </p:nvPr>
        </p:nvSpPr>
        <p:spPr/>
        <p:txBody>
          <a:bodyPr/>
          <a:lstStyle/>
          <a:p>
            <a:r>
              <a:rPr lang="nl-BE"/>
              <a:t>Advancer Spectrum</a:t>
            </a:r>
          </a:p>
        </p:txBody>
      </p:sp>
      <p:sp>
        <p:nvSpPr>
          <p:cNvPr id="6" name="Rectangle 13">
            <a:extLst>
              <a:ext uri="{FF2B5EF4-FFF2-40B4-BE49-F238E27FC236}">
                <a16:creationId xmlns:a16="http://schemas.microsoft.com/office/drawing/2014/main" id="{73BF9938-AFBC-0089-0D2E-893E904A406F}"/>
              </a:ext>
            </a:extLst>
          </p:cNvPr>
          <p:cNvSpPr/>
          <p:nvPr/>
        </p:nvSpPr>
        <p:spPr>
          <a:xfrm>
            <a:off x="933449" y="2644408"/>
            <a:ext cx="5438776" cy="3327767"/>
          </a:xfrm>
          <a:prstGeom prst="roundRect">
            <a:avLst>
              <a:gd name="adj" fmla="val 7567"/>
            </a:avLst>
          </a:prstGeom>
          <a:solidFill>
            <a:srgbClr val="111E3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vak 7">
            <a:extLst>
              <a:ext uri="{FF2B5EF4-FFF2-40B4-BE49-F238E27FC236}">
                <a16:creationId xmlns:a16="http://schemas.microsoft.com/office/drawing/2014/main" id="{1D5DB8B0-7840-52A7-BFF7-19B4F42041EE}"/>
              </a:ext>
            </a:extLst>
          </p:cNvPr>
          <p:cNvSpPr txBox="1"/>
          <p:nvPr/>
        </p:nvSpPr>
        <p:spPr>
          <a:xfrm>
            <a:off x="1349518" y="3523461"/>
            <a:ext cx="4606638" cy="1569660"/>
          </a:xfrm>
          <a:prstGeom prst="rect">
            <a:avLst/>
          </a:prstGeom>
          <a:noFill/>
        </p:spPr>
        <p:txBody>
          <a:bodyPr wrap="square" lIns="0" rIns="0">
            <a:spAutoFit/>
          </a:bodyPr>
          <a:lstStyle/>
          <a:p>
            <a:r>
              <a:rPr lang="en-IE" sz="2400">
                <a:solidFill>
                  <a:schemeClr val="bg1"/>
                </a:solidFill>
              </a:rPr>
              <a:t>Option to have tighter temperature control or save fuel for less sensitive product – but still in total control</a:t>
            </a:r>
          </a:p>
        </p:txBody>
      </p:sp>
    </p:spTree>
    <p:extLst>
      <p:ext uri="{BB962C8B-B14F-4D97-AF65-F5344CB8AC3E}">
        <p14:creationId xmlns:p14="http://schemas.microsoft.com/office/powerpoint/2010/main" val="4115471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9BA5953E-A3BC-B01A-F86A-C2A91AADCB6A}"/>
              </a:ext>
            </a:extLst>
          </p:cNvPr>
          <p:cNvPicPr>
            <a:picLocks noChangeAspect="1"/>
          </p:cNvPicPr>
          <p:nvPr/>
        </p:nvPicPr>
        <p:blipFill rotWithShape="1">
          <a:blip r:embed="rId2">
            <a:extLst>
              <a:ext uri="{28A0092B-C50C-407E-A947-70E740481C1C}">
                <a14:useLocalDpi xmlns:a14="http://schemas.microsoft.com/office/drawing/2010/main"/>
              </a:ext>
            </a:extLst>
          </a:blip>
          <a:srcRect l="1683" t="2427" r="1049" b="2233"/>
          <a:stretch/>
        </p:blipFill>
        <p:spPr>
          <a:xfrm>
            <a:off x="6881358" y="1855304"/>
            <a:ext cx="10771236" cy="6959876"/>
          </a:xfrm>
          <a:prstGeom prst="rect">
            <a:avLst/>
          </a:prstGeom>
        </p:spPr>
      </p:pic>
      <p:sp>
        <p:nvSpPr>
          <p:cNvPr id="2" name="Tijdelijke aanduiding voor tekst 1">
            <a:extLst>
              <a:ext uri="{FF2B5EF4-FFF2-40B4-BE49-F238E27FC236}">
                <a16:creationId xmlns:a16="http://schemas.microsoft.com/office/drawing/2014/main" id="{B46743EA-585A-26CF-90B7-0E009A00F750}"/>
              </a:ext>
            </a:extLst>
          </p:cNvPr>
          <p:cNvSpPr>
            <a:spLocks noGrp="1"/>
          </p:cNvSpPr>
          <p:nvPr>
            <p:ph type="body" sz="quarter" idx="13"/>
          </p:nvPr>
        </p:nvSpPr>
        <p:spPr/>
        <p:txBody>
          <a:bodyPr/>
          <a:lstStyle/>
          <a:p>
            <a:r>
              <a:rPr lang="en-US" sz="2800">
                <a:solidFill>
                  <a:srgbClr val="0098D7"/>
                </a:solidFill>
                <a:latin typeface="+mn-lt"/>
              </a:rPr>
              <a:t>CONTINUOUS RUN VS SLXI SPECTRUM</a:t>
            </a:r>
            <a:endParaRPr lang="nl-BE">
              <a:latin typeface="+mn-lt"/>
            </a:endParaRPr>
          </a:p>
        </p:txBody>
      </p:sp>
      <p:sp>
        <p:nvSpPr>
          <p:cNvPr id="3" name="Titel 2">
            <a:extLst>
              <a:ext uri="{FF2B5EF4-FFF2-40B4-BE49-F238E27FC236}">
                <a16:creationId xmlns:a16="http://schemas.microsoft.com/office/drawing/2014/main" id="{E85B026B-A3AA-0A39-B857-0E0B4BF2A637}"/>
              </a:ext>
            </a:extLst>
          </p:cNvPr>
          <p:cNvSpPr>
            <a:spLocks noGrp="1"/>
          </p:cNvSpPr>
          <p:nvPr>
            <p:ph type="title"/>
          </p:nvPr>
        </p:nvSpPr>
        <p:spPr/>
        <p:txBody>
          <a:bodyPr/>
          <a:lstStyle/>
          <a:p>
            <a:r>
              <a:rPr lang="nl-BE"/>
              <a:t>Advancer Spectrum</a:t>
            </a:r>
          </a:p>
        </p:txBody>
      </p:sp>
      <p:sp>
        <p:nvSpPr>
          <p:cNvPr id="6" name="Rectangle 13">
            <a:extLst>
              <a:ext uri="{FF2B5EF4-FFF2-40B4-BE49-F238E27FC236}">
                <a16:creationId xmlns:a16="http://schemas.microsoft.com/office/drawing/2014/main" id="{73BF9938-AFBC-0089-0D2E-893E904A406F}"/>
              </a:ext>
            </a:extLst>
          </p:cNvPr>
          <p:cNvSpPr/>
          <p:nvPr/>
        </p:nvSpPr>
        <p:spPr>
          <a:xfrm>
            <a:off x="933449" y="2644408"/>
            <a:ext cx="5438776" cy="3327767"/>
          </a:xfrm>
          <a:prstGeom prst="roundRect">
            <a:avLst>
              <a:gd name="adj" fmla="val 7567"/>
            </a:avLst>
          </a:prstGeom>
          <a:solidFill>
            <a:srgbClr val="111E3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vak 7">
            <a:extLst>
              <a:ext uri="{FF2B5EF4-FFF2-40B4-BE49-F238E27FC236}">
                <a16:creationId xmlns:a16="http://schemas.microsoft.com/office/drawing/2014/main" id="{1D5DB8B0-7840-52A7-BFF7-19B4F42041EE}"/>
              </a:ext>
            </a:extLst>
          </p:cNvPr>
          <p:cNvSpPr txBox="1"/>
          <p:nvPr/>
        </p:nvSpPr>
        <p:spPr>
          <a:xfrm>
            <a:off x="1349518" y="3892792"/>
            <a:ext cx="4606638" cy="830997"/>
          </a:xfrm>
          <a:prstGeom prst="rect">
            <a:avLst/>
          </a:prstGeom>
          <a:noFill/>
        </p:spPr>
        <p:txBody>
          <a:bodyPr wrap="square" lIns="0" rIns="0">
            <a:spAutoFit/>
          </a:bodyPr>
          <a:lstStyle/>
          <a:p>
            <a:r>
              <a:rPr lang="en-IE" sz="2400">
                <a:solidFill>
                  <a:schemeClr val="bg1"/>
                </a:solidFill>
              </a:rPr>
              <a:t>Get to setpoint quicker to protect the load and save fuel</a:t>
            </a:r>
          </a:p>
        </p:txBody>
      </p:sp>
    </p:spTree>
    <p:extLst>
      <p:ext uri="{BB962C8B-B14F-4D97-AF65-F5344CB8AC3E}">
        <p14:creationId xmlns:p14="http://schemas.microsoft.com/office/powerpoint/2010/main" val="1477428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DC2C88C9-9E17-C55F-884B-1604DD5950FF}"/>
              </a:ext>
            </a:extLst>
          </p:cNvPr>
          <p:cNvPicPr>
            <a:picLocks noChangeAspect="1"/>
          </p:cNvPicPr>
          <p:nvPr/>
        </p:nvPicPr>
        <p:blipFill rotWithShape="1">
          <a:blip r:embed="rId2">
            <a:extLst>
              <a:ext uri="{28A0092B-C50C-407E-A947-70E740481C1C}">
                <a14:useLocalDpi xmlns:a14="http://schemas.microsoft.com/office/drawing/2010/main"/>
              </a:ext>
            </a:extLst>
          </a:blip>
          <a:srcRect l="1564" t="1619" r="865" b="2537"/>
          <a:stretch/>
        </p:blipFill>
        <p:spPr>
          <a:xfrm>
            <a:off x="6666091" y="1683854"/>
            <a:ext cx="11179110" cy="7239001"/>
          </a:xfrm>
          <a:prstGeom prst="rect">
            <a:avLst/>
          </a:prstGeom>
        </p:spPr>
      </p:pic>
      <p:sp>
        <p:nvSpPr>
          <p:cNvPr id="2" name="Tijdelijke aanduiding voor tekst 1">
            <a:extLst>
              <a:ext uri="{FF2B5EF4-FFF2-40B4-BE49-F238E27FC236}">
                <a16:creationId xmlns:a16="http://schemas.microsoft.com/office/drawing/2014/main" id="{B46743EA-585A-26CF-90B7-0E009A00F750}"/>
              </a:ext>
            </a:extLst>
          </p:cNvPr>
          <p:cNvSpPr>
            <a:spLocks noGrp="1"/>
          </p:cNvSpPr>
          <p:nvPr>
            <p:ph type="body" sz="quarter" idx="13"/>
          </p:nvPr>
        </p:nvSpPr>
        <p:spPr/>
        <p:txBody>
          <a:bodyPr/>
          <a:lstStyle/>
          <a:p>
            <a:r>
              <a:rPr lang="en-US" sz="2800">
                <a:solidFill>
                  <a:srgbClr val="0098D7"/>
                </a:solidFill>
                <a:latin typeface="+mn-lt"/>
              </a:rPr>
              <a:t>CONTINUOUS RUN VS SLXI SPECTRUM</a:t>
            </a:r>
            <a:endParaRPr lang="nl-BE">
              <a:latin typeface="+mn-lt"/>
            </a:endParaRPr>
          </a:p>
        </p:txBody>
      </p:sp>
      <p:sp>
        <p:nvSpPr>
          <p:cNvPr id="3" name="Titel 2">
            <a:extLst>
              <a:ext uri="{FF2B5EF4-FFF2-40B4-BE49-F238E27FC236}">
                <a16:creationId xmlns:a16="http://schemas.microsoft.com/office/drawing/2014/main" id="{E85B026B-A3AA-0A39-B857-0E0B4BF2A637}"/>
              </a:ext>
            </a:extLst>
          </p:cNvPr>
          <p:cNvSpPr>
            <a:spLocks noGrp="1"/>
          </p:cNvSpPr>
          <p:nvPr>
            <p:ph type="title"/>
          </p:nvPr>
        </p:nvSpPr>
        <p:spPr/>
        <p:txBody>
          <a:bodyPr/>
          <a:lstStyle/>
          <a:p>
            <a:r>
              <a:rPr lang="nl-BE"/>
              <a:t>Advancer Spectrum</a:t>
            </a:r>
          </a:p>
        </p:txBody>
      </p:sp>
      <p:sp>
        <p:nvSpPr>
          <p:cNvPr id="6" name="Rectangle 13">
            <a:extLst>
              <a:ext uri="{FF2B5EF4-FFF2-40B4-BE49-F238E27FC236}">
                <a16:creationId xmlns:a16="http://schemas.microsoft.com/office/drawing/2014/main" id="{73BF9938-AFBC-0089-0D2E-893E904A406F}"/>
              </a:ext>
            </a:extLst>
          </p:cNvPr>
          <p:cNvSpPr/>
          <p:nvPr/>
        </p:nvSpPr>
        <p:spPr>
          <a:xfrm>
            <a:off x="933449" y="2644408"/>
            <a:ext cx="5438776" cy="3327767"/>
          </a:xfrm>
          <a:prstGeom prst="roundRect">
            <a:avLst>
              <a:gd name="adj" fmla="val 7567"/>
            </a:avLst>
          </a:prstGeom>
          <a:solidFill>
            <a:srgbClr val="111E3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vak 7">
            <a:extLst>
              <a:ext uri="{FF2B5EF4-FFF2-40B4-BE49-F238E27FC236}">
                <a16:creationId xmlns:a16="http://schemas.microsoft.com/office/drawing/2014/main" id="{1D5DB8B0-7840-52A7-BFF7-19B4F42041EE}"/>
              </a:ext>
            </a:extLst>
          </p:cNvPr>
          <p:cNvSpPr txBox="1"/>
          <p:nvPr/>
        </p:nvSpPr>
        <p:spPr>
          <a:xfrm>
            <a:off x="1349518" y="3892792"/>
            <a:ext cx="4606638" cy="830997"/>
          </a:xfrm>
          <a:prstGeom prst="rect">
            <a:avLst/>
          </a:prstGeom>
          <a:noFill/>
        </p:spPr>
        <p:txBody>
          <a:bodyPr wrap="square" lIns="0" rIns="0">
            <a:spAutoFit/>
          </a:bodyPr>
          <a:lstStyle/>
          <a:p>
            <a:r>
              <a:rPr lang="en-IE" sz="2400">
                <a:solidFill>
                  <a:schemeClr val="bg1"/>
                </a:solidFill>
              </a:rPr>
              <a:t>Get to setpoint quicker to protect the load and save fuel</a:t>
            </a:r>
          </a:p>
        </p:txBody>
      </p:sp>
      <p:cxnSp>
        <p:nvCxnSpPr>
          <p:cNvPr id="7" name="Straight Connector 2">
            <a:extLst>
              <a:ext uri="{FF2B5EF4-FFF2-40B4-BE49-F238E27FC236}">
                <a16:creationId xmlns:a16="http://schemas.microsoft.com/office/drawing/2014/main" id="{4FAE0733-164A-D916-A392-3718182CAD5E}"/>
              </a:ext>
            </a:extLst>
          </p:cNvPr>
          <p:cNvCxnSpPr/>
          <p:nvPr/>
        </p:nvCxnSpPr>
        <p:spPr>
          <a:xfrm flipV="1">
            <a:off x="10258490" y="4079047"/>
            <a:ext cx="0" cy="31405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5">
            <a:extLst>
              <a:ext uri="{FF2B5EF4-FFF2-40B4-BE49-F238E27FC236}">
                <a16:creationId xmlns:a16="http://schemas.microsoft.com/office/drawing/2014/main" id="{7199D489-1F9C-BC88-7948-A0BAA146D5FE}"/>
              </a:ext>
            </a:extLst>
          </p:cNvPr>
          <p:cNvCxnSpPr/>
          <p:nvPr/>
        </p:nvCxnSpPr>
        <p:spPr>
          <a:xfrm flipV="1">
            <a:off x="11773661" y="4079047"/>
            <a:ext cx="0" cy="31405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Arrow Connector 4">
            <a:extLst>
              <a:ext uri="{FF2B5EF4-FFF2-40B4-BE49-F238E27FC236}">
                <a16:creationId xmlns:a16="http://schemas.microsoft.com/office/drawing/2014/main" id="{1D80FFD3-7CB8-3089-6B80-DE1767B9D748}"/>
              </a:ext>
            </a:extLst>
          </p:cNvPr>
          <p:cNvCxnSpPr>
            <a:cxnSpLocks/>
          </p:cNvCxnSpPr>
          <p:nvPr/>
        </p:nvCxnSpPr>
        <p:spPr>
          <a:xfrm>
            <a:off x="10258490" y="4763825"/>
            <a:ext cx="1515170"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7">
            <a:extLst>
              <a:ext uri="{FF2B5EF4-FFF2-40B4-BE49-F238E27FC236}">
                <a16:creationId xmlns:a16="http://schemas.microsoft.com/office/drawing/2014/main" id="{1E481EE7-031B-B11A-AC1B-CD8E612E228B}"/>
              </a:ext>
            </a:extLst>
          </p:cNvPr>
          <p:cNvSpPr txBox="1"/>
          <p:nvPr/>
        </p:nvSpPr>
        <p:spPr>
          <a:xfrm>
            <a:off x="10293799" y="3547679"/>
            <a:ext cx="1630446" cy="629147"/>
          </a:xfrm>
          <a:prstGeom prst="rect">
            <a:avLst/>
          </a:prstGeom>
          <a:solidFill>
            <a:schemeClr val="bg1"/>
          </a:solidFill>
        </p:spPr>
        <p:txBody>
          <a:bodyPr wrap="none" rtlCol="0">
            <a:spAutoFit/>
          </a:bodyPr>
          <a:lstStyle/>
          <a:p>
            <a:pPr algn="ctr"/>
            <a:r>
              <a:rPr lang="en-IE" sz="1744"/>
              <a:t>Time to – 20</a:t>
            </a:r>
            <a:r>
              <a:rPr lang="en-IE" sz="1744" baseline="30000"/>
              <a:t>o</a:t>
            </a:r>
            <a:r>
              <a:rPr lang="en-IE" sz="1744"/>
              <a:t>C</a:t>
            </a:r>
          </a:p>
          <a:p>
            <a:pPr algn="ctr"/>
            <a:r>
              <a:rPr lang="en-IE" sz="1744"/>
              <a:t>30 mins less</a:t>
            </a:r>
          </a:p>
        </p:txBody>
      </p:sp>
      <p:sp>
        <p:nvSpPr>
          <p:cNvPr id="12" name="Arrow: Right 9">
            <a:extLst>
              <a:ext uri="{FF2B5EF4-FFF2-40B4-BE49-F238E27FC236}">
                <a16:creationId xmlns:a16="http://schemas.microsoft.com/office/drawing/2014/main" id="{D8053360-4043-445D-7B15-A3183ED962C9}"/>
              </a:ext>
            </a:extLst>
          </p:cNvPr>
          <p:cNvSpPr/>
          <p:nvPr/>
        </p:nvSpPr>
        <p:spPr>
          <a:xfrm rot="13643767">
            <a:off x="16560595" y="7779782"/>
            <a:ext cx="1025587" cy="674539"/>
          </a:xfrm>
          <a:prstGeom prst="rightArrow">
            <a:avLst/>
          </a:pr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744"/>
          </a:p>
        </p:txBody>
      </p:sp>
      <p:sp>
        <p:nvSpPr>
          <p:cNvPr id="13" name="TextBox 11">
            <a:extLst>
              <a:ext uri="{FF2B5EF4-FFF2-40B4-BE49-F238E27FC236}">
                <a16:creationId xmlns:a16="http://schemas.microsoft.com/office/drawing/2014/main" id="{1EDE70CE-0955-AD15-F9C4-9792B661DFF1}"/>
              </a:ext>
            </a:extLst>
          </p:cNvPr>
          <p:cNvSpPr txBox="1"/>
          <p:nvPr/>
        </p:nvSpPr>
        <p:spPr>
          <a:xfrm>
            <a:off x="15089612" y="8722801"/>
            <a:ext cx="2975298" cy="400110"/>
          </a:xfrm>
          <a:prstGeom prst="rect">
            <a:avLst/>
          </a:prstGeom>
          <a:noFill/>
        </p:spPr>
        <p:txBody>
          <a:bodyPr wrap="none" lIns="0" rIns="0" rtlCol="0">
            <a:spAutoFit/>
          </a:bodyPr>
          <a:lstStyle/>
          <a:p>
            <a:pPr algn="ctr"/>
            <a:r>
              <a:rPr lang="en-IE" sz="2000">
                <a:solidFill>
                  <a:srgbClr val="0090D2"/>
                </a:solidFill>
              </a:rPr>
              <a:t>Precision of Temp control </a:t>
            </a:r>
          </a:p>
        </p:txBody>
      </p:sp>
    </p:spTree>
    <p:extLst>
      <p:ext uri="{BB962C8B-B14F-4D97-AF65-F5344CB8AC3E}">
        <p14:creationId xmlns:p14="http://schemas.microsoft.com/office/powerpoint/2010/main" val="3377834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2AC863-D46E-C0BF-034C-19908C3FCCFD}"/>
              </a:ext>
            </a:extLst>
          </p:cNvPr>
          <p:cNvSpPr>
            <a:spLocks noGrp="1"/>
          </p:cNvSpPr>
          <p:nvPr>
            <p:ph type="body" sz="quarter" idx="13"/>
          </p:nvPr>
        </p:nvSpPr>
        <p:spPr/>
        <p:txBody>
          <a:bodyPr/>
          <a:lstStyle/>
          <a:p>
            <a:r>
              <a:rPr lang="en-IE"/>
              <a:t>UNIT EFFICIENCY</a:t>
            </a:r>
          </a:p>
        </p:txBody>
      </p:sp>
      <p:sp>
        <p:nvSpPr>
          <p:cNvPr id="3" name="Title 2">
            <a:extLst>
              <a:ext uri="{FF2B5EF4-FFF2-40B4-BE49-F238E27FC236}">
                <a16:creationId xmlns:a16="http://schemas.microsoft.com/office/drawing/2014/main" id="{62461546-D6CF-A9FC-8D2E-0297778A704F}"/>
              </a:ext>
            </a:extLst>
          </p:cNvPr>
          <p:cNvSpPr>
            <a:spLocks noGrp="1"/>
          </p:cNvSpPr>
          <p:nvPr>
            <p:ph type="title"/>
          </p:nvPr>
        </p:nvSpPr>
        <p:spPr/>
        <p:txBody>
          <a:bodyPr/>
          <a:lstStyle/>
          <a:p>
            <a:r>
              <a:rPr lang="en-IE"/>
              <a:t>Advancer Spectrum</a:t>
            </a:r>
          </a:p>
        </p:txBody>
      </p:sp>
      <p:sp>
        <p:nvSpPr>
          <p:cNvPr id="6" name="Tijdelijke aanduiding voor tekst 5">
            <a:extLst>
              <a:ext uri="{FF2B5EF4-FFF2-40B4-BE49-F238E27FC236}">
                <a16:creationId xmlns:a16="http://schemas.microsoft.com/office/drawing/2014/main" id="{F50D7183-225C-E094-9D23-5F465E174D30}"/>
              </a:ext>
            </a:extLst>
          </p:cNvPr>
          <p:cNvSpPr>
            <a:spLocks noGrp="1"/>
          </p:cNvSpPr>
          <p:nvPr>
            <p:ph type="body" sz="quarter" idx="17"/>
          </p:nvPr>
        </p:nvSpPr>
        <p:spPr/>
        <p:txBody>
          <a:bodyPr/>
          <a:lstStyle/>
          <a:p>
            <a:r>
              <a:rPr lang="en-GB" sz="2800" b="1">
                <a:solidFill>
                  <a:srgbClr val="000000"/>
                </a:solidFill>
                <a:latin typeface="Calibri"/>
              </a:rPr>
              <a:t>Individual Evaporator Capacity, Diesel Operation</a:t>
            </a:r>
            <a:endParaRPr lang="en-GB" sz="2800" b="1">
              <a:solidFill>
                <a:srgbClr val="000000"/>
              </a:solidFill>
              <a:latin typeface="+mn-lt"/>
            </a:endParaRPr>
          </a:p>
          <a:p>
            <a:endParaRPr lang="en-GB" b="1">
              <a:latin typeface="+mn-lt"/>
            </a:endParaRPr>
          </a:p>
          <a:p>
            <a:endParaRPr lang="en-GB" sz="2800" b="1">
              <a:solidFill>
                <a:srgbClr val="000000"/>
              </a:solidFill>
              <a:latin typeface="+mn-lt"/>
            </a:endParaRPr>
          </a:p>
          <a:p>
            <a:endParaRPr lang="en-GB" b="1">
              <a:latin typeface="+mn-lt"/>
            </a:endParaRPr>
          </a:p>
          <a:p>
            <a:endParaRPr lang="en-GB" sz="2800" b="1">
              <a:solidFill>
                <a:srgbClr val="000000"/>
              </a:solidFill>
              <a:latin typeface="+mn-lt"/>
            </a:endParaRPr>
          </a:p>
          <a:p>
            <a:endParaRPr lang="en-GB" b="1">
              <a:latin typeface="+mn-lt"/>
            </a:endParaRPr>
          </a:p>
          <a:p>
            <a:endParaRPr lang="en-GB" sz="2800" b="1">
              <a:solidFill>
                <a:srgbClr val="000000"/>
              </a:solidFill>
              <a:latin typeface="+mn-lt"/>
            </a:endParaRPr>
          </a:p>
          <a:p>
            <a:endParaRPr lang="en-GB" b="1">
              <a:latin typeface="+mn-lt"/>
            </a:endParaRPr>
          </a:p>
          <a:p>
            <a:endParaRPr lang="en-GB" sz="2800" b="1">
              <a:solidFill>
                <a:srgbClr val="000000"/>
              </a:solidFill>
              <a:latin typeface="+mn-lt"/>
            </a:endParaRPr>
          </a:p>
          <a:p>
            <a:endParaRPr lang="en-GB" sz="2800" b="1">
              <a:solidFill>
                <a:srgbClr val="000000"/>
              </a:solidFill>
              <a:latin typeface="+mn-lt"/>
            </a:endParaRPr>
          </a:p>
          <a:p>
            <a:r>
              <a:rPr lang="en-US" sz="2800">
                <a:solidFill>
                  <a:srgbClr val="000000"/>
                </a:solidFill>
                <a:latin typeface="+mn-lt"/>
                <a:cs typeface="Calibri" pitchFamily="34"/>
              </a:rPr>
              <a:t>Advancer Spectrum Evaporator efficiency vs. SLX Spectrum</a:t>
            </a:r>
          </a:p>
          <a:p>
            <a:endParaRPr lang="en-GB" sz="2800" b="1">
              <a:solidFill>
                <a:srgbClr val="000000"/>
              </a:solidFill>
              <a:latin typeface="Calibri"/>
            </a:endParaRPr>
          </a:p>
          <a:p>
            <a:endParaRPr lang="nl-BE"/>
          </a:p>
        </p:txBody>
      </p:sp>
      <p:pic>
        <p:nvPicPr>
          <p:cNvPr id="4" name="Picture 3">
            <a:extLst>
              <a:ext uri="{FF2B5EF4-FFF2-40B4-BE49-F238E27FC236}">
                <a16:creationId xmlns:a16="http://schemas.microsoft.com/office/drawing/2014/main" id="{9D9F5350-FC00-18A0-963A-752EF8AF272F}"/>
              </a:ext>
            </a:extLst>
          </p:cNvPr>
          <p:cNvPicPr>
            <a:picLocks noChangeAspect="1"/>
          </p:cNvPicPr>
          <p:nvPr/>
        </p:nvPicPr>
        <p:blipFill>
          <a:blip r:embed="rId2"/>
          <a:stretch>
            <a:fillRect/>
          </a:stretch>
        </p:blipFill>
        <p:spPr>
          <a:xfrm>
            <a:off x="1993876" y="3057245"/>
            <a:ext cx="14787970" cy="4200281"/>
          </a:xfrm>
          <a:prstGeom prst="rect">
            <a:avLst/>
          </a:prstGeom>
        </p:spPr>
      </p:pic>
    </p:spTree>
    <p:extLst>
      <p:ext uri="{BB962C8B-B14F-4D97-AF65-F5344CB8AC3E}">
        <p14:creationId xmlns:p14="http://schemas.microsoft.com/office/powerpoint/2010/main" val="4238970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AB42DC-A639-D431-E463-8B86336121DC}"/>
              </a:ext>
            </a:extLst>
          </p:cNvPr>
          <p:cNvSpPr>
            <a:spLocks noGrp="1"/>
          </p:cNvSpPr>
          <p:nvPr>
            <p:ph type="body" sz="quarter" idx="13"/>
          </p:nvPr>
        </p:nvSpPr>
        <p:spPr/>
        <p:txBody>
          <a:bodyPr/>
          <a:lstStyle/>
          <a:p>
            <a:r>
              <a:rPr lang="en-IE"/>
              <a:t>UNIT EFFICIENCY</a:t>
            </a:r>
          </a:p>
        </p:txBody>
      </p:sp>
      <p:sp>
        <p:nvSpPr>
          <p:cNvPr id="3" name="Title 2">
            <a:extLst>
              <a:ext uri="{FF2B5EF4-FFF2-40B4-BE49-F238E27FC236}">
                <a16:creationId xmlns:a16="http://schemas.microsoft.com/office/drawing/2014/main" id="{851ACBAE-E128-CCAD-2ACD-8697281628CA}"/>
              </a:ext>
            </a:extLst>
          </p:cNvPr>
          <p:cNvSpPr>
            <a:spLocks noGrp="1"/>
          </p:cNvSpPr>
          <p:nvPr>
            <p:ph type="title"/>
          </p:nvPr>
        </p:nvSpPr>
        <p:spPr/>
        <p:txBody>
          <a:bodyPr/>
          <a:lstStyle/>
          <a:p>
            <a:r>
              <a:rPr lang="en-IE"/>
              <a:t>Advancer Spectrum</a:t>
            </a:r>
          </a:p>
        </p:txBody>
      </p:sp>
      <p:sp>
        <p:nvSpPr>
          <p:cNvPr id="6" name="Tijdelijke aanduiding voor tekst 5">
            <a:extLst>
              <a:ext uri="{FF2B5EF4-FFF2-40B4-BE49-F238E27FC236}">
                <a16:creationId xmlns:a16="http://schemas.microsoft.com/office/drawing/2014/main" id="{C5BCD7C8-E385-3C04-E54B-AB2449189945}"/>
              </a:ext>
            </a:extLst>
          </p:cNvPr>
          <p:cNvSpPr>
            <a:spLocks noGrp="1"/>
          </p:cNvSpPr>
          <p:nvPr>
            <p:ph type="body" sz="quarter" idx="17"/>
          </p:nvPr>
        </p:nvSpPr>
        <p:spPr/>
        <p:txBody>
          <a:bodyPr/>
          <a:lstStyle/>
          <a:p>
            <a:r>
              <a:rPr lang="en-GB" sz="2800" b="1">
                <a:solidFill>
                  <a:srgbClr val="000000"/>
                </a:solidFill>
                <a:latin typeface="Calibri"/>
              </a:rPr>
              <a:t>Individual Evaporator Capacity, Electric</a:t>
            </a:r>
            <a:endParaRPr lang="en-GB" sz="2800" b="1">
              <a:solidFill>
                <a:srgbClr val="000000"/>
              </a:solidFill>
              <a:latin typeface="+mn-lt"/>
            </a:endParaRPr>
          </a:p>
          <a:p>
            <a:endParaRPr lang="nl-BE">
              <a:latin typeface="+mn-lt"/>
            </a:endParaRPr>
          </a:p>
          <a:p>
            <a:endParaRPr lang="nl-BE">
              <a:latin typeface="+mn-lt"/>
            </a:endParaRPr>
          </a:p>
          <a:p>
            <a:endParaRPr lang="nl-BE">
              <a:latin typeface="+mn-lt"/>
            </a:endParaRPr>
          </a:p>
          <a:p>
            <a:endParaRPr lang="nl-BE">
              <a:latin typeface="+mn-lt"/>
            </a:endParaRPr>
          </a:p>
          <a:p>
            <a:endParaRPr lang="nl-BE">
              <a:latin typeface="+mn-lt"/>
            </a:endParaRPr>
          </a:p>
          <a:p>
            <a:endParaRPr lang="nl-BE">
              <a:latin typeface="+mn-lt"/>
            </a:endParaRPr>
          </a:p>
          <a:p>
            <a:endParaRPr lang="nl-BE">
              <a:latin typeface="+mn-lt"/>
            </a:endParaRPr>
          </a:p>
          <a:p>
            <a:endParaRPr lang="nl-BE">
              <a:latin typeface="+mn-lt"/>
            </a:endParaRPr>
          </a:p>
          <a:p>
            <a:endParaRPr lang="nl-BE">
              <a:latin typeface="+mn-lt"/>
            </a:endParaRPr>
          </a:p>
          <a:p>
            <a:r>
              <a:rPr lang="nl-BE">
                <a:latin typeface="+mn-lt"/>
              </a:rPr>
              <a:t>Higher COP across all evaporators on electric</a:t>
            </a:r>
          </a:p>
          <a:p>
            <a:endParaRPr lang="nl-BE"/>
          </a:p>
        </p:txBody>
      </p:sp>
      <p:pic>
        <p:nvPicPr>
          <p:cNvPr id="4" name="Picture 3">
            <a:extLst>
              <a:ext uri="{FF2B5EF4-FFF2-40B4-BE49-F238E27FC236}">
                <a16:creationId xmlns:a16="http://schemas.microsoft.com/office/drawing/2014/main" id="{4BA827C4-7BA5-90D2-04FE-A3769EFC6676}"/>
              </a:ext>
            </a:extLst>
          </p:cNvPr>
          <p:cNvPicPr>
            <a:picLocks noChangeAspect="1"/>
          </p:cNvPicPr>
          <p:nvPr/>
        </p:nvPicPr>
        <p:blipFill>
          <a:blip r:embed="rId2"/>
          <a:stretch>
            <a:fillRect/>
          </a:stretch>
        </p:blipFill>
        <p:spPr>
          <a:xfrm>
            <a:off x="1756423" y="2809072"/>
            <a:ext cx="15596489" cy="4429927"/>
          </a:xfrm>
          <a:prstGeom prst="rect">
            <a:avLst/>
          </a:prstGeom>
        </p:spPr>
      </p:pic>
    </p:spTree>
    <p:extLst>
      <p:ext uri="{BB962C8B-B14F-4D97-AF65-F5344CB8AC3E}">
        <p14:creationId xmlns:p14="http://schemas.microsoft.com/office/powerpoint/2010/main" val="3039236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82B0F2A1-8AE6-754F-8FC4-3E13481D3AD7}"/>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F591136E-899F-BE4E-B42D-130AF7E70C2F}"/>
              </a:ext>
            </a:extLst>
          </p:cNvPr>
          <p:cNvSpPr>
            <a:spLocks noGrp="1"/>
          </p:cNvSpPr>
          <p:nvPr>
            <p:ph type="title"/>
          </p:nvPr>
        </p:nvSpPr>
        <p:spPr>
          <a:solidFill>
            <a:srgbClr val="111E39">
              <a:alpha val="90000"/>
            </a:srgbClr>
          </a:solidFill>
        </p:spPr>
        <p:txBody>
          <a:bodyPr/>
          <a:lstStyle/>
          <a:p>
            <a:br>
              <a:rPr lang="nl-BE"/>
            </a:br>
            <a:r>
              <a:rPr lang="en-BE"/>
              <a:t>ADVANCER</a:t>
            </a:r>
            <a:r>
              <a:rPr lang="en-IE"/>
              <a:t> SPECTRUM</a:t>
            </a:r>
            <a:br>
              <a:rPr lang="en-BE"/>
            </a:br>
            <a:endParaRPr lang="en-US"/>
          </a:p>
        </p:txBody>
      </p:sp>
      <p:sp>
        <p:nvSpPr>
          <p:cNvPr id="4" name="Text Placeholder 3">
            <a:extLst>
              <a:ext uri="{FF2B5EF4-FFF2-40B4-BE49-F238E27FC236}">
                <a16:creationId xmlns:a16="http://schemas.microsoft.com/office/drawing/2014/main" id="{0302D81A-B6C5-5947-9B1F-0AFD4E8B1A61}"/>
              </a:ext>
            </a:extLst>
          </p:cNvPr>
          <p:cNvSpPr>
            <a:spLocks noGrp="1"/>
          </p:cNvSpPr>
          <p:nvPr>
            <p:ph type="body" sz="quarter" idx="11"/>
          </p:nvPr>
        </p:nvSpPr>
        <p:spPr/>
        <p:txBody>
          <a:bodyPr/>
          <a:lstStyle/>
          <a:p>
            <a:r>
              <a:rPr lang="en-US"/>
              <a:t>A-Series Controller</a:t>
            </a:r>
          </a:p>
        </p:txBody>
      </p:sp>
      <p:sp>
        <p:nvSpPr>
          <p:cNvPr id="8" name="Rectangle 7">
            <a:extLst>
              <a:ext uri="{FF2B5EF4-FFF2-40B4-BE49-F238E27FC236}">
                <a16:creationId xmlns:a16="http://schemas.microsoft.com/office/drawing/2014/main" id="{C1E795A6-6C11-1832-590D-CF359323E12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147178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578D2-F208-EF3E-297D-7C7FC1413D27}"/>
              </a:ext>
            </a:extLst>
          </p:cNvPr>
          <p:cNvSpPr>
            <a:spLocks noGrp="1"/>
          </p:cNvSpPr>
          <p:nvPr>
            <p:ph type="title"/>
          </p:nvPr>
        </p:nvSpPr>
        <p:spPr/>
        <p:txBody>
          <a:bodyPr/>
          <a:lstStyle/>
          <a:p>
            <a:r>
              <a:rPr lang="nl-BE"/>
              <a:t>Advancer Spectrum</a:t>
            </a:r>
          </a:p>
        </p:txBody>
      </p:sp>
      <p:pic>
        <p:nvPicPr>
          <p:cNvPr id="7" name="Tijdelijke aanduiding voor afbeelding 6">
            <a:extLst>
              <a:ext uri="{FF2B5EF4-FFF2-40B4-BE49-F238E27FC236}">
                <a16:creationId xmlns:a16="http://schemas.microsoft.com/office/drawing/2014/main" id="{9B93EFD6-74BD-658D-1B04-702ECA2CEDE8}"/>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a:solidFill>
            <a:schemeClr val="bg1"/>
          </a:solidFill>
        </p:spPr>
      </p:pic>
      <p:sp>
        <p:nvSpPr>
          <p:cNvPr id="4" name="Tijdelijke aanduiding voor tekst 3">
            <a:extLst>
              <a:ext uri="{FF2B5EF4-FFF2-40B4-BE49-F238E27FC236}">
                <a16:creationId xmlns:a16="http://schemas.microsoft.com/office/drawing/2014/main" id="{5A21EA2C-7579-3F25-0464-A2CDB4C4A263}"/>
              </a:ext>
            </a:extLst>
          </p:cNvPr>
          <p:cNvSpPr>
            <a:spLocks noGrp="1"/>
          </p:cNvSpPr>
          <p:nvPr>
            <p:ph type="body" sz="quarter" idx="16"/>
          </p:nvPr>
        </p:nvSpPr>
        <p:spPr/>
        <p:txBody>
          <a:bodyPr/>
          <a:lstStyle/>
          <a:p>
            <a:r>
              <a:rPr lang="nl-BE"/>
              <a:t>THE NEW A-SERIES CONTROLLER</a:t>
            </a:r>
          </a:p>
        </p:txBody>
      </p:sp>
      <p:sp>
        <p:nvSpPr>
          <p:cNvPr id="5" name="Tijdelijke aanduiding voor tekst 4">
            <a:extLst>
              <a:ext uri="{FF2B5EF4-FFF2-40B4-BE49-F238E27FC236}">
                <a16:creationId xmlns:a16="http://schemas.microsoft.com/office/drawing/2014/main" id="{BA94DAB1-DC2D-52EC-08BC-4F42C0C05B2D}"/>
              </a:ext>
            </a:extLst>
          </p:cNvPr>
          <p:cNvSpPr>
            <a:spLocks noGrp="1"/>
          </p:cNvSpPr>
          <p:nvPr>
            <p:ph type="body" sz="quarter" idx="17"/>
          </p:nvPr>
        </p:nvSpPr>
        <p:spPr/>
        <p:txBody>
          <a:bodyPr/>
          <a:lstStyle/>
          <a:p>
            <a:pPr marL="0" indent="0">
              <a:buNone/>
            </a:pPr>
            <a:r>
              <a:rPr lang="nl-BE" b="1"/>
              <a:t>Intelligence: All New A-Series Multi-Temp Controller</a:t>
            </a:r>
          </a:p>
          <a:p>
            <a:r>
              <a:rPr lang="nl-BE"/>
              <a:t>Driver-friendly interface</a:t>
            </a:r>
          </a:p>
          <a:p>
            <a:r>
              <a:rPr lang="nl-BE"/>
              <a:t>Large high-resolution </a:t>
            </a:r>
            <a:br>
              <a:rPr lang="nl-BE"/>
            </a:br>
            <a:r>
              <a:rPr lang="nl-BE"/>
              <a:t>color screen</a:t>
            </a:r>
          </a:p>
          <a:p>
            <a:r>
              <a:rPr lang="nl-BE"/>
              <a:t>Rugged design, can withstand </a:t>
            </a:r>
            <a:br>
              <a:rPr lang="nl-BE"/>
            </a:br>
            <a:r>
              <a:rPr lang="nl-BE"/>
              <a:t>any environment</a:t>
            </a:r>
          </a:p>
          <a:p>
            <a:r>
              <a:rPr lang="nl-BE"/>
              <a:t>Support for 23 languages</a:t>
            </a:r>
          </a:p>
          <a:p>
            <a:endParaRPr lang="nl-BE"/>
          </a:p>
        </p:txBody>
      </p:sp>
      <p:pic>
        <p:nvPicPr>
          <p:cNvPr id="8" name="Picture 2" descr="Image result for IP69 K rating compliant">
            <a:extLst>
              <a:ext uri="{FF2B5EF4-FFF2-40B4-BE49-F238E27FC236}">
                <a16:creationId xmlns:a16="http://schemas.microsoft.com/office/drawing/2014/main" id="{9E52CDD2-1AB0-88F4-54C4-D401068C25E1}"/>
              </a:ext>
            </a:extLst>
          </p:cNvPr>
          <p:cNvPicPr>
            <a:picLocks noChangeAspect="1"/>
          </p:cNvPicPr>
          <p:nvPr/>
        </p:nvPicPr>
        <p:blipFill>
          <a:blip r:embed="rId3"/>
          <a:srcRect/>
          <a:stretch>
            <a:fillRect/>
          </a:stretch>
        </p:blipFill>
        <p:spPr>
          <a:xfrm>
            <a:off x="7165724" y="7173241"/>
            <a:ext cx="1671075" cy="1670981"/>
          </a:xfrm>
          <a:prstGeom prst="rect">
            <a:avLst/>
          </a:prstGeom>
          <a:noFill/>
          <a:ln cap="flat">
            <a:noFill/>
          </a:ln>
        </p:spPr>
      </p:pic>
    </p:spTree>
    <p:extLst>
      <p:ext uri="{BB962C8B-B14F-4D97-AF65-F5344CB8AC3E}">
        <p14:creationId xmlns:p14="http://schemas.microsoft.com/office/powerpoint/2010/main" val="3022395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4C98C4-05B4-212C-E626-99D79D7207AB}"/>
              </a:ext>
            </a:extLst>
          </p:cNvPr>
          <p:cNvSpPr>
            <a:spLocks noGrp="1"/>
          </p:cNvSpPr>
          <p:nvPr>
            <p:ph type="title"/>
          </p:nvPr>
        </p:nvSpPr>
        <p:spPr/>
        <p:txBody>
          <a:bodyPr/>
          <a:lstStyle/>
          <a:p>
            <a:r>
              <a:rPr lang="en-US" b="0">
                <a:solidFill>
                  <a:srgbClr val="0098D7"/>
                </a:solidFill>
                <a:latin typeface="Segoe UI"/>
                <a:cs typeface="Segoe UI"/>
              </a:rPr>
              <a:t>THE NEW A-SERIES SPECTRUM CONTROLLER</a:t>
            </a:r>
            <a:endParaRPr lang="en-US"/>
          </a:p>
        </p:txBody>
      </p:sp>
      <p:sp>
        <p:nvSpPr>
          <p:cNvPr id="14" name="Tijdelijke aanduiding voor tekst 13">
            <a:extLst>
              <a:ext uri="{FF2B5EF4-FFF2-40B4-BE49-F238E27FC236}">
                <a16:creationId xmlns:a16="http://schemas.microsoft.com/office/drawing/2014/main" id="{91FE6848-0125-61A7-CD95-5F8558622FF7}"/>
              </a:ext>
            </a:extLst>
          </p:cNvPr>
          <p:cNvSpPr>
            <a:spLocks noGrp="1"/>
          </p:cNvSpPr>
          <p:nvPr>
            <p:ph type="body" sz="quarter" idx="17"/>
          </p:nvPr>
        </p:nvSpPr>
        <p:spPr>
          <a:xfrm>
            <a:off x="1628452" y="2652644"/>
            <a:ext cx="7024465" cy="6093628"/>
          </a:xfrm>
        </p:spPr>
        <p:txBody>
          <a:bodyPr vert="horz" lIns="0" tIns="45720" rIns="0" bIns="45720" rtlCol="0" anchor="t">
            <a:normAutofit/>
          </a:bodyPr>
          <a:lstStyle/>
          <a:p>
            <a:pPr marL="0" lvl="0" indent="0">
              <a:buNone/>
            </a:pPr>
            <a:endParaRPr lang="en-US">
              <a:cs typeface="Segoe UI"/>
            </a:endParaRPr>
          </a:p>
          <a:p>
            <a:pPr marL="0" indent="0" defTabSz="2455713">
              <a:lnSpc>
                <a:spcPct val="100000"/>
              </a:lnSpc>
              <a:spcBef>
                <a:spcPts val="806"/>
              </a:spcBef>
              <a:spcAft>
                <a:spcPts val="806"/>
              </a:spcAft>
              <a:buNone/>
            </a:pPr>
            <a:r>
              <a:rPr lang="en-US" b="1">
                <a:ea typeface="+mn-ea"/>
                <a:cs typeface="+mn-cs"/>
              </a:rPr>
              <a:t>Fuel Efficiency</a:t>
            </a:r>
            <a:endParaRPr lang="en-US" b="1">
              <a:cs typeface="Segoe UI" panose="020B0502040204020203" pitchFamily="34" charset="0"/>
            </a:endParaRPr>
          </a:p>
          <a:p>
            <a:pPr marL="1070610" lvl="1" defTabSz="2455713">
              <a:lnSpc>
                <a:spcPct val="100000"/>
              </a:lnSpc>
              <a:spcBef>
                <a:spcPts val="806"/>
              </a:spcBef>
              <a:spcAft>
                <a:spcPts val="806"/>
              </a:spcAft>
              <a:buFont typeface="Wingdings"/>
              <a:buChar char="§"/>
            </a:pPr>
            <a:r>
              <a:rPr lang="en-US">
                <a:ea typeface="+mn-ea"/>
                <a:cs typeface="+mn-cs"/>
              </a:rPr>
              <a:t>For enhanced total</a:t>
            </a:r>
            <a:br>
              <a:rPr lang="en-US">
                <a:ea typeface="+mn-ea"/>
                <a:cs typeface="+mn-cs"/>
              </a:rPr>
            </a:br>
            <a:r>
              <a:rPr lang="en-US">
                <a:ea typeface="+mn-ea"/>
                <a:cs typeface="+mn-cs"/>
              </a:rPr>
              <a:t>life cost management. </a:t>
            </a:r>
            <a:endParaRPr lang="en-US">
              <a:cs typeface="Segoe UI" panose="020B0502040204020203" pitchFamily="34" charset="0"/>
            </a:endParaRPr>
          </a:p>
          <a:p>
            <a:pPr defTabSz="2455713"/>
            <a:endParaRPr lang="nl-BE"/>
          </a:p>
        </p:txBody>
      </p:sp>
      <p:grpSp>
        <p:nvGrpSpPr>
          <p:cNvPr id="4" name="Group 6">
            <a:extLst>
              <a:ext uri="{FF2B5EF4-FFF2-40B4-BE49-F238E27FC236}">
                <a16:creationId xmlns:a16="http://schemas.microsoft.com/office/drawing/2014/main" id="{87950415-772D-4FB0-D55F-AEC27ACE4A3A}"/>
              </a:ext>
            </a:extLst>
          </p:cNvPr>
          <p:cNvGrpSpPr/>
          <p:nvPr/>
        </p:nvGrpSpPr>
        <p:grpSpPr>
          <a:xfrm>
            <a:off x="9138602" y="4993344"/>
            <a:ext cx="7382825" cy="4215744"/>
            <a:chOff x="2468934" y="44275"/>
            <a:chExt cx="9365385" cy="6527975"/>
          </a:xfrm>
        </p:grpSpPr>
        <p:grpSp>
          <p:nvGrpSpPr>
            <p:cNvPr id="5" name="Group 2">
              <a:extLst>
                <a:ext uri="{FF2B5EF4-FFF2-40B4-BE49-F238E27FC236}">
                  <a16:creationId xmlns:a16="http://schemas.microsoft.com/office/drawing/2014/main" id="{3757BC5A-01C5-32F2-619B-CC28DB287940}"/>
                </a:ext>
              </a:extLst>
            </p:cNvPr>
            <p:cNvGrpSpPr/>
            <p:nvPr/>
          </p:nvGrpSpPr>
          <p:grpSpPr>
            <a:xfrm>
              <a:off x="2468934" y="44275"/>
              <a:ext cx="9365385" cy="6527975"/>
              <a:chOff x="2468934" y="44275"/>
              <a:chExt cx="9365385" cy="6527975"/>
            </a:xfrm>
          </p:grpSpPr>
          <p:pic>
            <p:nvPicPr>
              <p:cNvPr id="9" name="Picture 3">
                <a:extLst>
                  <a:ext uri="{FF2B5EF4-FFF2-40B4-BE49-F238E27FC236}">
                    <a16:creationId xmlns:a16="http://schemas.microsoft.com/office/drawing/2014/main" id="{F9B57A77-61EA-2382-66B1-7D58558FC2A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468934" y="44275"/>
                <a:ext cx="9365385" cy="6527975"/>
              </a:xfrm>
              <a:prstGeom prst="rect">
                <a:avLst/>
              </a:prstGeom>
              <a:noFill/>
              <a:ln cap="flat">
                <a:noFill/>
              </a:ln>
            </p:spPr>
          </p:pic>
          <p:sp>
            <p:nvSpPr>
              <p:cNvPr id="10" name="Rectangle 1">
                <a:extLst>
                  <a:ext uri="{FF2B5EF4-FFF2-40B4-BE49-F238E27FC236}">
                    <a16:creationId xmlns:a16="http://schemas.microsoft.com/office/drawing/2014/main" id="{313A6270-0A8D-ED84-B058-1B9054CEE131}"/>
                  </a:ext>
                </a:extLst>
              </p:cNvPr>
              <p:cNvSpPr/>
              <p:nvPr/>
            </p:nvSpPr>
            <p:spPr>
              <a:xfrm>
                <a:off x="4811627" y="2125723"/>
                <a:ext cx="4859999" cy="30240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Calibri"/>
                </a:endParaRPr>
              </a:p>
            </p:txBody>
          </p:sp>
        </p:grpSp>
        <p:grpSp>
          <p:nvGrpSpPr>
            <p:cNvPr id="6" name="Group 12">
              <a:extLst>
                <a:ext uri="{FF2B5EF4-FFF2-40B4-BE49-F238E27FC236}">
                  <a16:creationId xmlns:a16="http://schemas.microsoft.com/office/drawing/2014/main" id="{E9C426C2-63F8-BBF4-1167-52AAC2B51DF4}"/>
                </a:ext>
              </a:extLst>
            </p:cNvPr>
            <p:cNvGrpSpPr/>
            <p:nvPr/>
          </p:nvGrpSpPr>
          <p:grpSpPr>
            <a:xfrm>
              <a:off x="5620816" y="2839486"/>
              <a:ext cx="3241621" cy="1630558"/>
              <a:chOff x="5620816" y="2839486"/>
              <a:chExt cx="3241621" cy="1630558"/>
            </a:xfrm>
          </p:grpSpPr>
          <p:pic>
            <p:nvPicPr>
              <p:cNvPr id="7" name="Graphic 6">
                <a:extLst>
                  <a:ext uri="{FF2B5EF4-FFF2-40B4-BE49-F238E27FC236}">
                    <a16:creationId xmlns:a16="http://schemas.microsoft.com/office/drawing/2014/main" id="{6FC79E63-1C00-2E2D-FE3E-DD830A32F5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0816" y="2839486"/>
                <a:ext cx="1630558" cy="1630558"/>
              </a:xfrm>
              <a:prstGeom prst="rect">
                <a:avLst/>
              </a:prstGeom>
              <a:noFill/>
              <a:ln cap="flat">
                <a:noFill/>
              </a:ln>
            </p:spPr>
          </p:pic>
          <p:pic>
            <p:nvPicPr>
              <p:cNvPr id="8" name="Graphic 7">
                <a:extLst>
                  <a:ext uri="{FF2B5EF4-FFF2-40B4-BE49-F238E27FC236}">
                    <a16:creationId xmlns:a16="http://schemas.microsoft.com/office/drawing/2014/main" id="{A39FCB3C-3F2C-6E1A-944C-3FAF907A80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31879" y="2839486"/>
                <a:ext cx="1630558" cy="1630558"/>
              </a:xfrm>
              <a:prstGeom prst="rect">
                <a:avLst/>
              </a:prstGeom>
              <a:noFill/>
              <a:ln cap="flat">
                <a:noFill/>
              </a:ln>
            </p:spPr>
          </p:pic>
        </p:grpSp>
      </p:grpSp>
      <p:grpSp>
        <p:nvGrpSpPr>
          <p:cNvPr id="11" name="Group 10">
            <a:extLst>
              <a:ext uri="{FF2B5EF4-FFF2-40B4-BE49-F238E27FC236}">
                <a16:creationId xmlns:a16="http://schemas.microsoft.com/office/drawing/2014/main" id="{5292530A-9E04-493C-1450-D1032D510ED3}"/>
              </a:ext>
            </a:extLst>
          </p:cNvPr>
          <p:cNvGrpSpPr/>
          <p:nvPr/>
        </p:nvGrpSpPr>
        <p:grpSpPr>
          <a:xfrm>
            <a:off x="1975135" y="5609868"/>
            <a:ext cx="5983894" cy="3588873"/>
            <a:chOff x="3449135" y="1734159"/>
            <a:chExt cx="7262951" cy="4876191"/>
          </a:xfrm>
        </p:grpSpPr>
        <p:pic>
          <p:nvPicPr>
            <p:cNvPr id="12" name="Picture 6">
              <a:extLst>
                <a:ext uri="{FF2B5EF4-FFF2-40B4-BE49-F238E27FC236}">
                  <a16:creationId xmlns:a16="http://schemas.microsoft.com/office/drawing/2014/main" id="{C981F06D-34B0-7DBC-1F69-6B62E79EDCF7}"/>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449135" y="1734159"/>
              <a:ext cx="7262951" cy="4876191"/>
            </a:xfrm>
            <a:prstGeom prst="rect">
              <a:avLst/>
            </a:prstGeom>
            <a:noFill/>
            <a:ln cap="flat">
              <a:noFill/>
            </a:ln>
          </p:spPr>
        </p:pic>
        <p:pic>
          <p:nvPicPr>
            <p:cNvPr id="13" name="Picture 8" descr="Graphical user interface&#10;&#10;Description automatically generated with medium confidence">
              <a:extLst>
                <a:ext uri="{FF2B5EF4-FFF2-40B4-BE49-F238E27FC236}">
                  <a16:creationId xmlns:a16="http://schemas.microsoft.com/office/drawing/2014/main" id="{4F803D7D-1AD7-A5B0-3D38-F0A35EA1A10B}"/>
                </a:ext>
              </a:extLst>
            </p:cNvPr>
            <p:cNvPicPr>
              <a:picLocks noChangeAspect="1"/>
            </p:cNvPicPr>
            <p:nvPr/>
          </p:nvPicPr>
          <p:blipFill>
            <a:blip r:embed="rId9"/>
            <a:stretch>
              <a:fillRect/>
            </a:stretch>
          </p:blipFill>
          <p:spPr>
            <a:xfrm>
              <a:off x="4501892" y="2768611"/>
              <a:ext cx="4988821" cy="3197848"/>
            </a:xfrm>
            <a:prstGeom prst="rect">
              <a:avLst/>
            </a:prstGeom>
            <a:noFill/>
            <a:ln cap="flat">
              <a:noFill/>
            </a:ln>
          </p:spPr>
        </p:pic>
      </p:grpSp>
      <p:sp>
        <p:nvSpPr>
          <p:cNvPr id="17" name="TextBox 16">
            <a:extLst>
              <a:ext uri="{FF2B5EF4-FFF2-40B4-BE49-F238E27FC236}">
                <a16:creationId xmlns:a16="http://schemas.microsoft.com/office/drawing/2014/main" id="{40CC0585-3E2A-2103-17DF-628B3088121D}"/>
              </a:ext>
            </a:extLst>
          </p:cNvPr>
          <p:cNvSpPr txBox="1"/>
          <p:nvPr/>
        </p:nvSpPr>
        <p:spPr>
          <a:xfrm>
            <a:off x="9958498" y="3112049"/>
            <a:ext cx="692945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Arial"/>
              </a:rPr>
              <a:t>Customer Choice</a:t>
            </a:r>
            <a:r>
              <a:rPr lang="en-US" sz="2800">
                <a:cs typeface="Arial"/>
              </a:rPr>
              <a:t>​</a:t>
            </a:r>
            <a:endParaRPr lang="en-US"/>
          </a:p>
          <a:p>
            <a:pPr marL="786765" lvl="1" indent="-457200">
              <a:buFont typeface="Wingdings"/>
              <a:buChar char="§"/>
            </a:pPr>
            <a:r>
              <a:rPr lang="en-US" sz="2800">
                <a:cs typeface="Arial"/>
              </a:rPr>
              <a:t>Customer can choose between:​</a:t>
            </a:r>
          </a:p>
          <a:p>
            <a:pPr marL="1116965" lvl="2" indent="-457200">
              <a:buFont typeface="Wingdings"/>
              <a:buChar char="§"/>
            </a:pPr>
            <a:r>
              <a:rPr lang="en-US" sz="2800">
                <a:cs typeface="Arial"/>
              </a:rPr>
              <a:t>Fuel Efficiency and​</a:t>
            </a:r>
          </a:p>
          <a:p>
            <a:pPr marL="1116965" lvl="2" indent="-457200">
              <a:buFont typeface="Wingdings"/>
              <a:buChar char="§"/>
            </a:pPr>
            <a:r>
              <a:rPr lang="en-US" sz="2800">
                <a:cs typeface="Arial"/>
              </a:rPr>
              <a:t>Pull down Speed ​</a:t>
            </a:r>
          </a:p>
        </p:txBody>
      </p:sp>
      <p:sp>
        <p:nvSpPr>
          <p:cNvPr id="18" name="TextBox 17">
            <a:extLst>
              <a:ext uri="{FF2B5EF4-FFF2-40B4-BE49-F238E27FC236}">
                <a16:creationId xmlns:a16="http://schemas.microsoft.com/office/drawing/2014/main" id="{ABD4C142-20D7-126C-E239-FE63737FD94E}"/>
              </a:ext>
            </a:extLst>
          </p:cNvPr>
          <p:cNvSpPr txBox="1"/>
          <p:nvPr/>
        </p:nvSpPr>
        <p:spPr>
          <a:xfrm>
            <a:off x="1302562" y="1582738"/>
            <a:ext cx="104833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Full visibility of average fuel consumption rate (l/HR)</a:t>
            </a:r>
          </a:p>
        </p:txBody>
      </p:sp>
    </p:spTree>
    <p:extLst>
      <p:ext uri="{BB962C8B-B14F-4D97-AF65-F5344CB8AC3E}">
        <p14:creationId xmlns:p14="http://schemas.microsoft.com/office/powerpoint/2010/main" val="4203968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ED05988-4AD2-21C4-1EF0-6759B2716B6D}"/>
              </a:ext>
            </a:extLst>
          </p:cNvPr>
          <p:cNvSpPr>
            <a:spLocks noGrp="1"/>
          </p:cNvSpPr>
          <p:nvPr>
            <p:ph type="title"/>
          </p:nvPr>
        </p:nvSpPr>
        <p:spPr>
          <a:xfrm>
            <a:off x="933450" y="540415"/>
            <a:ext cx="12307062" cy="586957"/>
          </a:xfrm>
        </p:spPr>
        <p:txBody>
          <a:bodyPr/>
          <a:lstStyle/>
          <a:p>
            <a:r>
              <a:rPr lang="en-GB"/>
              <a:t>A solution sale secures future embedded revenues</a:t>
            </a:r>
          </a:p>
        </p:txBody>
      </p:sp>
      <p:sp>
        <p:nvSpPr>
          <p:cNvPr id="6" name="Oval 23">
            <a:extLst>
              <a:ext uri="{FF2B5EF4-FFF2-40B4-BE49-F238E27FC236}">
                <a16:creationId xmlns:a16="http://schemas.microsoft.com/office/drawing/2014/main" id="{299D7578-0C3E-80EB-4760-E7C5C2BDEDA3}"/>
              </a:ext>
            </a:extLst>
          </p:cNvPr>
          <p:cNvSpPr/>
          <p:nvPr/>
        </p:nvSpPr>
        <p:spPr>
          <a:xfrm>
            <a:off x="10380129" y="3883932"/>
            <a:ext cx="3002916" cy="2955670"/>
          </a:xfrm>
          <a:prstGeom prst="ellipse">
            <a:avLst/>
          </a:prstGeom>
          <a:solidFill>
            <a:schemeClr val="bg1"/>
          </a:solidFill>
          <a:ln w="571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295382"/>
            <a:endParaRPr lang="en-US" sz="2507" b="1">
              <a:solidFill>
                <a:srgbClr val="111E39"/>
              </a:solidFill>
              <a:latin typeface="Segoe UI"/>
            </a:endParaRPr>
          </a:p>
        </p:txBody>
      </p:sp>
      <p:sp>
        <p:nvSpPr>
          <p:cNvPr id="7" name="Oval 25">
            <a:extLst>
              <a:ext uri="{FF2B5EF4-FFF2-40B4-BE49-F238E27FC236}">
                <a16:creationId xmlns:a16="http://schemas.microsoft.com/office/drawing/2014/main" id="{45F2B680-A33A-B89E-F113-409BDCEDAE15}"/>
              </a:ext>
            </a:extLst>
          </p:cNvPr>
          <p:cNvSpPr/>
          <p:nvPr/>
        </p:nvSpPr>
        <p:spPr>
          <a:xfrm>
            <a:off x="8900881" y="2473809"/>
            <a:ext cx="1731049" cy="1731049"/>
          </a:xfrm>
          <a:prstGeom prst="ellipse">
            <a:avLst/>
          </a:prstGeom>
          <a:solidFill>
            <a:schemeClr val="bg1"/>
          </a:solid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295382"/>
            <a:r>
              <a:rPr lang="en-US" sz="2148">
                <a:solidFill>
                  <a:srgbClr val="111E39"/>
                </a:solidFill>
                <a:latin typeface="Segoe UI"/>
              </a:rPr>
              <a:t>Extended Warranty</a:t>
            </a:r>
          </a:p>
        </p:txBody>
      </p:sp>
      <p:sp>
        <p:nvSpPr>
          <p:cNvPr id="8" name="Oval 26">
            <a:extLst>
              <a:ext uri="{FF2B5EF4-FFF2-40B4-BE49-F238E27FC236}">
                <a16:creationId xmlns:a16="http://schemas.microsoft.com/office/drawing/2014/main" id="{2AC3128A-4FB0-1F99-8484-839F93724100}"/>
              </a:ext>
            </a:extLst>
          </p:cNvPr>
          <p:cNvSpPr/>
          <p:nvPr/>
        </p:nvSpPr>
        <p:spPr>
          <a:xfrm>
            <a:off x="8056194" y="4496242"/>
            <a:ext cx="1731049" cy="1731049"/>
          </a:xfrm>
          <a:prstGeom prst="ellipse">
            <a:avLst/>
          </a:prstGeom>
          <a:solidFill>
            <a:schemeClr val="bg1"/>
          </a:solid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295382"/>
            <a:r>
              <a:rPr lang="en-US" sz="2148">
                <a:solidFill>
                  <a:srgbClr val="111E39"/>
                </a:solidFill>
                <a:latin typeface="Segoe UI"/>
              </a:rPr>
              <a:t>Service Contracts</a:t>
            </a:r>
          </a:p>
        </p:txBody>
      </p:sp>
      <p:sp>
        <p:nvSpPr>
          <p:cNvPr id="9" name="Oval 27">
            <a:extLst>
              <a:ext uri="{FF2B5EF4-FFF2-40B4-BE49-F238E27FC236}">
                <a16:creationId xmlns:a16="http://schemas.microsoft.com/office/drawing/2014/main" id="{D6500DCE-C9BB-AFCB-72E8-15CF021C0C1D}"/>
              </a:ext>
            </a:extLst>
          </p:cNvPr>
          <p:cNvSpPr/>
          <p:nvPr/>
        </p:nvSpPr>
        <p:spPr>
          <a:xfrm>
            <a:off x="8902267" y="6502730"/>
            <a:ext cx="1731049" cy="1731049"/>
          </a:xfrm>
          <a:prstGeom prst="ellipse">
            <a:avLst/>
          </a:prstGeom>
          <a:solidFill>
            <a:schemeClr val="bg1"/>
          </a:solid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95382"/>
            <a:r>
              <a:rPr lang="en-US" sz="2148">
                <a:solidFill>
                  <a:srgbClr val="111E39"/>
                </a:solidFill>
                <a:latin typeface="Segoe UI"/>
              </a:rPr>
              <a:t>Connectivity </a:t>
            </a:r>
            <a:br>
              <a:rPr lang="en-US" sz="2148">
                <a:solidFill>
                  <a:srgbClr val="111E39"/>
                </a:solidFill>
                <a:latin typeface="Segoe UI"/>
              </a:rPr>
            </a:br>
            <a:r>
              <a:rPr lang="en-US" sz="2148">
                <a:solidFill>
                  <a:srgbClr val="111E39"/>
                </a:solidFill>
                <a:latin typeface="Segoe UI"/>
              </a:rPr>
              <a:t>Services</a:t>
            </a:r>
          </a:p>
        </p:txBody>
      </p:sp>
      <p:sp>
        <p:nvSpPr>
          <p:cNvPr id="10" name="Oval 28">
            <a:extLst>
              <a:ext uri="{FF2B5EF4-FFF2-40B4-BE49-F238E27FC236}">
                <a16:creationId xmlns:a16="http://schemas.microsoft.com/office/drawing/2014/main" id="{E1CAF1DE-A07C-C4DB-31B6-92F38AC34FB4}"/>
              </a:ext>
            </a:extLst>
          </p:cNvPr>
          <p:cNvSpPr/>
          <p:nvPr/>
        </p:nvSpPr>
        <p:spPr>
          <a:xfrm>
            <a:off x="13131247" y="2475195"/>
            <a:ext cx="1731049" cy="1731049"/>
          </a:xfrm>
          <a:prstGeom prst="ellipse">
            <a:avLst/>
          </a:prstGeom>
          <a:solidFill>
            <a:schemeClr val="bg1"/>
          </a:solid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95382"/>
            <a:r>
              <a:rPr lang="en-US" sz="2148">
                <a:solidFill>
                  <a:srgbClr val="111E39"/>
                </a:solidFill>
                <a:latin typeface="Segoe UI"/>
              </a:rPr>
              <a:t>Upgrades &amp; </a:t>
            </a:r>
            <a:br>
              <a:rPr lang="en-US" sz="2148">
                <a:solidFill>
                  <a:srgbClr val="111E39"/>
                </a:solidFill>
                <a:latin typeface="Segoe UI"/>
              </a:rPr>
            </a:br>
            <a:r>
              <a:rPr lang="en-US" sz="2148">
                <a:solidFill>
                  <a:srgbClr val="111E39"/>
                </a:solidFill>
                <a:latin typeface="Segoe UI"/>
              </a:rPr>
              <a:t>Accessories</a:t>
            </a:r>
          </a:p>
        </p:txBody>
      </p:sp>
      <p:sp>
        <p:nvSpPr>
          <p:cNvPr id="11" name="Oval 29">
            <a:extLst>
              <a:ext uri="{FF2B5EF4-FFF2-40B4-BE49-F238E27FC236}">
                <a16:creationId xmlns:a16="http://schemas.microsoft.com/office/drawing/2014/main" id="{72445701-CB88-D1F4-E2B0-9B74D10B6457}"/>
              </a:ext>
            </a:extLst>
          </p:cNvPr>
          <p:cNvSpPr/>
          <p:nvPr/>
        </p:nvSpPr>
        <p:spPr>
          <a:xfrm>
            <a:off x="13132633" y="6504116"/>
            <a:ext cx="1731049" cy="1731049"/>
          </a:xfrm>
          <a:prstGeom prst="ellipse">
            <a:avLst/>
          </a:prstGeom>
          <a:solidFill>
            <a:schemeClr val="bg1"/>
          </a:solid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95382"/>
            <a:r>
              <a:rPr lang="en-US" sz="2148">
                <a:solidFill>
                  <a:srgbClr val="111E39"/>
                </a:solidFill>
                <a:latin typeface="Segoe UI"/>
              </a:rPr>
              <a:t>Connected </a:t>
            </a:r>
            <a:br>
              <a:rPr lang="en-US" sz="2148">
                <a:solidFill>
                  <a:srgbClr val="111E39"/>
                </a:solidFill>
                <a:latin typeface="Segoe UI"/>
              </a:rPr>
            </a:br>
            <a:r>
              <a:rPr lang="en-US" sz="2148">
                <a:solidFill>
                  <a:srgbClr val="111E39"/>
                </a:solidFill>
                <a:latin typeface="Segoe UI"/>
              </a:rPr>
              <a:t>Assets</a:t>
            </a:r>
          </a:p>
        </p:txBody>
      </p:sp>
      <p:sp>
        <p:nvSpPr>
          <p:cNvPr id="12" name="Oval 30">
            <a:extLst>
              <a:ext uri="{FF2B5EF4-FFF2-40B4-BE49-F238E27FC236}">
                <a16:creationId xmlns:a16="http://schemas.microsoft.com/office/drawing/2014/main" id="{9F0E742B-2C58-162F-064E-A6B7BEA213D5}"/>
              </a:ext>
            </a:extLst>
          </p:cNvPr>
          <p:cNvSpPr/>
          <p:nvPr/>
        </p:nvSpPr>
        <p:spPr>
          <a:xfrm>
            <a:off x="13978706" y="4496242"/>
            <a:ext cx="1731049" cy="1731049"/>
          </a:xfrm>
          <a:prstGeom prst="ellipse">
            <a:avLst/>
          </a:prstGeom>
          <a:solidFill>
            <a:schemeClr val="bg1"/>
          </a:solid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95382"/>
            <a:r>
              <a:rPr lang="en-US" sz="2148">
                <a:solidFill>
                  <a:srgbClr val="111E39"/>
                </a:solidFill>
                <a:latin typeface="Segoe UI"/>
              </a:rPr>
              <a:t>Spare Parts </a:t>
            </a:r>
            <a:br>
              <a:rPr lang="en-US" sz="2148">
                <a:solidFill>
                  <a:srgbClr val="111E39"/>
                </a:solidFill>
                <a:latin typeface="Segoe UI"/>
              </a:rPr>
            </a:br>
            <a:r>
              <a:rPr lang="en-US" sz="2148">
                <a:solidFill>
                  <a:srgbClr val="111E39"/>
                </a:solidFill>
                <a:latin typeface="Segoe UI"/>
              </a:rPr>
              <a:t>Packages</a:t>
            </a:r>
          </a:p>
        </p:txBody>
      </p:sp>
      <p:cxnSp>
        <p:nvCxnSpPr>
          <p:cNvPr id="13" name="Straight Arrow Connector 35">
            <a:extLst>
              <a:ext uri="{FF2B5EF4-FFF2-40B4-BE49-F238E27FC236}">
                <a16:creationId xmlns:a16="http://schemas.microsoft.com/office/drawing/2014/main" id="{FF427106-843E-01A2-DA63-F1BF811FCB8C}"/>
              </a:ext>
            </a:extLst>
          </p:cNvPr>
          <p:cNvCxnSpPr>
            <a:cxnSpLocks/>
            <a:stCxn id="7" idx="5"/>
            <a:endCxn id="6" idx="1"/>
          </p:cNvCxnSpPr>
          <p:nvPr/>
        </p:nvCxnSpPr>
        <p:spPr>
          <a:xfrm>
            <a:off x="10378424" y="3951352"/>
            <a:ext cx="441474" cy="365427"/>
          </a:xfrm>
          <a:prstGeom prst="straightConnector1">
            <a:avLst/>
          </a:prstGeom>
          <a:ln w="19050">
            <a:solidFill>
              <a:srgbClr val="0086D3"/>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36">
            <a:extLst>
              <a:ext uri="{FF2B5EF4-FFF2-40B4-BE49-F238E27FC236}">
                <a16:creationId xmlns:a16="http://schemas.microsoft.com/office/drawing/2014/main" id="{904D6433-C875-26BD-B34D-0ABCC7B5004B}"/>
              </a:ext>
            </a:extLst>
          </p:cNvPr>
          <p:cNvCxnSpPr>
            <a:cxnSpLocks/>
            <a:stCxn id="8" idx="6"/>
            <a:endCxn id="6" idx="2"/>
          </p:cNvCxnSpPr>
          <p:nvPr/>
        </p:nvCxnSpPr>
        <p:spPr>
          <a:xfrm flipV="1">
            <a:off x="9787241" y="5361766"/>
            <a:ext cx="592888" cy="1"/>
          </a:xfrm>
          <a:prstGeom prst="straightConnector1">
            <a:avLst/>
          </a:prstGeom>
          <a:ln w="19050">
            <a:solidFill>
              <a:srgbClr val="0086D3"/>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37">
            <a:extLst>
              <a:ext uri="{FF2B5EF4-FFF2-40B4-BE49-F238E27FC236}">
                <a16:creationId xmlns:a16="http://schemas.microsoft.com/office/drawing/2014/main" id="{9E69E0E4-7D54-A7BB-AC7B-34BB96854397}"/>
              </a:ext>
            </a:extLst>
          </p:cNvPr>
          <p:cNvCxnSpPr>
            <a:cxnSpLocks/>
            <a:stCxn id="10" idx="3"/>
            <a:endCxn id="6" idx="7"/>
          </p:cNvCxnSpPr>
          <p:nvPr/>
        </p:nvCxnSpPr>
        <p:spPr>
          <a:xfrm flipH="1">
            <a:off x="12943278" y="3952738"/>
            <a:ext cx="441474" cy="364041"/>
          </a:xfrm>
          <a:prstGeom prst="straightConnector1">
            <a:avLst/>
          </a:prstGeom>
          <a:ln w="19050">
            <a:solidFill>
              <a:srgbClr val="0086D3"/>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38">
            <a:extLst>
              <a:ext uri="{FF2B5EF4-FFF2-40B4-BE49-F238E27FC236}">
                <a16:creationId xmlns:a16="http://schemas.microsoft.com/office/drawing/2014/main" id="{062D602D-500F-1EDB-1D6C-9C8FFC65C0CC}"/>
              </a:ext>
            </a:extLst>
          </p:cNvPr>
          <p:cNvCxnSpPr>
            <a:cxnSpLocks/>
            <a:stCxn id="12" idx="2"/>
            <a:endCxn id="6" idx="6"/>
          </p:cNvCxnSpPr>
          <p:nvPr/>
        </p:nvCxnSpPr>
        <p:spPr>
          <a:xfrm flipH="1" flipV="1">
            <a:off x="13383045" y="5361766"/>
            <a:ext cx="595659" cy="1"/>
          </a:xfrm>
          <a:prstGeom prst="straightConnector1">
            <a:avLst/>
          </a:prstGeom>
          <a:ln w="19050">
            <a:solidFill>
              <a:srgbClr val="0086D3"/>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39">
            <a:extLst>
              <a:ext uri="{FF2B5EF4-FFF2-40B4-BE49-F238E27FC236}">
                <a16:creationId xmlns:a16="http://schemas.microsoft.com/office/drawing/2014/main" id="{A8F06F55-B013-46DB-C5F2-D9ECF2A762C1}"/>
              </a:ext>
            </a:extLst>
          </p:cNvPr>
          <p:cNvCxnSpPr>
            <a:cxnSpLocks/>
            <a:stCxn id="11" idx="1"/>
            <a:endCxn id="6" idx="5"/>
          </p:cNvCxnSpPr>
          <p:nvPr/>
        </p:nvCxnSpPr>
        <p:spPr>
          <a:xfrm flipH="1" flipV="1">
            <a:off x="12943279" y="6406753"/>
            <a:ext cx="442859" cy="350868"/>
          </a:xfrm>
          <a:prstGeom prst="straightConnector1">
            <a:avLst/>
          </a:prstGeom>
          <a:ln w="19050">
            <a:solidFill>
              <a:srgbClr val="0086D3"/>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40">
            <a:extLst>
              <a:ext uri="{FF2B5EF4-FFF2-40B4-BE49-F238E27FC236}">
                <a16:creationId xmlns:a16="http://schemas.microsoft.com/office/drawing/2014/main" id="{7D5CD40B-1D58-820E-585F-FB96CE595244}"/>
              </a:ext>
            </a:extLst>
          </p:cNvPr>
          <p:cNvCxnSpPr>
            <a:cxnSpLocks/>
            <a:stCxn id="6" idx="3"/>
            <a:endCxn id="9" idx="7"/>
          </p:cNvCxnSpPr>
          <p:nvPr/>
        </p:nvCxnSpPr>
        <p:spPr>
          <a:xfrm flipH="1">
            <a:off x="10379810" y="6406753"/>
            <a:ext cx="440088" cy="349482"/>
          </a:xfrm>
          <a:prstGeom prst="straightConnector1">
            <a:avLst/>
          </a:prstGeom>
          <a:ln w="19050">
            <a:solidFill>
              <a:srgbClr val="0086D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TextBox 44">
            <a:extLst>
              <a:ext uri="{FF2B5EF4-FFF2-40B4-BE49-F238E27FC236}">
                <a16:creationId xmlns:a16="http://schemas.microsoft.com/office/drawing/2014/main" id="{B7038FA4-4FE3-C9FC-01FE-4A5AC518C4F4}"/>
              </a:ext>
            </a:extLst>
          </p:cNvPr>
          <p:cNvSpPr txBox="1"/>
          <p:nvPr/>
        </p:nvSpPr>
        <p:spPr>
          <a:xfrm>
            <a:off x="10357537" y="3334957"/>
            <a:ext cx="3016829" cy="400110"/>
          </a:xfrm>
          <a:prstGeom prst="rect">
            <a:avLst/>
          </a:prstGeom>
          <a:noFill/>
        </p:spPr>
        <p:txBody>
          <a:bodyPr wrap="square">
            <a:spAutoFit/>
          </a:bodyPr>
          <a:lstStyle/>
          <a:p>
            <a:pPr algn="ctr" defTabSz="295382"/>
            <a:r>
              <a:rPr lang="en-US" sz="2000" b="1">
                <a:solidFill>
                  <a:schemeClr val="tx2"/>
                </a:solidFill>
                <a:latin typeface="Segoe UI"/>
              </a:rPr>
              <a:t>SOLUTION SALE</a:t>
            </a:r>
          </a:p>
        </p:txBody>
      </p:sp>
      <p:sp>
        <p:nvSpPr>
          <p:cNvPr id="20" name="TextBox 46">
            <a:extLst>
              <a:ext uri="{FF2B5EF4-FFF2-40B4-BE49-F238E27FC236}">
                <a16:creationId xmlns:a16="http://schemas.microsoft.com/office/drawing/2014/main" id="{BEF6349A-F31E-9185-7C9C-6A36B0C16828}"/>
              </a:ext>
            </a:extLst>
          </p:cNvPr>
          <p:cNvSpPr txBox="1"/>
          <p:nvPr/>
        </p:nvSpPr>
        <p:spPr>
          <a:xfrm>
            <a:off x="2757348" y="3334957"/>
            <a:ext cx="2493247" cy="400110"/>
          </a:xfrm>
          <a:prstGeom prst="rect">
            <a:avLst/>
          </a:prstGeom>
          <a:noFill/>
        </p:spPr>
        <p:txBody>
          <a:bodyPr wrap="square">
            <a:spAutoFit/>
          </a:bodyPr>
          <a:lstStyle/>
          <a:p>
            <a:pPr algn="ctr" defTabSz="295382"/>
            <a:r>
              <a:rPr lang="en-US" sz="2000" b="1">
                <a:solidFill>
                  <a:srgbClr val="111E39"/>
                </a:solidFill>
                <a:latin typeface="Segoe UI"/>
              </a:rPr>
              <a:t>UNIT SALE</a:t>
            </a:r>
          </a:p>
        </p:txBody>
      </p:sp>
      <p:sp>
        <p:nvSpPr>
          <p:cNvPr id="21" name="Oval 65">
            <a:extLst>
              <a:ext uri="{FF2B5EF4-FFF2-40B4-BE49-F238E27FC236}">
                <a16:creationId xmlns:a16="http://schemas.microsoft.com/office/drawing/2014/main" id="{D34AB287-253D-FFFB-709F-0EC2518110AC}"/>
              </a:ext>
            </a:extLst>
          </p:cNvPr>
          <p:cNvSpPr/>
          <p:nvPr/>
        </p:nvSpPr>
        <p:spPr>
          <a:xfrm>
            <a:off x="2512005" y="3883932"/>
            <a:ext cx="3002916" cy="2955670"/>
          </a:xfrm>
          <a:prstGeom prst="ellipse">
            <a:avLst/>
          </a:prstGeom>
          <a:solidFill>
            <a:schemeClr val="bg1"/>
          </a:solidFill>
          <a:ln w="571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295382"/>
            <a:endParaRPr lang="en-US" sz="2507" b="1">
              <a:solidFill>
                <a:srgbClr val="111E39"/>
              </a:solidFill>
              <a:latin typeface="Segoe UI"/>
            </a:endParaRPr>
          </a:p>
        </p:txBody>
      </p:sp>
      <p:sp>
        <p:nvSpPr>
          <p:cNvPr id="22" name="TextBox 67">
            <a:extLst>
              <a:ext uri="{FF2B5EF4-FFF2-40B4-BE49-F238E27FC236}">
                <a16:creationId xmlns:a16="http://schemas.microsoft.com/office/drawing/2014/main" id="{4EA2A8E8-5B92-3833-06CF-711018FBC015}"/>
              </a:ext>
            </a:extLst>
          </p:cNvPr>
          <p:cNvSpPr txBox="1"/>
          <p:nvPr/>
        </p:nvSpPr>
        <p:spPr>
          <a:xfrm>
            <a:off x="6497601" y="5155120"/>
            <a:ext cx="595548" cy="422873"/>
          </a:xfrm>
          <a:prstGeom prst="rect">
            <a:avLst/>
          </a:prstGeom>
          <a:noFill/>
        </p:spPr>
        <p:txBody>
          <a:bodyPr wrap="none" rtlCol="0">
            <a:spAutoFit/>
          </a:bodyPr>
          <a:lstStyle/>
          <a:p>
            <a:pPr defTabSz="295382"/>
            <a:r>
              <a:rPr lang="en-US" sz="2148" b="1">
                <a:solidFill>
                  <a:srgbClr val="111E39"/>
                </a:solidFill>
                <a:latin typeface="Segoe UI"/>
              </a:rPr>
              <a:t>VS.</a:t>
            </a:r>
            <a:endParaRPr lang="en-GB" sz="2148" b="1">
              <a:solidFill>
                <a:srgbClr val="111E39"/>
              </a:solidFill>
              <a:latin typeface="Segoe UI"/>
            </a:endParaRPr>
          </a:p>
        </p:txBody>
      </p:sp>
      <p:pic>
        <p:nvPicPr>
          <p:cNvPr id="25" name="Graphic 24">
            <a:extLst>
              <a:ext uri="{FF2B5EF4-FFF2-40B4-BE49-F238E27FC236}">
                <a16:creationId xmlns:a16="http://schemas.microsoft.com/office/drawing/2014/main" id="{0A9EE49A-3334-259B-D38A-9F206308529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282419" y="4357799"/>
            <a:ext cx="1462084" cy="2007930"/>
          </a:xfrm>
          <a:prstGeom prst="rect">
            <a:avLst/>
          </a:prstGeom>
        </p:spPr>
      </p:pic>
      <p:pic>
        <p:nvPicPr>
          <p:cNvPr id="26" name="Graphic 25">
            <a:extLst>
              <a:ext uri="{FF2B5EF4-FFF2-40B4-BE49-F238E27FC236}">
                <a16:creationId xmlns:a16="http://schemas.microsoft.com/office/drawing/2014/main" id="{4DE1B7B4-ECB3-6FC0-8DC5-9A8A1E22A1F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150545" y="4316778"/>
            <a:ext cx="1462084" cy="2007930"/>
          </a:xfrm>
          <a:prstGeom prst="rect">
            <a:avLst/>
          </a:prstGeom>
        </p:spPr>
      </p:pic>
    </p:spTree>
    <p:extLst>
      <p:ext uri="{BB962C8B-B14F-4D97-AF65-F5344CB8AC3E}">
        <p14:creationId xmlns:p14="http://schemas.microsoft.com/office/powerpoint/2010/main" val="656373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57D0E17-8B1C-9205-34A1-698C22348777}"/>
              </a:ext>
            </a:extLst>
          </p:cNvPr>
          <p:cNvSpPr>
            <a:spLocks noGrp="1"/>
          </p:cNvSpPr>
          <p:nvPr>
            <p:ph type="body" sz="quarter" idx="26"/>
          </p:nvPr>
        </p:nvSpPr>
        <p:spPr/>
        <p:txBody>
          <a:bodyPr/>
          <a:lstStyle/>
          <a:p>
            <a:r>
              <a:rPr lang="nl-BE"/>
              <a:t>As a result, our customers benefit from:</a:t>
            </a:r>
          </a:p>
        </p:txBody>
      </p:sp>
      <p:sp>
        <p:nvSpPr>
          <p:cNvPr id="4" name="Tijdelijke aanduiding voor tekst 3">
            <a:extLst>
              <a:ext uri="{FF2B5EF4-FFF2-40B4-BE49-F238E27FC236}">
                <a16:creationId xmlns:a16="http://schemas.microsoft.com/office/drawing/2014/main" id="{C94D5C1C-725B-A97A-875C-1659133F2D73}"/>
              </a:ext>
            </a:extLst>
          </p:cNvPr>
          <p:cNvSpPr>
            <a:spLocks noGrp="1"/>
          </p:cNvSpPr>
          <p:nvPr>
            <p:ph type="body" sz="quarter" idx="31"/>
          </p:nvPr>
        </p:nvSpPr>
        <p:spPr/>
        <p:txBody>
          <a:bodyPr/>
          <a:lstStyle/>
          <a:p>
            <a:r>
              <a:rPr lang="nl-BE"/>
              <a:t>CONTROLLER &amp; CONNECTIVITY: VALUE PROPOSITIONS</a:t>
            </a:r>
          </a:p>
        </p:txBody>
      </p:sp>
      <p:sp>
        <p:nvSpPr>
          <p:cNvPr id="5" name="Titel 4">
            <a:extLst>
              <a:ext uri="{FF2B5EF4-FFF2-40B4-BE49-F238E27FC236}">
                <a16:creationId xmlns:a16="http://schemas.microsoft.com/office/drawing/2014/main" id="{A4DEAF04-1DA1-42DC-BE2B-DEB4BF948078}"/>
              </a:ext>
            </a:extLst>
          </p:cNvPr>
          <p:cNvSpPr>
            <a:spLocks noGrp="1"/>
          </p:cNvSpPr>
          <p:nvPr>
            <p:ph type="title"/>
          </p:nvPr>
        </p:nvSpPr>
        <p:spPr/>
        <p:txBody>
          <a:bodyPr/>
          <a:lstStyle/>
          <a:p>
            <a:r>
              <a:rPr lang="nl-BE"/>
              <a:t>Advancer Spectrum</a:t>
            </a:r>
          </a:p>
        </p:txBody>
      </p:sp>
      <p:sp>
        <p:nvSpPr>
          <p:cNvPr id="7" name="Tijdelijke aanduiding voor tekst 6">
            <a:extLst>
              <a:ext uri="{FF2B5EF4-FFF2-40B4-BE49-F238E27FC236}">
                <a16:creationId xmlns:a16="http://schemas.microsoft.com/office/drawing/2014/main" id="{AB60D081-D278-B3F6-060E-A3AB4BE5CCB0}"/>
              </a:ext>
            </a:extLst>
          </p:cNvPr>
          <p:cNvSpPr>
            <a:spLocks noGrp="1"/>
          </p:cNvSpPr>
          <p:nvPr>
            <p:ph type="body" sz="quarter" idx="33"/>
          </p:nvPr>
        </p:nvSpPr>
        <p:spPr/>
        <p:txBody>
          <a:bodyPr/>
          <a:lstStyle/>
          <a:p>
            <a:r>
              <a:rPr lang="nl-BE"/>
              <a:t>A-500 Spectrum Controller:</a:t>
            </a:r>
          </a:p>
        </p:txBody>
      </p:sp>
      <p:sp>
        <p:nvSpPr>
          <p:cNvPr id="10" name="Tijdelijke aanduiding voor tekst 9">
            <a:extLst>
              <a:ext uri="{FF2B5EF4-FFF2-40B4-BE49-F238E27FC236}">
                <a16:creationId xmlns:a16="http://schemas.microsoft.com/office/drawing/2014/main" id="{8065F888-89B0-14EB-2B2E-A574A45F978C}"/>
              </a:ext>
            </a:extLst>
          </p:cNvPr>
          <p:cNvSpPr>
            <a:spLocks noGrp="1"/>
          </p:cNvSpPr>
          <p:nvPr>
            <p:ph type="body" sz="quarter" idx="17"/>
          </p:nvPr>
        </p:nvSpPr>
        <p:spPr/>
        <p:txBody>
          <a:bodyPr>
            <a:normAutofit/>
          </a:bodyPr>
          <a:lstStyle/>
          <a:p>
            <a:r>
              <a:rPr lang="nl-BE" sz="2400"/>
              <a:t>Driver-friendly interface</a:t>
            </a:r>
          </a:p>
          <a:p>
            <a:r>
              <a:rPr lang="nl-BE" sz="2400"/>
              <a:t>Rugged design to withstand any environment</a:t>
            </a:r>
          </a:p>
          <a:p>
            <a:r>
              <a:rPr lang="nl-BE" sz="2400"/>
              <a:t>Fuel &amp; cargo monitoring</a:t>
            </a:r>
          </a:p>
          <a:p>
            <a:r>
              <a:rPr lang="nl-BE" sz="2400"/>
              <a:t>Optimized functionalities (2022-2023)</a:t>
            </a:r>
          </a:p>
          <a:p>
            <a:r>
              <a:rPr lang="nl-BE" sz="2400"/>
              <a:t>Advanced temperature control</a:t>
            </a:r>
          </a:p>
          <a:p>
            <a:r>
              <a:rPr lang="nl-BE" sz="2400"/>
              <a:t>Intelligence &amp; adaptability</a:t>
            </a:r>
          </a:p>
          <a:p>
            <a:r>
              <a:rPr lang="nl-BE" sz="2400"/>
              <a:t>Connectivity &amp; TracKing</a:t>
            </a:r>
          </a:p>
          <a:p>
            <a:r>
              <a:rPr lang="nl-BE" sz="2400"/>
              <a:t>23 languages</a:t>
            </a:r>
          </a:p>
          <a:p>
            <a:pPr marL="0" indent="0">
              <a:buNone/>
            </a:pPr>
            <a:endParaRPr lang="nl-BE" sz="2400"/>
          </a:p>
        </p:txBody>
      </p:sp>
      <p:sp>
        <p:nvSpPr>
          <p:cNvPr id="11" name="Tijdelijke aanduiding voor tekst 10">
            <a:extLst>
              <a:ext uri="{FF2B5EF4-FFF2-40B4-BE49-F238E27FC236}">
                <a16:creationId xmlns:a16="http://schemas.microsoft.com/office/drawing/2014/main" id="{478A7AFB-FC3C-D475-789D-51EE973E2251}"/>
              </a:ext>
            </a:extLst>
          </p:cNvPr>
          <p:cNvSpPr>
            <a:spLocks noGrp="1"/>
          </p:cNvSpPr>
          <p:nvPr>
            <p:ph type="body" sz="quarter" idx="34"/>
          </p:nvPr>
        </p:nvSpPr>
        <p:spPr/>
        <p:txBody>
          <a:bodyPr>
            <a:normAutofit/>
          </a:bodyPr>
          <a:lstStyle/>
          <a:p>
            <a:r>
              <a:rPr lang="nl-BE" sz="2400"/>
              <a:t>Reduced TCO</a:t>
            </a:r>
          </a:p>
          <a:p>
            <a:r>
              <a:rPr lang="nl-BE" sz="2400"/>
              <a:t>Increased Uptime</a:t>
            </a:r>
          </a:p>
          <a:p>
            <a:r>
              <a:rPr lang="nl-BE" sz="2400"/>
              <a:t>Reduction of driver error</a:t>
            </a:r>
          </a:p>
          <a:p>
            <a:r>
              <a:rPr lang="nl-BE" sz="2400"/>
              <a:t>Greater Peace of Mind!</a:t>
            </a:r>
          </a:p>
          <a:p>
            <a:endParaRPr lang="nl-BE" sz="2400"/>
          </a:p>
        </p:txBody>
      </p:sp>
      <p:sp>
        <p:nvSpPr>
          <p:cNvPr id="9" name="Pijl links 8">
            <a:extLst>
              <a:ext uri="{FF2B5EF4-FFF2-40B4-BE49-F238E27FC236}">
                <a16:creationId xmlns:a16="http://schemas.microsoft.com/office/drawing/2014/main" id="{B054AB41-C206-D6AB-6F4F-EA38D61EC00E}"/>
              </a:ext>
            </a:extLst>
          </p:cNvPr>
          <p:cNvSpPr/>
          <p:nvPr/>
        </p:nvSpPr>
        <p:spPr>
          <a:xfrm>
            <a:off x="8997129" y="2505268"/>
            <a:ext cx="762000" cy="7617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91655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058AFD3-5535-4CAF-8B9C-8FDD03C957BC}"/>
              </a:ext>
            </a:extLst>
          </p:cNvPr>
          <p:cNvPicPr>
            <a:picLocks noChangeAspect="1"/>
          </p:cNvPicPr>
          <p:nvPr/>
        </p:nvPicPr>
        <p:blipFill rotWithShape="1">
          <a:blip r:embed="rId3"/>
          <a:srcRect t="-69" r="106" b="7962"/>
          <a:stretch/>
        </p:blipFill>
        <p:spPr>
          <a:xfrm>
            <a:off x="5143500" y="1405527"/>
            <a:ext cx="11924597" cy="7312436"/>
          </a:xfrm>
          <a:prstGeom prst="rect">
            <a:avLst/>
          </a:prstGeom>
        </p:spPr>
      </p:pic>
      <p:sp>
        <p:nvSpPr>
          <p:cNvPr id="3" name="Title 1">
            <a:extLst>
              <a:ext uri="{FF2B5EF4-FFF2-40B4-BE49-F238E27FC236}">
                <a16:creationId xmlns:a16="http://schemas.microsoft.com/office/drawing/2014/main" id="{F40890E9-E947-78F7-D6AF-B5D320843135}"/>
              </a:ext>
            </a:extLst>
          </p:cNvPr>
          <p:cNvSpPr txBox="1"/>
          <p:nvPr/>
        </p:nvSpPr>
        <p:spPr>
          <a:xfrm>
            <a:off x="1409328" y="714208"/>
            <a:ext cx="15469339" cy="607578"/>
          </a:xfrm>
          <a:prstGeom prst="rect">
            <a:avLst/>
          </a:prstGeom>
          <a:noFill/>
          <a:ln cap="flat">
            <a:noFill/>
          </a:ln>
        </p:spPr>
        <p:txBody>
          <a:bodyPr vert="horz" wrap="square" lIns="122788" tIns="61394" rIns="122788" bIns="61394" anchor="t" anchorCtr="0" compatLnSpc="1">
            <a:noAutofit/>
          </a:bodyPr>
          <a:lstStyle/>
          <a:p>
            <a:pPr defTabSz="1227856">
              <a:lnSpc>
                <a:spcPct val="90000"/>
              </a:lnSpc>
              <a:defRPr sz="1800" b="0" i="0" u="none" strike="noStrike" kern="0" cap="none" spc="0" baseline="0">
                <a:solidFill>
                  <a:srgbClr val="000000"/>
                </a:solidFill>
                <a:uFillTx/>
              </a:defRPr>
            </a:pPr>
            <a:r>
              <a:rPr lang="en-US" sz="3750" b="1">
                <a:solidFill>
                  <a:srgbClr val="0098D7"/>
                </a:solidFill>
                <a:latin typeface="Calibri"/>
              </a:rPr>
              <a:t>Advancer Sustainability </a:t>
            </a:r>
          </a:p>
        </p:txBody>
      </p:sp>
      <p:sp>
        <p:nvSpPr>
          <p:cNvPr id="4" name="Content Placeholder 6">
            <a:extLst>
              <a:ext uri="{FF2B5EF4-FFF2-40B4-BE49-F238E27FC236}">
                <a16:creationId xmlns:a16="http://schemas.microsoft.com/office/drawing/2014/main" id="{D513E152-D99C-4DDB-ED25-E7C55989F647}"/>
              </a:ext>
            </a:extLst>
          </p:cNvPr>
          <p:cNvSpPr txBox="1"/>
          <p:nvPr/>
        </p:nvSpPr>
        <p:spPr>
          <a:xfrm>
            <a:off x="1884517" y="2450084"/>
            <a:ext cx="4695652" cy="1037937"/>
          </a:xfrm>
          <a:prstGeom prst="rect">
            <a:avLst/>
          </a:prstGeom>
          <a:solidFill>
            <a:srgbClr val="000000"/>
          </a:solidFill>
          <a:ln cap="flat">
            <a:noFill/>
          </a:ln>
        </p:spPr>
        <p:txBody>
          <a:bodyPr vert="horz" wrap="square" lIns="122788" tIns="61394" rIns="122788" bIns="61394" anchor="t" anchorCtr="0" compatLnSpc="1">
            <a:normAutofit/>
          </a:bodyPr>
          <a:lstStyle/>
          <a:p>
            <a:pPr defTabSz="1227856">
              <a:lnSpc>
                <a:spcPct val="200000"/>
              </a:lnSpc>
              <a:defRPr sz="1800" b="0" i="0" u="none" strike="noStrike" kern="0" cap="none" spc="0" baseline="0">
                <a:solidFill>
                  <a:srgbClr val="000000"/>
                </a:solidFill>
                <a:uFillTx/>
              </a:defRPr>
            </a:pPr>
            <a:r>
              <a:rPr lang="en-US" sz="2650" b="1">
                <a:solidFill>
                  <a:srgbClr val="FFFFFF"/>
                </a:solidFill>
                <a:latin typeface="Calibri"/>
                <a:ea typeface="Calibri" pitchFamily="34"/>
                <a:cs typeface="Calibri"/>
              </a:rPr>
              <a:t>CO2 Emissions, Noise</a:t>
            </a:r>
            <a:endParaRPr lang="en-US" sz="2686" b="1">
              <a:solidFill>
                <a:srgbClr val="FFFFFF"/>
              </a:solidFill>
              <a:latin typeface="Calibri"/>
              <a:ea typeface="Calibri" pitchFamily="34"/>
              <a:cs typeface="Calibri" pitchFamily="34"/>
            </a:endParaRPr>
          </a:p>
          <a:p>
            <a:pPr defTabSz="1227856">
              <a:lnSpc>
                <a:spcPct val="200000"/>
              </a:lnSpc>
              <a:defRPr sz="1800" b="0" i="0" u="none" strike="noStrike" kern="0" cap="none" spc="0" baseline="0">
                <a:solidFill>
                  <a:srgbClr val="000000"/>
                </a:solidFill>
                <a:uFillTx/>
              </a:defRPr>
            </a:pPr>
            <a:endParaRPr lang="en-US" sz="2686">
              <a:solidFill>
                <a:srgbClr val="000000"/>
              </a:solidFill>
              <a:latin typeface="Calibri" pitchFamily="34"/>
              <a:ea typeface="Calibri" pitchFamily="34"/>
              <a:cs typeface="Calibri" pitchFamily="34"/>
            </a:endParaRPr>
          </a:p>
        </p:txBody>
      </p:sp>
    </p:spTree>
    <p:extLst>
      <p:ext uri="{BB962C8B-B14F-4D97-AF65-F5344CB8AC3E}">
        <p14:creationId xmlns:p14="http://schemas.microsoft.com/office/powerpoint/2010/main" val="257823196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A83A8-5D00-D93D-C824-43253C92E07B}"/>
              </a:ext>
            </a:extLst>
          </p:cNvPr>
          <p:cNvSpPr>
            <a:spLocks noGrp="1"/>
          </p:cNvSpPr>
          <p:nvPr>
            <p:ph type="title"/>
          </p:nvPr>
        </p:nvSpPr>
        <p:spPr/>
        <p:txBody>
          <a:bodyPr/>
          <a:lstStyle/>
          <a:p>
            <a:r>
              <a:rPr lang="nl-BE" err="1">
                <a:latin typeface="Segoe UI Semibold"/>
                <a:cs typeface="Segoe UI Semibold"/>
              </a:rPr>
              <a:t>Advancer</a:t>
            </a:r>
            <a:r>
              <a:rPr lang="nl-BE">
                <a:latin typeface="Segoe UI Semibold"/>
                <a:cs typeface="Segoe UI Semibold"/>
              </a:rPr>
              <a:t> Spectrum -</a:t>
            </a:r>
            <a:r>
              <a:rPr lang="nl-BE" b="0">
                <a:latin typeface="Segoe UI Semibold"/>
                <a:cs typeface="Segoe UI Semibold"/>
              </a:rPr>
              <a:t>SUSTAINABILITY</a:t>
            </a:r>
            <a:endParaRPr lang="nl-BE"/>
          </a:p>
        </p:txBody>
      </p:sp>
      <p:pic>
        <p:nvPicPr>
          <p:cNvPr id="7" name="Tijdelijke aanduiding voor afbeelding 6" descr="Afbeelding met boom, buitenshuis, bos&#10;&#10;Automatisch gegenereerde beschrijving">
            <a:extLst>
              <a:ext uri="{FF2B5EF4-FFF2-40B4-BE49-F238E27FC236}">
                <a16:creationId xmlns:a16="http://schemas.microsoft.com/office/drawing/2014/main" id="{7FFC678D-04B7-85B3-892F-E3F91F6BEEF8}"/>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a:ext>
            </a:extLst>
          </a:blip>
          <a:srcRect l="-86" r="86" b="35784"/>
          <a:stretch/>
        </p:blipFill>
        <p:spPr>
          <a:xfrm>
            <a:off x="9137955" y="99418"/>
            <a:ext cx="9144010" cy="5849903"/>
          </a:xfrm>
        </p:spPr>
      </p:pic>
      <p:sp>
        <p:nvSpPr>
          <p:cNvPr id="5" name="Tijdelijke aanduiding voor tekst 4">
            <a:extLst>
              <a:ext uri="{FF2B5EF4-FFF2-40B4-BE49-F238E27FC236}">
                <a16:creationId xmlns:a16="http://schemas.microsoft.com/office/drawing/2014/main" id="{9C84E9C5-C052-7523-71DF-488A85D11551}"/>
              </a:ext>
            </a:extLst>
          </p:cNvPr>
          <p:cNvSpPr>
            <a:spLocks noGrp="1"/>
          </p:cNvSpPr>
          <p:nvPr>
            <p:ph type="body" sz="quarter" idx="17"/>
          </p:nvPr>
        </p:nvSpPr>
        <p:spPr/>
        <p:txBody>
          <a:bodyPr/>
          <a:lstStyle/>
          <a:p>
            <a:pPr marL="0" indent="0">
              <a:buNone/>
            </a:pPr>
            <a:r>
              <a:rPr lang="nl-BE" b="1">
                <a:solidFill>
                  <a:schemeClr val="accent4"/>
                </a:solidFill>
              </a:rPr>
              <a:t>Helping our customers meet their sustainability goals</a:t>
            </a:r>
          </a:p>
          <a:p>
            <a:endParaRPr lang="nl-BE"/>
          </a:p>
          <a:p>
            <a:r>
              <a:rPr lang="nl-BE"/>
              <a:t>Significant EMISSION REDUCTION</a:t>
            </a:r>
          </a:p>
          <a:p>
            <a:pPr lvl="1"/>
            <a:r>
              <a:rPr lang="nl-BE"/>
              <a:t>Lower fuel consumption</a:t>
            </a:r>
          </a:p>
          <a:p>
            <a:pPr lvl="1"/>
            <a:r>
              <a:rPr lang="nl-BE"/>
              <a:t>Carbon-neutral production process</a:t>
            </a:r>
          </a:p>
          <a:p>
            <a:r>
              <a:rPr lang="nl-BE"/>
              <a:t>Low Noise Operation – Designed into unit as standard</a:t>
            </a:r>
          </a:p>
          <a:p>
            <a:r>
              <a:rPr lang="nl-BE"/>
              <a:t>Low GWP Refrigerant Gas, R-452A</a:t>
            </a:r>
          </a:p>
          <a:p>
            <a:endParaRPr lang="nl-BE"/>
          </a:p>
          <a:p>
            <a:endParaRPr lang="nl-BE"/>
          </a:p>
        </p:txBody>
      </p:sp>
      <p:pic>
        <p:nvPicPr>
          <p:cNvPr id="8" name="Picture 8" descr="A picture containing text, printer, indoor&#10;&#10;Description automatically generated">
            <a:extLst>
              <a:ext uri="{FF2B5EF4-FFF2-40B4-BE49-F238E27FC236}">
                <a16:creationId xmlns:a16="http://schemas.microsoft.com/office/drawing/2014/main" id="{0D044599-E12D-9912-7237-C82A85F78529}"/>
              </a:ext>
            </a:extLst>
          </p:cNvPr>
          <p:cNvPicPr>
            <a:picLocks noChangeAspect="1"/>
          </p:cNvPicPr>
          <p:nvPr/>
        </p:nvPicPr>
        <p:blipFill>
          <a:blip r:embed="rId3"/>
          <a:stretch>
            <a:fillRect/>
          </a:stretch>
        </p:blipFill>
        <p:spPr>
          <a:xfrm>
            <a:off x="9139964" y="6121095"/>
            <a:ext cx="2709751" cy="3081620"/>
          </a:xfrm>
          <a:prstGeom prst="rect">
            <a:avLst/>
          </a:prstGeom>
        </p:spPr>
      </p:pic>
      <p:pic>
        <p:nvPicPr>
          <p:cNvPr id="9" name="Picture 9" descr="Graphical user interface&#10;&#10;Description automatically generated">
            <a:extLst>
              <a:ext uri="{FF2B5EF4-FFF2-40B4-BE49-F238E27FC236}">
                <a16:creationId xmlns:a16="http://schemas.microsoft.com/office/drawing/2014/main" id="{EF7AB537-36B0-369F-2296-02845529AC42}"/>
              </a:ext>
            </a:extLst>
          </p:cNvPr>
          <p:cNvPicPr>
            <a:picLocks noChangeAspect="1"/>
          </p:cNvPicPr>
          <p:nvPr/>
        </p:nvPicPr>
        <p:blipFill>
          <a:blip r:embed="rId4"/>
          <a:stretch>
            <a:fillRect/>
          </a:stretch>
        </p:blipFill>
        <p:spPr>
          <a:xfrm>
            <a:off x="13616574" y="6124941"/>
            <a:ext cx="4673428" cy="3074919"/>
          </a:xfrm>
          <a:prstGeom prst="rect">
            <a:avLst/>
          </a:prstGeom>
        </p:spPr>
      </p:pic>
    </p:spTree>
    <p:extLst>
      <p:ext uri="{BB962C8B-B14F-4D97-AF65-F5344CB8AC3E}">
        <p14:creationId xmlns:p14="http://schemas.microsoft.com/office/powerpoint/2010/main" val="2873937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5C9CDB7-6AB9-BF21-D720-444E34027208}"/>
              </a:ext>
            </a:extLst>
          </p:cNvPr>
          <p:cNvSpPr>
            <a:spLocks noGrp="1"/>
          </p:cNvSpPr>
          <p:nvPr>
            <p:ph type="title"/>
          </p:nvPr>
        </p:nvSpPr>
        <p:spPr/>
        <p:txBody>
          <a:bodyPr/>
          <a:lstStyle/>
          <a:p>
            <a:r>
              <a:rPr lang="nl-BE" b="0">
                <a:latin typeface="Segoe UI Semibold"/>
                <a:cs typeface="Segoe UI Semibold"/>
              </a:rPr>
              <a:t>HVO COMPATIBLE &amp; APPROVED</a:t>
            </a:r>
            <a:endParaRPr lang="en-US"/>
          </a:p>
        </p:txBody>
      </p:sp>
      <p:sp>
        <p:nvSpPr>
          <p:cNvPr id="4" name="Tijdelijke aanduiding voor tekst 3">
            <a:extLst>
              <a:ext uri="{FF2B5EF4-FFF2-40B4-BE49-F238E27FC236}">
                <a16:creationId xmlns:a16="http://schemas.microsoft.com/office/drawing/2014/main" id="{C4331AB2-C0A6-FA93-F836-F8681D8F1C16}"/>
              </a:ext>
            </a:extLst>
          </p:cNvPr>
          <p:cNvSpPr>
            <a:spLocks noGrp="1"/>
          </p:cNvSpPr>
          <p:nvPr>
            <p:ph type="body" sz="quarter" idx="17"/>
          </p:nvPr>
        </p:nvSpPr>
        <p:spPr>
          <a:xfrm>
            <a:off x="933449" y="2109169"/>
            <a:ext cx="7894368" cy="6093628"/>
          </a:xfrm>
        </p:spPr>
        <p:txBody>
          <a:bodyPr vert="horz" lIns="0" tIns="45720" rIns="0" bIns="45720" rtlCol="0" anchor="t">
            <a:normAutofit lnSpcReduction="10000"/>
          </a:bodyPr>
          <a:lstStyle/>
          <a:p>
            <a:pPr marL="0" indent="0">
              <a:buNone/>
            </a:pPr>
            <a:endParaRPr lang="en-IE">
              <a:solidFill>
                <a:srgbClr val="040C28"/>
              </a:solidFill>
              <a:latin typeface="Segoe UI"/>
              <a:cs typeface="Segoe UI"/>
            </a:endParaRPr>
          </a:p>
          <a:p>
            <a:endParaRPr lang="en-IE">
              <a:latin typeface="Segoe UI"/>
              <a:cs typeface="Segoe UI"/>
            </a:endParaRPr>
          </a:p>
          <a:p>
            <a:r>
              <a:rPr lang="en-IE">
                <a:latin typeface="Segoe UI"/>
                <a:cs typeface="Segoe UI"/>
              </a:rPr>
              <a:t>Fully approved for use on Advancer ST and MT</a:t>
            </a:r>
            <a:endParaRPr lang="en-IE"/>
          </a:p>
          <a:p>
            <a:endParaRPr lang="en-IE">
              <a:latin typeface="Segoe UI"/>
              <a:cs typeface="Segoe UI"/>
            </a:endParaRPr>
          </a:p>
          <a:p>
            <a:r>
              <a:rPr lang="en-IE">
                <a:latin typeface="Segoe UI"/>
                <a:cs typeface="Segoe UI"/>
              </a:rPr>
              <a:t>90% reduction in CO2 </a:t>
            </a:r>
            <a:endParaRPr lang="en-IE">
              <a:cs typeface="Segoe UI"/>
            </a:endParaRPr>
          </a:p>
          <a:p>
            <a:r>
              <a:rPr lang="en-IE">
                <a:latin typeface="Segoe UI"/>
                <a:cs typeface="Segoe UI"/>
              </a:rPr>
              <a:t>No change in unit operation or maintenance</a:t>
            </a:r>
          </a:p>
          <a:p>
            <a:r>
              <a:rPr lang="en-IE">
                <a:latin typeface="Segoe UI"/>
                <a:cs typeface="Segoe UI"/>
              </a:rPr>
              <a:t>Approved by Truck OEMS</a:t>
            </a:r>
          </a:p>
          <a:p>
            <a:r>
              <a:rPr lang="en-IE">
                <a:latin typeface="Segoe UI"/>
                <a:cs typeface="Segoe UI"/>
              </a:rPr>
              <a:t>Biodegradable</a:t>
            </a:r>
          </a:p>
          <a:p>
            <a:r>
              <a:rPr lang="en-IE">
                <a:latin typeface="Segoe UI"/>
                <a:cs typeface="Segoe UI"/>
              </a:rPr>
              <a:t>Meets EN15940 standard for paraffinic fuels and Fuel Quality Directive 2009/30/EC </a:t>
            </a:r>
            <a:endParaRPr lang="en-IE">
              <a:cs typeface="Segoe UI"/>
            </a:endParaRPr>
          </a:p>
          <a:p>
            <a:r>
              <a:rPr lang="en-IE">
                <a:latin typeface="Segoe UI"/>
                <a:cs typeface="Segoe UI"/>
              </a:rPr>
              <a:t>No special storage</a:t>
            </a:r>
          </a:p>
          <a:p>
            <a:r>
              <a:rPr lang="en-IE">
                <a:latin typeface="Segoe UI"/>
                <a:cs typeface="Segoe UI"/>
              </a:rPr>
              <a:t>Excellent cold weather operation</a:t>
            </a:r>
          </a:p>
          <a:p>
            <a:endParaRPr lang="en-IE">
              <a:cs typeface="Segoe UI"/>
            </a:endParaRPr>
          </a:p>
        </p:txBody>
      </p:sp>
      <p:pic>
        <p:nvPicPr>
          <p:cNvPr id="7" name="Afbeelding 6" descr="Afbeelding met persoon, groen&#10;&#10;Automatisch gegenereerde beschrijving">
            <a:extLst>
              <a:ext uri="{FF2B5EF4-FFF2-40B4-BE49-F238E27FC236}">
                <a16:creationId xmlns:a16="http://schemas.microsoft.com/office/drawing/2014/main" id="{DC34394C-A7B3-237C-360B-28E99EFEDD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54325" y="873398"/>
            <a:ext cx="3846529" cy="2557349"/>
          </a:xfrm>
          <a:prstGeom prst="rect">
            <a:avLst/>
          </a:prstGeom>
        </p:spPr>
      </p:pic>
      <p:pic>
        <p:nvPicPr>
          <p:cNvPr id="2" name="Picture 4" descr="Map&#10;&#10;Description automatically generated">
            <a:extLst>
              <a:ext uri="{FF2B5EF4-FFF2-40B4-BE49-F238E27FC236}">
                <a16:creationId xmlns:a16="http://schemas.microsoft.com/office/drawing/2014/main" id="{0A71BFD9-5DA9-35E6-45E7-E9F35858DD79}"/>
              </a:ext>
            </a:extLst>
          </p:cNvPr>
          <p:cNvPicPr>
            <a:picLocks noChangeAspect="1"/>
          </p:cNvPicPr>
          <p:nvPr/>
        </p:nvPicPr>
        <p:blipFill>
          <a:blip r:embed="rId3"/>
          <a:stretch>
            <a:fillRect/>
          </a:stretch>
        </p:blipFill>
        <p:spPr>
          <a:xfrm>
            <a:off x="8940955" y="3383744"/>
            <a:ext cx="8990415" cy="5583714"/>
          </a:xfrm>
          <a:prstGeom prst="rect">
            <a:avLst/>
          </a:prstGeom>
        </p:spPr>
      </p:pic>
      <p:sp>
        <p:nvSpPr>
          <p:cNvPr id="5" name="TextBox 4">
            <a:extLst>
              <a:ext uri="{FF2B5EF4-FFF2-40B4-BE49-F238E27FC236}">
                <a16:creationId xmlns:a16="http://schemas.microsoft.com/office/drawing/2014/main" id="{8646E093-86AD-2E45-249F-84DCFD2A9E94}"/>
              </a:ext>
            </a:extLst>
          </p:cNvPr>
          <p:cNvSpPr txBox="1"/>
          <p:nvPr/>
        </p:nvSpPr>
        <p:spPr>
          <a:xfrm>
            <a:off x="759197" y="1848155"/>
            <a:ext cx="99648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2800"/>
              <a:t>HVO = </a:t>
            </a:r>
            <a:r>
              <a:rPr lang="en-IE" sz="2800">
                <a:solidFill>
                  <a:srgbClr val="202124"/>
                </a:solidFill>
              </a:rPr>
              <a:t>Hydrotreated Vegetable Oil is </a:t>
            </a:r>
            <a:r>
              <a:rPr lang="en-IE" sz="2800">
                <a:solidFill>
                  <a:srgbClr val="040C28"/>
                </a:solidFill>
              </a:rPr>
              <a:t>a low-carbon biofuel</a:t>
            </a:r>
            <a:endParaRPr lang="en-US" sz="2800"/>
          </a:p>
        </p:txBody>
      </p:sp>
      <p:sp>
        <p:nvSpPr>
          <p:cNvPr id="6" name="TextBox 5">
            <a:extLst>
              <a:ext uri="{FF2B5EF4-FFF2-40B4-BE49-F238E27FC236}">
                <a16:creationId xmlns:a16="http://schemas.microsoft.com/office/drawing/2014/main" id="{AE70D6A9-313B-1EC9-59FE-8323419A0014}"/>
              </a:ext>
            </a:extLst>
          </p:cNvPr>
          <p:cNvSpPr txBox="1"/>
          <p:nvPr/>
        </p:nvSpPr>
        <p:spPr>
          <a:xfrm>
            <a:off x="12360918" y="8645036"/>
            <a:ext cx="2743200" cy="284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50">
                <a:cs typeface="Segoe UI"/>
              </a:rPr>
              <a:t>2022</a:t>
            </a:r>
            <a:endParaRPr lang="en-US"/>
          </a:p>
        </p:txBody>
      </p:sp>
    </p:spTree>
    <p:extLst>
      <p:ext uri="{BB962C8B-B14F-4D97-AF65-F5344CB8AC3E}">
        <p14:creationId xmlns:p14="http://schemas.microsoft.com/office/powerpoint/2010/main" val="2351003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hemel, buitenshuis, gebouw, brug&#10;&#10;Automatisch gegenereerde beschrijving">
            <a:extLst>
              <a:ext uri="{FF2B5EF4-FFF2-40B4-BE49-F238E27FC236}">
                <a16:creationId xmlns:a16="http://schemas.microsoft.com/office/drawing/2014/main" id="{1DA30471-8117-AE4A-1F2C-58949297292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8AA6D8E0-7FF6-7D3C-79C5-4D0B048586F9}"/>
              </a:ext>
            </a:extLst>
          </p:cNvPr>
          <p:cNvSpPr>
            <a:spLocks noGrp="1"/>
          </p:cNvSpPr>
          <p:nvPr>
            <p:ph type="title"/>
          </p:nvPr>
        </p:nvSpPr>
        <p:spPr/>
        <p:txBody>
          <a:bodyPr/>
          <a:lstStyle/>
          <a:p>
            <a:br>
              <a:rPr lang="nl-BE"/>
            </a:br>
            <a:r>
              <a:rPr lang="nl-BE" spc="-150"/>
              <a:t>Advancer Spectrum Benefits</a:t>
            </a:r>
          </a:p>
        </p:txBody>
      </p:sp>
      <p:sp>
        <p:nvSpPr>
          <p:cNvPr id="4" name="Tijdelijke aanduiding voor tekst 3">
            <a:extLst>
              <a:ext uri="{FF2B5EF4-FFF2-40B4-BE49-F238E27FC236}">
                <a16:creationId xmlns:a16="http://schemas.microsoft.com/office/drawing/2014/main" id="{C4B9B902-D428-B28F-C1BC-59BE9E7F50B8}"/>
              </a:ext>
            </a:extLst>
          </p:cNvPr>
          <p:cNvSpPr>
            <a:spLocks noGrp="1"/>
          </p:cNvSpPr>
          <p:nvPr>
            <p:ph type="body" sz="quarter" idx="11"/>
          </p:nvPr>
        </p:nvSpPr>
        <p:spPr/>
        <p:txBody>
          <a:bodyPr/>
          <a:lstStyle/>
          <a:p>
            <a:r>
              <a:rPr lang="nl-BE" b="1">
                <a:latin typeface="+mn-lt"/>
              </a:rPr>
              <a:t>Future-Proof &amp; Compliant</a:t>
            </a:r>
          </a:p>
          <a:p>
            <a:r>
              <a:rPr lang="nl-BE">
                <a:latin typeface="+mn-lt"/>
              </a:rPr>
              <a:t>Acoustic Performance</a:t>
            </a:r>
          </a:p>
          <a:p>
            <a:endParaRPr lang="nl-BE" b="1">
              <a:latin typeface="+mn-lt"/>
            </a:endParaRPr>
          </a:p>
        </p:txBody>
      </p:sp>
      <p:sp>
        <p:nvSpPr>
          <p:cNvPr id="7" name="Rectangle 7">
            <a:extLst>
              <a:ext uri="{FF2B5EF4-FFF2-40B4-BE49-F238E27FC236}">
                <a16:creationId xmlns:a16="http://schemas.microsoft.com/office/drawing/2014/main" id="{0753F5AD-BD47-0B98-9537-EC5C9D0F00D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2199169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BED5CE3-C0BF-589D-A752-91D2D78135AB}"/>
              </a:ext>
            </a:extLst>
          </p:cNvPr>
          <p:cNvSpPr>
            <a:spLocks noGrp="1"/>
          </p:cNvSpPr>
          <p:nvPr>
            <p:ph type="title"/>
          </p:nvPr>
        </p:nvSpPr>
        <p:spPr/>
        <p:txBody>
          <a:bodyPr/>
          <a:lstStyle/>
          <a:p>
            <a:r>
              <a:rPr lang="nl-BE" b="0">
                <a:latin typeface="Segoe UI Semibold"/>
                <a:cs typeface="Segoe UI Semibold"/>
              </a:rPr>
              <a:t>NOISE – ADVANCER THE QUIETEST UNIT ON THE MARKET</a:t>
            </a:r>
            <a:endParaRPr lang="en-US"/>
          </a:p>
        </p:txBody>
      </p:sp>
      <p:sp>
        <p:nvSpPr>
          <p:cNvPr id="4" name="Tijdelijke aanduiding voor tekst 3">
            <a:extLst>
              <a:ext uri="{FF2B5EF4-FFF2-40B4-BE49-F238E27FC236}">
                <a16:creationId xmlns:a16="http://schemas.microsoft.com/office/drawing/2014/main" id="{DCA29544-D2FD-EB78-B48A-93B75BA5A472}"/>
              </a:ext>
            </a:extLst>
          </p:cNvPr>
          <p:cNvSpPr>
            <a:spLocks noGrp="1"/>
          </p:cNvSpPr>
          <p:nvPr>
            <p:ph type="body" sz="quarter" idx="17"/>
          </p:nvPr>
        </p:nvSpPr>
        <p:spPr>
          <a:xfrm>
            <a:off x="933449" y="1767918"/>
            <a:ext cx="16889361" cy="6093628"/>
          </a:xfrm>
        </p:spPr>
        <p:txBody>
          <a:bodyPr vert="horz" lIns="0" tIns="45720" rIns="0" bIns="45720" rtlCol="0" anchor="t">
            <a:normAutofit/>
          </a:bodyPr>
          <a:lstStyle/>
          <a:p>
            <a:pPr marL="0" indent="0">
              <a:buNone/>
            </a:pPr>
            <a:r>
              <a:rPr lang="en-IE" sz="2400" b="1">
                <a:latin typeface="Segoe UI"/>
                <a:cs typeface="Segoe UI"/>
              </a:rPr>
              <a:t>Why is Noise so important?</a:t>
            </a:r>
          </a:p>
          <a:p>
            <a:r>
              <a:rPr lang="en-IE" sz="2400">
                <a:latin typeface="Segoe UI"/>
                <a:cs typeface="Segoe UI"/>
              </a:rPr>
              <a:t>Driver comfort = Keep your drivers happy</a:t>
            </a:r>
          </a:p>
          <a:p>
            <a:r>
              <a:rPr lang="en-IE" sz="2400">
                <a:latin typeface="Segoe UI"/>
                <a:cs typeface="Segoe UI"/>
              </a:rPr>
              <a:t>Night time deliveries with minimal disruption, including Piek zones</a:t>
            </a:r>
          </a:p>
          <a:p>
            <a:r>
              <a:rPr lang="en-IE" sz="2400">
                <a:latin typeface="Segoe UI"/>
                <a:cs typeface="Segoe UI"/>
              </a:rPr>
              <a:t>Better more sustainable urban environments</a:t>
            </a:r>
          </a:p>
          <a:p>
            <a:r>
              <a:rPr lang="en-IE" sz="2400">
                <a:latin typeface="Segoe UI"/>
                <a:cs typeface="Segoe UI"/>
              </a:rPr>
              <a:t>Less complaints from residents to the transporters</a:t>
            </a:r>
          </a:p>
          <a:p>
            <a:endParaRPr lang="nl-BE" sz="2400"/>
          </a:p>
        </p:txBody>
      </p:sp>
      <p:grpSp>
        <p:nvGrpSpPr>
          <p:cNvPr id="10" name="Groep 9">
            <a:extLst>
              <a:ext uri="{FF2B5EF4-FFF2-40B4-BE49-F238E27FC236}">
                <a16:creationId xmlns:a16="http://schemas.microsoft.com/office/drawing/2014/main" id="{E9F6BE0F-BFD8-53DB-4C19-283D3D5C61DF}"/>
              </a:ext>
            </a:extLst>
          </p:cNvPr>
          <p:cNvGrpSpPr/>
          <p:nvPr/>
        </p:nvGrpSpPr>
        <p:grpSpPr>
          <a:xfrm>
            <a:off x="2305755" y="4873602"/>
            <a:ext cx="5985968" cy="3920271"/>
            <a:chOff x="11836842" y="3541877"/>
            <a:chExt cx="5985968" cy="3920271"/>
          </a:xfrm>
        </p:grpSpPr>
        <p:pic>
          <p:nvPicPr>
            <p:cNvPr id="6" name="Picture 10" descr="A picture containing indoor&#10;&#10;Description automatically generated">
              <a:extLst>
                <a:ext uri="{FF2B5EF4-FFF2-40B4-BE49-F238E27FC236}">
                  <a16:creationId xmlns:a16="http://schemas.microsoft.com/office/drawing/2014/main" id="{7E9A8C42-2352-0C7F-A8BF-A1BBFD193CA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2259083" y="4604544"/>
              <a:ext cx="2188310" cy="2535585"/>
            </a:xfrm>
            <a:prstGeom prst="rect">
              <a:avLst/>
            </a:prstGeom>
          </p:spPr>
        </p:pic>
        <p:pic>
          <p:nvPicPr>
            <p:cNvPr id="7" name="Picture 11">
              <a:extLst>
                <a:ext uri="{FF2B5EF4-FFF2-40B4-BE49-F238E27FC236}">
                  <a16:creationId xmlns:a16="http://schemas.microsoft.com/office/drawing/2014/main" id="{A876E351-6BC5-DCC8-4C98-CBF5DE23BC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829826" y="4604544"/>
              <a:ext cx="2564532" cy="2535585"/>
            </a:xfrm>
            <a:prstGeom prst="rect">
              <a:avLst/>
            </a:prstGeom>
          </p:spPr>
        </p:pic>
        <p:sp>
          <p:nvSpPr>
            <p:cNvPr id="8" name="TextBox 12">
              <a:extLst>
                <a:ext uri="{FF2B5EF4-FFF2-40B4-BE49-F238E27FC236}">
                  <a16:creationId xmlns:a16="http://schemas.microsoft.com/office/drawing/2014/main" id="{42C83257-9292-DAA2-E647-A7368931E5C9}"/>
                </a:ext>
              </a:extLst>
            </p:cNvPr>
            <p:cNvSpPr txBox="1"/>
            <p:nvPr/>
          </p:nvSpPr>
          <p:spPr>
            <a:xfrm>
              <a:off x="11902608" y="3717112"/>
              <a:ext cx="58544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Significantly less vibration: </a:t>
              </a:r>
              <a:br>
                <a:rPr lang="en-US" sz="2000"/>
              </a:br>
              <a:r>
                <a:rPr lang="en-US" sz="2000"/>
                <a:t>have you tried the Advancer coin test!</a:t>
              </a:r>
            </a:p>
          </p:txBody>
        </p:sp>
        <p:sp>
          <p:nvSpPr>
            <p:cNvPr id="9" name="Rectangle 13">
              <a:extLst>
                <a:ext uri="{FF2B5EF4-FFF2-40B4-BE49-F238E27FC236}">
                  <a16:creationId xmlns:a16="http://schemas.microsoft.com/office/drawing/2014/main" id="{781620B7-CDCE-EE23-BBA3-B85F04539198}"/>
                </a:ext>
              </a:extLst>
            </p:cNvPr>
            <p:cNvSpPr/>
            <p:nvPr/>
          </p:nvSpPr>
          <p:spPr>
            <a:xfrm>
              <a:off x="11836842" y="3541877"/>
              <a:ext cx="5985968" cy="3920271"/>
            </a:xfrm>
            <a:prstGeom prst="roundRect">
              <a:avLst>
                <a:gd name="adj" fmla="val 756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ep 13">
            <a:extLst>
              <a:ext uri="{FF2B5EF4-FFF2-40B4-BE49-F238E27FC236}">
                <a16:creationId xmlns:a16="http://schemas.microsoft.com/office/drawing/2014/main" id="{4991C5D7-308B-AAD8-B85B-A086731EB5B0}"/>
              </a:ext>
            </a:extLst>
          </p:cNvPr>
          <p:cNvGrpSpPr/>
          <p:nvPr/>
        </p:nvGrpSpPr>
        <p:grpSpPr>
          <a:xfrm>
            <a:off x="10616708" y="3755548"/>
            <a:ext cx="6570359" cy="5126797"/>
            <a:chOff x="4903797" y="3541876"/>
            <a:chExt cx="6570359" cy="5126797"/>
          </a:xfrm>
        </p:grpSpPr>
        <p:pic>
          <p:nvPicPr>
            <p:cNvPr id="5" name="Picture 7" descr="Chart, bar chart&#10;&#10;Description automatically generated">
              <a:extLst>
                <a:ext uri="{FF2B5EF4-FFF2-40B4-BE49-F238E27FC236}">
                  <a16:creationId xmlns:a16="http://schemas.microsoft.com/office/drawing/2014/main" id="{0F92AEBA-8892-C65A-3EE7-D2B881999D59}"/>
                </a:ext>
              </a:extLst>
            </p:cNvPr>
            <p:cNvPicPr>
              <a:picLocks noChangeAspect="1"/>
            </p:cNvPicPr>
            <p:nvPr/>
          </p:nvPicPr>
          <p:blipFill>
            <a:blip r:embed="rId4"/>
            <a:stretch>
              <a:fillRect/>
            </a:stretch>
          </p:blipFill>
          <p:spPr>
            <a:xfrm>
              <a:off x="4903798" y="4397543"/>
              <a:ext cx="6548481" cy="4271130"/>
            </a:xfrm>
            <a:prstGeom prst="rect">
              <a:avLst/>
            </a:prstGeom>
          </p:spPr>
        </p:pic>
        <p:sp>
          <p:nvSpPr>
            <p:cNvPr id="12" name="Tekstvak 11">
              <a:extLst>
                <a:ext uri="{FF2B5EF4-FFF2-40B4-BE49-F238E27FC236}">
                  <a16:creationId xmlns:a16="http://schemas.microsoft.com/office/drawing/2014/main" id="{0F5A6CF0-189E-CBA3-EC58-CE19BC26793E}"/>
                </a:ext>
              </a:extLst>
            </p:cNvPr>
            <p:cNvSpPr txBox="1"/>
            <p:nvPr/>
          </p:nvSpPr>
          <p:spPr>
            <a:xfrm>
              <a:off x="5451167" y="3717112"/>
              <a:ext cx="5453742" cy="1015663"/>
            </a:xfrm>
            <a:prstGeom prst="rect">
              <a:avLst/>
            </a:prstGeom>
            <a:noFill/>
          </p:spPr>
          <p:txBody>
            <a:bodyPr wrap="square">
              <a:spAutoFit/>
            </a:bodyPr>
            <a:lstStyle/>
            <a:p>
              <a:pPr algn="ctr"/>
              <a:r>
                <a:rPr lang="en-US" sz="2000">
                  <a:cs typeface="Segoe UI"/>
                </a:rPr>
                <a:t>Sound Levels  </a:t>
              </a:r>
              <a:r>
                <a:rPr lang="en-US" sz="2000" b="1">
                  <a:cs typeface="Segoe UI"/>
                </a:rPr>
                <a:t>lower by</a:t>
              </a:r>
              <a:endParaRPr lang="en-US" sz="2000">
                <a:cs typeface="Segoe UI"/>
              </a:endParaRPr>
            </a:p>
            <a:p>
              <a:pPr algn="ctr"/>
              <a:r>
                <a:rPr lang="en-US" sz="2000" b="1">
                  <a:cs typeface="Segoe UI"/>
                </a:rPr>
                <a:t> 1 to 2 dBA  </a:t>
              </a:r>
              <a:r>
                <a:rPr lang="en-US" sz="2000">
                  <a:cs typeface="Segoe UI"/>
                </a:rPr>
                <a:t>versus Main Competitor models</a:t>
              </a:r>
            </a:p>
            <a:p>
              <a:pPr algn="ctr"/>
              <a:endParaRPr lang="en-US" sz="2000">
                <a:cs typeface="Segoe UI"/>
              </a:endParaRPr>
            </a:p>
          </p:txBody>
        </p:sp>
        <p:sp>
          <p:nvSpPr>
            <p:cNvPr id="13" name="Rectangle 13">
              <a:extLst>
                <a:ext uri="{FF2B5EF4-FFF2-40B4-BE49-F238E27FC236}">
                  <a16:creationId xmlns:a16="http://schemas.microsoft.com/office/drawing/2014/main" id="{957AE57E-01E4-79BF-8ABD-25689E043C8E}"/>
                </a:ext>
              </a:extLst>
            </p:cNvPr>
            <p:cNvSpPr/>
            <p:nvPr/>
          </p:nvSpPr>
          <p:spPr>
            <a:xfrm>
              <a:off x="4903797" y="3541876"/>
              <a:ext cx="6570359" cy="5126797"/>
            </a:xfrm>
            <a:prstGeom prst="roundRect">
              <a:avLst>
                <a:gd name="adj" fmla="val 7931"/>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5828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0E4EA-7B39-8FF9-AC0C-8F8BA7745D56}"/>
              </a:ext>
            </a:extLst>
          </p:cNvPr>
          <p:cNvSpPr>
            <a:spLocks noGrp="1"/>
          </p:cNvSpPr>
          <p:nvPr>
            <p:ph type="body" sz="quarter" idx="13"/>
          </p:nvPr>
        </p:nvSpPr>
        <p:spPr/>
        <p:txBody>
          <a:bodyPr/>
          <a:lstStyle/>
          <a:p>
            <a:r>
              <a:rPr lang="nl-BE"/>
              <a:t>NOISE PERFORMANCE - A – 500 SPECTRUM SOUND LEVEL</a:t>
            </a:r>
          </a:p>
          <a:p>
            <a:endParaRPr lang="nl-BE"/>
          </a:p>
        </p:txBody>
      </p:sp>
      <p:sp>
        <p:nvSpPr>
          <p:cNvPr id="3" name="Titel 2">
            <a:extLst>
              <a:ext uri="{FF2B5EF4-FFF2-40B4-BE49-F238E27FC236}">
                <a16:creationId xmlns:a16="http://schemas.microsoft.com/office/drawing/2014/main" id="{6BE861AF-F43A-6BAD-E351-0AE806B18299}"/>
              </a:ext>
            </a:extLst>
          </p:cNvPr>
          <p:cNvSpPr>
            <a:spLocks noGrp="1"/>
          </p:cNvSpPr>
          <p:nvPr>
            <p:ph type="title"/>
          </p:nvPr>
        </p:nvSpPr>
        <p:spPr/>
        <p:txBody>
          <a:bodyPr/>
          <a:lstStyle/>
          <a:p>
            <a:r>
              <a:rPr lang="nl-BE"/>
              <a:t>Advancer Spectrum</a:t>
            </a:r>
          </a:p>
        </p:txBody>
      </p:sp>
      <p:sp>
        <p:nvSpPr>
          <p:cNvPr id="4" name="Tijdelijke aanduiding voor tekst 3">
            <a:extLst>
              <a:ext uri="{FF2B5EF4-FFF2-40B4-BE49-F238E27FC236}">
                <a16:creationId xmlns:a16="http://schemas.microsoft.com/office/drawing/2014/main" id="{8D542907-3149-7E67-049C-7D2C1FC7757E}"/>
              </a:ext>
            </a:extLst>
          </p:cNvPr>
          <p:cNvSpPr>
            <a:spLocks noGrp="1"/>
          </p:cNvSpPr>
          <p:nvPr>
            <p:ph type="body" sz="quarter" idx="17"/>
          </p:nvPr>
        </p:nvSpPr>
        <p:spPr>
          <a:xfrm>
            <a:off x="933450" y="2109169"/>
            <a:ext cx="7793554" cy="6093628"/>
          </a:xfrm>
        </p:spPr>
        <p:txBody>
          <a:bodyPr/>
          <a:lstStyle/>
          <a:p>
            <a:pPr marL="0" indent="0">
              <a:buNone/>
            </a:pPr>
            <a:r>
              <a:rPr lang="nl-BE" b="1"/>
              <a:t>A-500 Spectrum is the lowest noise standard TRU in the market</a:t>
            </a:r>
            <a:endParaRPr lang="nl-BE"/>
          </a:p>
          <a:p>
            <a:r>
              <a:rPr lang="nl-BE"/>
              <a:t>Standard Sound Levels</a:t>
            </a:r>
          </a:p>
          <a:p>
            <a:r>
              <a:rPr lang="nl-BE"/>
              <a:t>lower by</a:t>
            </a:r>
          </a:p>
          <a:p>
            <a:r>
              <a:rPr lang="nl-BE" b="1">
                <a:solidFill>
                  <a:schemeClr val="tx2"/>
                </a:solidFill>
              </a:rPr>
              <a:t>1dBA </a:t>
            </a:r>
            <a:r>
              <a:rPr lang="nl-BE"/>
              <a:t>versus HE19</a:t>
            </a:r>
          </a:p>
          <a:p>
            <a:r>
              <a:rPr lang="nl-BE" b="1">
                <a:solidFill>
                  <a:schemeClr val="tx2"/>
                </a:solidFill>
              </a:rPr>
              <a:t>3dBA </a:t>
            </a:r>
            <a:r>
              <a:rPr lang="nl-BE"/>
              <a:t>versus SCU MT</a:t>
            </a:r>
          </a:p>
          <a:p>
            <a:endParaRPr lang="nl-BE"/>
          </a:p>
          <a:p>
            <a:pPr marL="0" indent="0">
              <a:buNone/>
            </a:pPr>
            <a:r>
              <a:rPr lang="nl-BE" sz="2000"/>
              <a:t>Note: Each time you double the power of sound source, the measured sound level is increasing by ~3 dB(A)</a:t>
            </a:r>
          </a:p>
          <a:p>
            <a:endParaRPr lang="nl-BE"/>
          </a:p>
          <a:p>
            <a:endParaRPr lang="nl-BE"/>
          </a:p>
        </p:txBody>
      </p:sp>
      <p:graphicFrame>
        <p:nvGraphicFramePr>
          <p:cNvPr id="5" name="Chart 10">
            <a:extLst>
              <a:ext uri="{FF2B5EF4-FFF2-40B4-BE49-F238E27FC236}">
                <a16:creationId xmlns:a16="http://schemas.microsoft.com/office/drawing/2014/main" id="{DE0A3C75-2364-1580-B2C3-2142B66B37A1}"/>
              </a:ext>
            </a:extLst>
          </p:cNvPr>
          <p:cNvGraphicFramePr>
            <a:graphicFrameLocks/>
          </p:cNvGraphicFramePr>
          <p:nvPr>
            <p:extLst>
              <p:ext uri="{D42A27DB-BD31-4B8C-83A1-F6EECF244321}">
                <p14:modId xmlns:p14="http://schemas.microsoft.com/office/powerpoint/2010/main" val="595351315"/>
              </p:ext>
            </p:extLst>
          </p:nvPr>
        </p:nvGraphicFramePr>
        <p:xfrm>
          <a:off x="8727003" y="3301102"/>
          <a:ext cx="9095807" cy="5290807"/>
        </p:xfrm>
        <a:graphic>
          <a:graphicData uri="http://schemas.openxmlformats.org/drawingml/2006/chart">
            <c:chart xmlns:c="http://schemas.openxmlformats.org/drawingml/2006/chart" xmlns:r="http://schemas.openxmlformats.org/officeDocument/2006/relationships" r:id="rId2"/>
          </a:graphicData>
        </a:graphic>
      </p:graphicFrame>
      <p:sp>
        <p:nvSpPr>
          <p:cNvPr id="6" name="Arrow: Down 8">
            <a:extLst>
              <a:ext uri="{FF2B5EF4-FFF2-40B4-BE49-F238E27FC236}">
                <a16:creationId xmlns:a16="http://schemas.microsoft.com/office/drawing/2014/main" id="{BDB00AFF-0E1C-EB8A-738A-65175E9D937C}"/>
              </a:ext>
            </a:extLst>
          </p:cNvPr>
          <p:cNvSpPr/>
          <p:nvPr/>
        </p:nvSpPr>
        <p:spPr>
          <a:xfrm>
            <a:off x="13521572" y="5473673"/>
            <a:ext cx="351244" cy="553315"/>
          </a:xfrm>
          <a:prstGeom prst="downArrow">
            <a:avLst/>
          </a:pr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744"/>
          </a:p>
        </p:txBody>
      </p:sp>
      <p:sp>
        <p:nvSpPr>
          <p:cNvPr id="7" name="Arrow: Down 9">
            <a:extLst>
              <a:ext uri="{FF2B5EF4-FFF2-40B4-BE49-F238E27FC236}">
                <a16:creationId xmlns:a16="http://schemas.microsoft.com/office/drawing/2014/main" id="{96818EBE-ACCA-A1A1-E176-BCA5836F731A}"/>
              </a:ext>
            </a:extLst>
          </p:cNvPr>
          <p:cNvSpPr/>
          <p:nvPr/>
        </p:nvSpPr>
        <p:spPr>
          <a:xfrm>
            <a:off x="15312324" y="4604544"/>
            <a:ext cx="351244" cy="1422444"/>
          </a:xfrm>
          <a:prstGeom prst="downArrow">
            <a:avLst/>
          </a:pr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744"/>
          </a:p>
        </p:txBody>
      </p:sp>
      <p:sp>
        <p:nvSpPr>
          <p:cNvPr id="8" name="TextBox 11">
            <a:extLst>
              <a:ext uri="{FF2B5EF4-FFF2-40B4-BE49-F238E27FC236}">
                <a16:creationId xmlns:a16="http://schemas.microsoft.com/office/drawing/2014/main" id="{D431D923-346D-B40F-3F6A-1D0A123D85CE}"/>
              </a:ext>
            </a:extLst>
          </p:cNvPr>
          <p:cNvSpPr txBox="1"/>
          <p:nvPr/>
        </p:nvSpPr>
        <p:spPr>
          <a:xfrm>
            <a:off x="13217735" y="5013847"/>
            <a:ext cx="958917" cy="369332"/>
          </a:xfrm>
          <a:prstGeom prst="rect">
            <a:avLst/>
          </a:prstGeom>
          <a:noFill/>
        </p:spPr>
        <p:txBody>
          <a:bodyPr wrap="none" rtlCol="0">
            <a:spAutoFit/>
          </a:bodyPr>
          <a:lstStyle/>
          <a:p>
            <a:pPr algn="ctr"/>
            <a:r>
              <a:rPr lang="en-IE" sz="1800">
                <a:ln w="9525">
                  <a:solidFill>
                    <a:schemeClr val="tx1"/>
                  </a:solidFill>
                  <a:prstDash val="solid"/>
                </a:ln>
                <a:solidFill>
                  <a:srgbClr val="0090D2"/>
                </a:solidFill>
              </a:rPr>
              <a:t>-1dB(A)</a:t>
            </a:r>
          </a:p>
        </p:txBody>
      </p:sp>
      <p:sp>
        <p:nvSpPr>
          <p:cNvPr id="9" name="TextBox 12">
            <a:extLst>
              <a:ext uri="{FF2B5EF4-FFF2-40B4-BE49-F238E27FC236}">
                <a16:creationId xmlns:a16="http://schemas.microsoft.com/office/drawing/2014/main" id="{945870B8-ABAC-C2A6-284D-C65F0F238DEA}"/>
              </a:ext>
            </a:extLst>
          </p:cNvPr>
          <p:cNvSpPr txBox="1"/>
          <p:nvPr/>
        </p:nvSpPr>
        <p:spPr>
          <a:xfrm>
            <a:off x="15008487" y="4141423"/>
            <a:ext cx="958917" cy="369332"/>
          </a:xfrm>
          <a:prstGeom prst="rect">
            <a:avLst/>
          </a:prstGeom>
          <a:noFill/>
          <a:ln>
            <a:noFill/>
          </a:ln>
        </p:spPr>
        <p:txBody>
          <a:bodyPr wrap="none" rtlCol="0">
            <a:spAutoFit/>
          </a:bodyPr>
          <a:lstStyle/>
          <a:p>
            <a:pPr algn="ctr"/>
            <a:r>
              <a:rPr lang="en-IE" sz="1800">
                <a:ln w="9525">
                  <a:solidFill>
                    <a:schemeClr val="tx1"/>
                  </a:solidFill>
                  <a:prstDash val="solid"/>
                </a:ln>
                <a:solidFill>
                  <a:srgbClr val="0090D2"/>
                </a:solidFill>
              </a:rPr>
              <a:t>-3dB(A)</a:t>
            </a:r>
          </a:p>
        </p:txBody>
      </p:sp>
    </p:spTree>
    <p:extLst>
      <p:ext uri="{BB962C8B-B14F-4D97-AF65-F5344CB8AC3E}">
        <p14:creationId xmlns:p14="http://schemas.microsoft.com/office/powerpoint/2010/main" val="1887722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2B6C6-AFFB-B4FE-4765-6FF0D6332F6F}"/>
              </a:ext>
            </a:extLst>
          </p:cNvPr>
          <p:cNvSpPr>
            <a:spLocks noGrp="1"/>
          </p:cNvSpPr>
          <p:nvPr>
            <p:ph type="body" sz="quarter" idx="13"/>
          </p:nvPr>
        </p:nvSpPr>
        <p:spPr/>
        <p:txBody>
          <a:bodyPr/>
          <a:lstStyle/>
          <a:p>
            <a:r>
              <a:rPr lang="nl-BE"/>
              <a:t>A – 500 SPECTRUM SOUND PRESSURE</a:t>
            </a:r>
          </a:p>
          <a:p>
            <a:endParaRPr lang="nl-BE"/>
          </a:p>
        </p:txBody>
      </p:sp>
      <p:sp>
        <p:nvSpPr>
          <p:cNvPr id="3" name="Titel 2">
            <a:extLst>
              <a:ext uri="{FF2B5EF4-FFF2-40B4-BE49-F238E27FC236}">
                <a16:creationId xmlns:a16="http://schemas.microsoft.com/office/drawing/2014/main" id="{B41DF528-E1BD-8A49-6A1F-4C549B243C1D}"/>
              </a:ext>
            </a:extLst>
          </p:cNvPr>
          <p:cNvSpPr>
            <a:spLocks noGrp="1"/>
          </p:cNvSpPr>
          <p:nvPr>
            <p:ph type="title"/>
          </p:nvPr>
        </p:nvSpPr>
        <p:spPr/>
        <p:txBody>
          <a:bodyPr/>
          <a:lstStyle/>
          <a:p>
            <a:r>
              <a:rPr lang="nl-BE"/>
              <a:t>Advancer Spectrum</a:t>
            </a:r>
          </a:p>
        </p:txBody>
      </p:sp>
      <p:sp>
        <p:nvSpPr>
          <p:cNvPr id="4" name="Tijdelijke aanduiding voor tekst 3">
            <a:extLst>
              <a:ext uri="{FF2B5EF4-FFF2-40B4-BE49-F238E27FC236}">
                <a16:creationId xmlns:a16="http://schemas.microsoft.com/office/drawing/2014/main" id="{E4B343F5-B6C6-5AC8-D4FA-871EA0DE1ABB}"/>
              </a:ext>
            </a:extLst>
          </p:cNvPr>
          <p:cNvSpPr>
            <a:spLocks noGrp="1"/>
          </p:cNvSpPr>
          <p:nvPr>
            <p:ph type="body" sz="quarter" idx="17"/>
          </p:nvPr>
        </p:nvSpPr>
        <p:spPr>
          <a:xfrm>
            <a:off x="933449" y="2109169"/>
            <a:ext cx="8210551" cy="6093628"/>
          </a:xfrm>
        </p:spPr>
        <p:txBody>
          <a:bodyPr/>
          <a:lstStyle/>
          <a:p>
            <a:r>
              <a:rPr lang="nl-BE"/>
              <a:t>In the overall sound-spectrum, which combines the contribution of the different components (engine, compressor, fans), there is no emergence of 1 single frequency.</a:t>
            </a:r>
          </a:p>
          <a:p>
            <a:r>
              <a:rPr lang="nl-BE"/>
              <a:t>The overall sound level will be perceived as less disturbing.</a:t>
            </a:r>
          </a:p>
          <a:p>
            <a:endParaRPr lang="nl-BE"/>
          </a:p>
        </p:txBody>
      </p:sp>
      <p:pic>
        <p:nvPicPr>
          <p:cNvPr id="5" name="Picture 11">
            <a:extLst>
              <a:ext uri="{FF2B5EF4-FFF2-40B4-BE49-F238E27FC236}">
                <a16:creationId xmlns:a16="http://schemas.microsoft.com/office/drawing/2014/main" id="{3730B433-03AC-A0EB-9D7E-C1E3D0158D1F}"/>
              </a:ext>
            </a:extLst>
          </p:cNvPr>
          <p:cNvPicPr>
            <a:picLocks noChangeAspect="1"/>
          </p:cNvPicPr>
          <p:nvPr/>
        </p:nvPicPr>
        <p:blipFill>
          <a:blip r:embed="rId2"/>
          <a:stretch>
            <a:fillRect/>
          </a:stretch>
        </p:blipFill>
        <p:spPr>
          <a:xfrm>
            <a:off x="933449" y="4813392"/>
            <a:ext cx="6849584" cy="3947446"/>
          </a:xfrm>
          <a:prstGeom prst="rect">
            <a:avLst/>
          </a:prstGeom>
          <a:noFill/>
          <a:ln cap="flat">
            <a:noFill/>
          </a:ln>
        </p:spPr>
      </p:pic>
      <p:graphicFrame>
        <p:nvGraphicFramePr>
          <p:cNvPr id="6" name="Content Placeholder 3">
            <a:extLst>
              <a:ext uri="{FF2B5EF4-FFF2-40B4-BE49-F238E27FC236}">
                <a16:creationId xmlns:a16="http://schemas.microsoft.com/office/drawing/2014/main" id="{D8F2448E-0F82-509E-C84D-91C664038349}"/>
              </a:ext>
            </a:extLst>
          </p:cNvPr>
          <p:cNvGraphicFramePr>
            <a:graphicFrameLocks/>
          </p:cNvGraphicFramePr>
          <p:nvPr>
            <p:extLst>
              <p:ext uri="{D42A27DB-BD31-4B8C-83A1-F6EECF244321}">
                <p14:modId xmlns:p14="http://schemas.microsoft.com/office/powerpoint/2010/main" val="1482078957"/>
              </p:ext>
            </p:extLst>
          </p:nvPr>
        </p:nvGraphicFramePr>
        <p:xfrm>
          <a:off x="9733681" y="4060109"/>
          <a:ext cx="7620870" cy="4142688"/>
        </p:xfrm>
        <a:graphic>
          <a:graphicData uri="http://schemas.openxmlformats.org/drawingml/2006/table">
            <a:tbl>
              <a:tblPr>
                <a:tableStyleId>{5C22544A-7EE6-4342-B048-85BDC9FD1C3A}</a:tableStyleId>
              </a:tblPr>
              <a:tblGrid>
                <a:gridCol w="3929639">
                  <a:extLst>
                    <a:ext uri="{9D8B030D-6E8A-4147-A177-3AD203B41FA5}">
                      <a16:colId xmlns:a16="http://schemas.microsoft.com/office/drawing/2014/main" val="1212072897"/>
                    </a:ext>
                  </a:extLst>
                </a:gridCol>
                <a:gridCol w="3691231">
                  <a:extLst>
                    <a:ext uri="{9D8B030D-6E8A-4147-A177-3AD203B41FA5}">
                      <a16:colId xmlns:a16="http://schemas.microsoft.com/office/drawing/2014/main" val="3202753486"/>
                    </a:ext>
                  </a:extLst>
                </a:gridCol>
              </a:tblGrid>
              <a:tr h="1162782">
                <a:tc>
                  <a:txBody>
                    <a:bodyPr/>
                    <a:lstStyle/>
                    <a:p>
                      <a:pPr algn="ctr" fontAlgn="ctr"/>
                      <a:r>
                        <a:rPr lang="en-US" sz="3200" b="1" u="none" strike="noStrike">
                          <a:solidFill>
                            <a:schemeClr val="bg1"/>
                          </a:solidFill>
                          <a:effectLst/>
                        </a:rPr>
                        <a:t>Sound Pressure </a:t>
                      </a:r>
                      <a:endParaRPr lang="en-US" sz="3200" b="1" i="0" u="none" strike="noStrike">
                        <a:solidFill>
                          <a:schemeClr val="bg1"/>
                        </a:solidFill>
                        <a:effectLst/>
                        <a:latin typeface="Segoe UI" panose="020B0502040204020203" pitchFamily="34" charset="0"/>
                      </a:endParaRPr>
                    </a:p>
                  </a:txBody>
                  <a:tcPr marL="8527" marR="8527" marT="8527" marB="0"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solidFill>
                      <a:srgbClr val="0090D2"/>
                    </a:solidFill>
                  </a:tcPr>
                </a:tc>
                <a:tc>
                  <a:txBody>
                    <a:bodyPr/>
                    <a:lstStyle/>
                    <a:p>
                      <a:pPr marL="0" marR="0" lvl="0" indent="0" algn="ctr" defTabSz="1227856" rtl="0" eaLnBrk="1" fontAlgn="ctr" latinLnBrk="0" hangingPunct="1">
                        <a:lnSpc>
                          <a:spcPct val="100000"/>
                        </a:lnSpc>
                        <a:spcBef>
                          <a:spcPts val="0"/>
                        </a:spcBef>
                        <a:spcAft>
                          <a:spcPts val="0"/>
                        </a:spcAft>
                        <a:buClrTx/>
                        <a:buSzTx/>
                        <a:buFontTx/>
                        <a:buNone/>
                        <a:tabLst/>
                        <a:defRPr/>
                      </a:pPr>
                      <a:r>
                        <a:rPr lang="en-IE" sz="2000">
                          <a:solidFill>
                            <a:schemeClr val="bg1"/>
                          </a:solidFill>
                        </a:rPr>
                        <a:t>HE 19 MT @ 69 dBA</a:t>
                      </a:r>
                    </a:p>
                  </a:txBody>
                  <a:tcPr marL="8527" marR="8527" marT="8527" marB="0"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solidFill>
                      <a:srgbClr val="0090D2"/>
                    </a:solidFill>
                  </a:tcPr>
                </a:tc>
                <a:extLst>
                  <a:ext uri="{0D108BD9-81ED-4DB2-BD59-A6C34878D82A}">
                    <a16:rowId xmlns:a16="http://schemas.microsoft.com/office/drawing/2014/main" val="2938127476"/>
                  </a:ext>
                </a:extLst>
              </a:tr>
              <a:tr h="993302">
                <a:tc>
                  <a:txBody>
                    <a:bodyPr/>
                    <a:lstStyle/>
                    <a:p>
                      <a:pPr algn="ctr" fontAlgn="ctr"/>
                      <a:r>
                        <a:rPr lang="en-IE" sz="2700" u="none" strike="noStrike">
                          <a:effectLst/>
                        </a:rPr>
                        <a:t>Diesel - High Speed</a:t>
                      </a:r>
                      <a:endParaRPr lang="en-IE" sz="2700" b="0" i="0" u="none" strike="noStrike">
                        <a:solidFill>
                          <a:srgbClr val="242424"/>
                        </a:solidFill>
                        <a:effectLst/>
                        <a:latin typeface="Segoe UI" panose="020B0502040204020203" pitchFamily="34" charset="0"/>
                      </a:endParaRPr>
                    </a:p>
                  </a:txBody>
                  <a:tcPr marL="8527" marR="8527" marT="8527" marB="0"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tc>
                  <a:txBody>
                    <a:bodyPr/>
                    <a:lstStyle/>
                    <a:p>
                      <a:pPr algn="ctr" fontAlgn="ctr"/>
                      <a:r>
                        <a:rPr lang="en-IE" sz="2700" u="none" strike="noStrike">
                          <a:effectLst/>
                        </a:rPr>
                        <a:t>67</a:t>
                      </a:r>
                      <a:endParaRPr lang="en-IE" sz="2700" b="0" i="0" u="none" strike="noStrike">
                        <a:solidFill>
                          <a:srgbClr val="242424"/>
                        </a:solidFill>
                        <a:effectLst/>
                        <a:latin typeface="Segoe UI" panose="020B0502040204020203" pitchFamily="34" charset="0"/>
                      </a:endParaRPr>
                    </a:p>
                  </a:txBody>
                  <a:tcPr marL="8527" marR="8527" marT="8527" marB="0"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extLst>
                  <a:ext uri="{0D108BD9-81ED-4DB2-BD59-A6C34878D82A}">
                    <a16:rowId xmlns:a16="http://schemas.microsoft.com/office/drawing/2014/main" val="1576590196"/>
                  </a:ext>
                </a:extLst>
              </a:tr>
              <a:tr h="993302">
                <a:tc>
                  <a:txBody>
                    <a:bodyPr/>
                    <a:lstStyle/>
                    <a:p>
                      <a:pPr algn="ctr" fontAlgn="ctr"/>
                      <a:r>
                        <a:rPr lang="en-IE" sz="2700" u="none" strike="noStrike">
                          <a:effectLst/>
                        </a:rPr>
                        <a:t>Diesel - Low Speed</a:t>
                      </a:r>
                      <a:endParaRPr lang="en-IE" sz="2700" b="0" i="0" u="none" strike="noStrike">
                        <a:solidFill>
                          <a:srgbClr val="242424"/>
                        </a:solidFill>
                        <a:effectLst/>
                        <a:latin typeface="Segoe UI" panose="020B0502040204020203" pitchFamily="34" charset="0"/>
                      </a:endParaRPr>
                    </a:p>
                  </a:txBody>
                  <a:tcPr marL="8527" marR="8527" marT="8527" marB="0"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tc>
                  <a:txBody>
                    <a:bodyPr/>
                    <a:lstStyle/>
                    <a:p>
                      <a:pPr algn="ctr" fontAlgn="ctr"/>
                      <a:r>
                        <a:rPr lang="en-IE" sz="2700" u="none" strike="noStrike">
                          <a:effectLst/>
                        </a:rPr>
                        <a:t>66</a:t>
                      </a:r>
                      <a:endParaRPr lang="en-IE" sz="2700" b="0" i="0" u="none" strike="noStrike">
                        <a:solidFill>
                          <a:srgbClr val="242424"/>
                        </a:solidFill>
                        <a:effectLst/>
                        <a:latin typeface="Segoe UI" panose="020B0502040204020203" pitchFamily="34" charset="0"/>
                      </a:endParaRPr>
                    </a:p>
                  </a:txBody>
                  <a:tcPr marL="8527" marR="8527" marT="8527" marB="0"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extLst>
                  <a:ext uri="{0D108BD9-81ED-4DB2-BD59-A6C34878D82A}">
                    <a16:rowId xmlns:a16="http://schemas.microsoft.com/office/drawing/2014/main" val="367030554"/>
                  </a:ext>
                </a:extLst>
              </a:tr>
              <a:tr h="993302">
                <a:tc>
                  <a:txBody>
                    <a:bodyPr/>
                    <a:lstStyle/>
                    <a:p>
                      <a:pPr algn="ctr" fontAlgn="ctr"/>
                      <a:r>
                        <a:rPr lang="en-IE" sz="2700" u="none" strike="noStrike">
                          <a:effectLst/>
                        </a:rPr>
                        <a:t>Electric - Std/By</a:t>
                      </a:r>
                      <a:endParaRPr lang="en-IE" sz="2700" b="0" i="0" u="none" strike="noStrike">
                        <a:solidFill>
                          <a:srgbClr val="242424"/>
                        </a:solidFill>
                        <a:effectLst/>
                        <a:latin typeface="Segoe UI" panose="020B0502040204020203" pitchFamily="34" charset="0"/>
                      </a:endParaRPr>
                    </a:p>
                  </a:txBody>
                  <a:tcPr marL="8527" marR="8527" marT="8527" marB="0"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tc>
                  <a:txBody>
                    <a:bodyPr/>
                    <a:lstStyle/>
                    <a:p>
                      <a:pPr algn="ctr" fontAlgn="ctr"/>
                      <a:r>
                        <a:rPr lang="en-IE" sz="2700" u="none" strike="noStrike">
                          <a:effectLst/>
                        </a:rPr>
                        <a:t>64</a:t>
                      </a:r>
                      <a:endParaRPr lang="en-IE" sz="2700" b="0" i="0" u="none" strike="noStrike">
                        <a:solidFill>
                          <a:srgbClr val="242424"/>
                        </a:solidFill>
                        <a:effectLst/>
                        <a:latin typeface="Segoe UI" panose="020B0502040204020203" pitchFamily="34" charset="0"/>
                      </a:endParaRPr>
                    </a:p>
                  </a:txBody>
                  <a:tcPr marL="8527" marR="8527" marT="8527" marB="0"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extLst>
                  <a:ext uri="{0D108BD9-81ED-4DB2-BD59-A6C34878D82A}">
                    <a16:rowId xmlns:a16="http://schemas.microsoft.com/office/drawing/2014/main" val="3435270335"/>
                  </a:ext>
                </a:extLst>
              </a:tr>
            </a:tbl>
          </a:graphicData>
        </a:graphic>
      </p:graphicFrame>
    </p:spTree>
    <p:extLst>
      <p:ext uri="{BB962C8B-B14F-4D97-AF65-F5344CB8AC3E}">
        <p14:creationId xmlns:p14="http://schemas.microsoft.com/office/powerpoint/2010/main" val="3445428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B72B1D-F24F-94FB-E408-3C1508AD3ED2}"/>
              </a:ext>
            </a:extLst>
          </p:cNvPr>
          <p:cNvSpPr>
            <a:spLocks noGrp="1"/>
          </p:cNvSpPr>
          <p:nvPr>
            <p:ph type="title"/>
          </p:nvPr>
        </p:nvSpPr>
        <p:spPr/>
        <p:txBody>
          <a:bodyPr/>
          <a:lstStyle/>
          <a:p>
            <a:r>
              <a:rPr lang="en-US" b="1"/>
              <a:t>Advancer MT Benefits</a:t>
            </a:r>
            <a:endParaRPr lang="nl-BE"/>
          </a:p>
        </p:txBody>
      </p:sp>
      <p:sp>
        <p:nvSpPr>
          <p:cNvPr id="4" name="Tijdelijke aanduiding voor tekst 3">
            <a:extLst>
              <a:ext uri="{FF2B5EF4-FFF2-40B4-BE49-F238E27FC236}">
                <a16:creationId xmlns:a16="http://schemas.microsoft.com/office/drawing/2014/main" id="{EEAF1A95-1324-C682-C007-F0636952E68A}"/>
              </a:ext>
            </a:extLst>
          </p:cNvPr>
          <p:cNvSpPr>
            <a:spLocks noGrp="1"/>
          </p:cNvSpPr>
          <p:nvPr>
            <p:ph type="body" sz="quarter" idx="16"/>
          </p:nvPr>
        </p:nvSpPr>
        <p:spPr/>
        <p:txBody>
          <a:bodyPr/>
          <a:lstStyle/>
          <a:p>
            <a:r>
              <a:rPr lang="nl-BE"/>
              <a:t>SUSTAINABILITY</a:t>
            </a:r>
          </a:p>
        </p:txBody>
      </p:sp>
      <p:sp>
        <p:nvSpPr>
          <p:cNvPr id="5" name="Tijdelijke aanduiding voor tekst 4">
            <a:extLst>
              <a:ext uri="{FF2B5EF4-FFF2-40B4-BE49-F238E27FC236}">
                <a16:creationId xmlns:a16="http://schemas.microsoft.com/office/drawing/2014/main" id="{5697360B-833F-4573-BAF1-ECA53DDC446C}"/>
              </a:ext>
            </a:extLst>
          </p:cNvPr>
          <p:cNvSpPr>
            <a:spLocks noGrp="1"/>
          </p:cNvSpPr>
          <p:nvPr>
            <p:ph type="body" sz="quarter" idx="17"/>
          </p:nvPr>
        </p:nvSpPr>
        <p:spPr/>
        <p:txBody>
          <a:bodyPr/>
          <a:lstStyle/>
          <a:p>
            <a:pPr marL="0" indent="0">
              <a:buNone/>
            </a:pPr>
            <a:r>
              <a:rPr lang="nl-BE" b="1"/>
              <a:t>Quietest unit in the market</a:t>
            </a:r>
          </a:p>
          <a:p>
            <a:r>
              <a:rPr lang="nl-BE"/>
              <a:t>Low speed Diesel Piek Operation </a:t>
            </a:r>
          </a:p>
          <a:p>
            <a:r>
              <a:rPr lang="nl-BE"/>
              <a:t>Electric Standby</a:t>
            </a:r>
          </a:p>
          <a:p>
            <a:r>
              <a:rPr lang="nl-BE"/>
              <a:t>Not only for Piek regulated customers </a:t>
            </a:r>
          </a:p>
          <a:p>
            <a:pPr marL="0" indent="0">
              <a:buNone/>
            </a:pPr>
            <a:endParaRPr lang="nl-BE"/>
          </a:p>
          <a:p>
            <a:pPr marL="0" indent="0">
              <a:buNone/>
            </a:pPr>
            <a:endParaRPr lang="nl-BE"/>
          </a:p>
        </p:txBody>
      </p:sp>
      <p:pic>
        <p:nvPicPr>
          <p:cNvPr id="17" name="Tijdelijke aanduiding voor afbeelding 16" descr="Afbeelding met tekst, muur, apparaat&#10;&#10;Automatisch gegenereerde beschrijving">
            <a:extLst>
              <a:ext uri="{FF2B5EF4-FFF2-40B4-BE49-F238E27FC236}">
                <a16:creationId xmlns:a16="http://schemas.microsoft.com/office/drawing/2014/main" id="{4D1EE874-BF9A-38F8-19A7-9F5C9E131D4F}"/>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p:pic>
      <p:pic>
        <p:nvPicPr>
          <p:cNvPr id="18" name="Picture 13">
            <a:extLst>
              <a:ext uri="{FF2B5EF4-FFF2-40B4-BE49-F238E27FC236}">
                <a16:creationId xmlns:a16="http://schemas.microsoft.com/office/drawing/2014/main" id="{DCFD5A6A-952E-34E4-85AE-A605CF6AE165}"/>
              </a:ext>
            </a:extLst>
          </p:cNvPr>
          <p:cNvPicPr>
            <a:picLocks noChangeAspect="1"/>
          </p:cNvPicPr>
          <p:nvPr/>
        </p:nvPicPr>
        <p:blipFill>
          <a:blip r:embed="rId3"/>
          <a:stretch>
            <a:fillRect/>
          </a:stretch>
        </p:blipFill>
        <p:spPr>
          <a:xfrm>
            <a:off x="933450" y="4654253"/>
            <a:ext cx="2611591" cy="1408210"/>
          </a:xfrm>
          <a:prstGeom prst="rect">
            <a:avLst/>
          </a:prstGeom>
          <a:noFill/>
          <a:ln cap="flat">
            <a:noFill/>
          </a:ln>
        </p:spPr>
      </p:pic>
      <p:pic>
        <p:nvPicPr>
          <p:cNvPr id="19" name="Picture 13">
            <a:extLst>
              <a:ext uri="{FF2B5EF4-FFF2-40B4-BE49-F238E27FC236}">
                <a16:creationId xmlns:a16="http://schemas.microsoft.com/office/drawing/2014/main" id="{4F6D2B32-0BD3-591D-8CD0-6717180E52FD}"/>
              </a:ext>
            </a:extLst>
          </p:cNvPr>
          <p:cNvPicPr>
            <a:picLocks noChangeAspect="1"/>
          </p:cNvPicPr>
          <p:nvPr/>
        </p:nvPicPr>
        <p:blipFill>
          <a:blip r:embed="rId3"/>
          <a:stretch>
            <a:fillRect/>
          </a:stretch>
        </p:blipFill>
        <p:spPr>
          <a:xfrm>
            <a:off x="11037925" y="6804836"/>
            <a:ext cx="998200" cy="538245"/>
          </a:xfrm>
          <a:prstGeom prst="rect">
            <a:avLst/>
          </a:prstGeom>
          <a:noFill/>
          <a:ln cap="flat">
            <a:noFill/>
          </a:ln>
        </p:spPr>
      </p:pic>
      <p:pic>
        <p:nvPicPr>
          <p:cNvPr id="20" name="Picture 2">
            <a:extLst>
              <a:ext uri="{FF2B5EF4-FFF2-40B4-BE49-F238E27FC236}">
                <a16:creationId xmlns:a16="http://schemas.microsoft.com/office/drawing/2014/main" id="{93DF1DF3-D93C-8E40-26BB-A7ED6725B25F}"/>
              </a:ext>
            </a:extLst>
          </p:cNvPr>
          <p:cNvPicPr>
            <a:picLocks noChangeAspect="1"/>
          </p:cNvPicPr>
          <p:nvPr/>
        </p:nvPicPr>
        <p:blipFill>
          <a:blip r:embed="rId4"/>
          <a:srcRect/>
          <a:stretch>
            <a:fillRect/>
          </a:stretch>
        </p:blipFill>
        <p:spPr>
          <a:xfrm>
            <a:off x="15173089" y="4012654"/>
            <a:ext cx="1089582" cy="389236"/>
          </a:xfrm>
          <a:prstGeom prst="rect">
            <a:avLst/>
          </a:prstGeom>
          <a:gradFill>
            <a:gsLst>
              <a:gs pos="0">
                <a:srgbClr val="66646A"/>
              </a:gs>
              <a:gs pos="100000">
                <a:srgbClr val="302F33"/>
              </a:gs>
            </a:gsLst>
            <a:lin ang="0" scaled="0"/>
          </a:gradFill>
          <a:ln cap="flat">
            <a:noFill/>
          </a:ln>
        </p:spPr>
      </p:pic>
      <p:sp>
        <p:nvSpPr>
          <p:cNvPr id="3" name="TextBox 1">
            <a:extLst>
              <a:ext uri="{FF2B5EF4-FFF2-40B4-BE49-F238E27FC236}">
                <a16:creationId xmlns:a16="http://schemas.microsoft.com/office/drawing/2014/main" id="{D59AB780-91C0-1269-BA15-7E225599865D}"/>
              </a:ext>
            </a:extLst>
          </p:cNvPr>
          <p:cNvSpPr txBox="1"/>
          <p:nvPr/>
        </p:nvSpPr>
        <p:spPr>
          <a:xfrm>
            <a:off x="15457086" y="1124865"/>
            <a:ext cx="1554354" cy="400110"/>
          </a:xfrm>
          <a:prstGeom prst="rect">
            <a:avLst/>
          </a:prstGeom>
          <a:solidFill>
            <a:schemeClr val="accent1">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pPr algn="ctr"/>
            <a:r>
              <a:rPr lang="en-US" sz="2000" b="1">
                <a:solidFill>
                  <a:srgbClr val="FFFFFF"/>
                </a:solidFill>
                <a:cs typeface="Segoe UI"/>
              </a:rPr>
              <a:t>July 2023</a:t>
            </a:r>
            <a:endParaRPr lang="en-US" sz="2000" b="1">
              <a:solidFill>
                <a:srgbClr val="FFFFFF"/>
              </a:solidFill>
            </a:endParaRPr>
          </a:p>
        </p:txBody>
      </p:sp>
    </p:spTree>
    <p:extLst>
      <p:ext uri="{BB962C8B-B14F-4D97-AF65-F5344CB8AC3E}">
        <p14:creationId xmlns:p14="http://schemas.microsoft.com/office/powerpoint/2010/main" val="732691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hemel, buitenshuis, gebouw, brug&#10;&#10;Automatisch gegenereerde beschrijving">
            <a:extLst>
              <a:ext uri="{FF2B5EF4-FFF2-40B4-BE49-F238E27FC236}">
                <a16:creationId xmlns:a16="http://schemas.microsoft.com/office/drawing/2014/main" id="{1DA30471-8117-AE4A-1F2C-58949297292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8AA6D8E0-7FF6-7D3C-79C5-4D0B048586F9}"/>
              </a:ext>
            </a:extLst>
          </p:cNvPr>
          <p:cNvSpPr>
            <a:spLocks noGrp="1"/>
          </p:cNvSpPr>
          <p:nvPr>
            <p:ph type="title"/>
          </p:nvPr>
        </p:nvSpPr>
        <p:spPr/>
        <p:txBody>
          <a:bodyPr/>
          <a:lstStyle/>
          <a:p>
            <a:br>
              <a:rPr lang="nl-BE"/>
            </a:br>
            <a:r>
              <a:rPr lang="nl-BE"/>
              <a:t>Advancer Spectrum</a:t>
            </a:r>
          </a:p>
        </p:txBody>
      </p:sp>
      <p:sp>
        <p:nvSpPr>
          <p:cNvPr id="4" name="Tijdelijke aanduiding voor tekst 3">
            <a:extLst>
              <a:ext uri="{FF2B5EF4-FFF2-40B4-BE49-F238E27FC236}">
                <a16:creationId xmlns:a16="http://schemas.microsoft.com/office/drawing/2014/main" id="{C4B9B902-D428-B28F-C1BC-59BE9E7F50B8}"/>
              </a:ext>
            </a:extLst>
          </p:cNvPr>
          <p:cNvSpPr>
            <a:spLocks noGrp="1"/>
          </p:cNvSpPr>
          <p:nvPr>
            <p:ph type="body" sz="quarter" idx="11"/>
          </p:nvPr>
        </p:nvSpPr>
        <p:spPr/>
        <p:txBody>
          <a:bodyPr/>
          <a:lstStyle/>
          <a:p>
            <a:r>
              <a:rPr lang="nl-BE" b="1">
                <a:latin typeface="+mn-lt"/>
              </a:rPr>
              <a:t>Service</a:t>
            </a:r>
          </a:p>
          <a:p>
            <a:r>
              <a:rPr lang="nl-BE">
                <a:latin typeface="+mn-lt"/>
              </a:rPr>
              <a:t>Services and Solution</a:t>
            </a:r>
          </a:p>
          <a:p>
            <a:endParaRPr lang="nl-BE" b="1">
              <a:latin typeface="+mn-lt"/>
            </a:endParaRPr>
          </a:p>
          <a:p>
            <a:endParaRPr lang="nl-BE" b="1">
              <a:latin typeface="+mn-lt"/>
            </a:endParaRPr>
          </a:p>
        </p:txBody>
      </p:sp>
      <p:sp>
        <p:nvSpPr>
          <p:cNvPr id="7" name="Rectangle 7">
            <a:extLst>
              <a:ext uri="{FF2B5EF4-FFF2-40B4-BE49-F238E27FC236}">
                <a16:creationId xmlns:a16="http://schemas.microsoft.com/office/drawing/2014/main" id="{0753F5AD-BD47-0B98-9537-EC5C9D0F00D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2868080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jdelijke aanduiding voor tekst 38">
            <a:extLst>
              <a:ext uri="{FF2B5EF4-FFF2-40B4-BE49-F238E27FC236}">
                <a16:creationId xmlns:a16="http://schemas.microsoft.com/office/drawing/2014/main" id="{B794F09D-12EC-59CB-58F9-7F72240A2D8F}"/>
              </a:ext>
            </a:extLst>
          </p:cNvPr>
          <p:cNvSpPr txBox="1">
            <a:spLocks/>
          </p:cNvSpPr>
          <p:nvPr/>
        </p:nvSpPr>
        <p:spPr>
          <a:xfrm>
            <a:off x="933449" y="1484446"/>
            <a:ext cx="16889361" cy="480131"/>
          </a:xfrm>
          <a:prstGeom prst="rect">
            <a:avLst/>
          </a:prstGeom>
        </p:spPr>
        <p:txBody>
          <a:bodyPr/>
          <a:lst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1071128"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a:lstStyle>
          <a:p>
            <a:endParaRPr lang="nl-BE"/>
          </a:p>
        </p:txBody>
      </p:sp>
      <p:sp>
        <p:nvSpPr>
          <p:cNvPr id="6" name="Titel 3">
            <a:extLst>
              <a:ext uri="{FF2B5EF4-FFF2-40B4-BE49-F238E27FC236}">
                <a16:creationId xmlns:a16="http://schemas.microsoft.com/office/drawing/2014/main" id="{67F57B0B-BC70-35F9-530D-75CDED85C602}"/>
              </a:ext>
            </a:extLst>
          </p:cNvPr>
          <p:cNvSpPr>
            <a:spLocks noGrp="1"/>
          </p:cNvSpPr>
          <p:nvPr>
            <p:ph type="title"/>
          </p:nvPr>
        </p:nvSpPr>
        <p:spPr>
          <a:xfrm>
            <a:off x="933448" y="540415"/>
            <a:ext cx="12999120" cy="1079399"/>
          </a:xfrm>
        </p:spPr>
        <p:txBody>
          <a:bodyPr/>
          <a:lstStyle/>
          <a:p>
            <a:r>
              <a:rPr lang="nl-BE" b="0" spc="0">
                <a:latin typeface="+mj-lt"/>
              </a:rPr>
              <a:t>Addressing the full lifecycle of a transport refrigeration unit</a:t>
            </a:r>
            <a:br>
              <a:rPr lang="nl-BE" b="0" spc="0">
                <a:latin typeface="+mj-lt"/>
              </a:rPr>
            </a:br>
            <a:endParaRPr lang="nl-BE"/>
          </a:p>
        </p:txBody>
      </p:sp>
      <p:sp>
        <p:nvSpPr>
          <p:cNvPr id="7" name="Arrow: Chevron 5">
            <a:extLst>
              <a:ext uri="{FF2B5EF4-FFF2-40B4-BE49-F238E27FC236}">
                <a16:creationId xmlns:a16="http://schemas.microsoft.com/office/drawing/2014/main" id="{F28DAF72-7051-16F5-DF9E-25C3BB38ED6D}"/>
              </a:ext>
            </a:extLst>
          </p:cNvPr>
          <p:cNvSpPr/>
          <p:nvPr/>
        </p:nvSpPr>
        <p:spPr>
          <a:xfrm>
            <a:off x="3151378" y="2321651"/>
            <a:ext cx="4346865" cy="1161437"/>
          </a:xfrm>
          <a:prstGeom prst="chevron">
            <a:avLst>
              <a:gd name="adj" fmla="val 27500"/>
            </a:avLst>
          </a:prstGeom>
          <a:solidFill>
            <a:schemeClr val="bg1"/>
          </a:solidFill>
          <a:ln>
            <a:noFill/>
          </a:ln>
          <a:effectLst>
            <a:outerShdw blurRad="254000" dist="190500" dir="2700000" algn="ctr">
              <a:srgbClr val="000000">
                <a:alpha val="2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b="1">
                <a:solidFill>
                  <a:srgbClr val="000000"/>
                </a:solidFill>
              </a:rPr>
              <a:t>New Unit Purchase </a:t>
            </a:r>
            <a:br>
              <a:rPr lang="en-US" sz="2148" b="1">
                <a:solidFill>
                  <a:srgbClr val="000000"/>
                </a:solidFill>
              </a:rPr>
            </a:br>
            <a:r>
              <a:rPr lang="en-US" sz="2148" b="1">
                <a:solidFill>
                  <a:srgbClr val="000000"/>
                </a:solidFill>
              </a:rPr>
              <a:t>&amp; Warranty Service</a:t>
            </a:r>
          </a:p>
        </p:txBody>
      </p:sp>
      <p:sp>
        <p:nvSpPr>
          <p:cNvPr id="8" name="Arrow: Chevron 5">
            <a:extLst>
              <a:ext uri="{FF2B5EF4-FFF2-40B4-BE49-F238E27FC236}">
                <a16:creationId xmlns:a16="http://schemas.microsoft.com/office/drawing/2014/main" id="{37017FCE-4BA8-A361-B7BC-064ACF02F83E}"/>
              </a:ext>
            </a:extLst>
          </p:cNvPr>
          <p:cNvSpPr/>
          <p:nvPr/>
        </p:nvSpPr>
        <p:spPr>
          <a:xfrm>
            <a:off x="8239127" y="2321651"/>
            <a:ext cx="4346865" cy="1161437"/>
          </a:xfrm>
          <a:prstGeom prst="chevron">
            <a:avLst>
              <a:gd name="adj" fmla="val 27500"/>
            </a:avLst>
          </a:prstGeom>
          <a:solidFill>
            <a:schemeClr val="bg1"/>
          </a:solidFill>
          <a:ln>
            <a:noFill/>
          </a:ln>
          <a:effectLst>
            <a:outerShdw blurRad="254000" dist="190500" dir="2700000" algn="ctr">
              <a:srgbClr val="000000">
                <a:alpha val="2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b="1">
                <a:solidFill>
                  <a:srgbClr val="000000"/>
                </a:solidFill>
              </a:rPr>
              <a:t>Uptime Services</a:t>
            </a:r>
          </a:p>
        </p:txBody>
      </p:sp>
      <p:sp>
        <p:nvSpPr>
          <p:cNvPr id="9" name="Arrow: Chevron 5">
            <a:extLst>
              <a:ext uri="{FF2B5EF4-FFF2-40B4-BE49-F238E27FC236}">
                <a16:creationId xmlns:a16="http://schemas.microsoft.com/office/drawing/2014/main" id="{2C865D63-FD72-89F5-0417-4237D7695F38}"/>
              </a:ext>
            </a:extLst>
          </p:cNvPr>
          <p:cNvSpPr/>
          <p:nvPr/>
        </p:nvSpPr>
        <p:spPr>
          <a:xfrm>
            <a:off x="13312715" y="2321651"/>
            <a:ext cx="4346865" cy="1161437"/>
          </a:xfrm>
          <a:prstGeom prst="chevron">
            <a:avLst>
              <a:gd name="adj" fmla="val 27500"/>
            </a:avLst>
          </a:prstGeom>
          <a:solidFill>
            <a:schemeClr val="bg1"/>
          </a:solidFill>
          <a:ln>
            <a:noFill/>
          </a:ln>
          <a:effectLst>
            <a:outerShdw blurRad="254000" dist="190500" dir="2700000" algn="ctr">
              <a:srgbClr val="000000">
                <a:alpha val="2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b="1">
                <a:solidFill>
                  <a:srgbClr val="000000"/>
                </a:solidFill>
              </a:rPr>
              <a:t>New Life</a:t>
            </a:r>
          </a:p>
        </p:txBody>
      </p:sp>
      <p:sp>
        <p:nvSpPr>
          <p:cNvPr id="10" name="Content Placeholder 2">
            <a:extLst>
              <a:ext uri="{FF2B5EF4-FFF2-40B4-BE49-F238E27FC236}">
                <a16:creationId xmlns:a16="http://schemas.microsoft.com/office/drawing/2014/main" id="{0F76B317-E26A-EB1B-765C-399B8F6C3BAF}"/>
              </a:ext>
            </a:extLst>
          </p:cNvPr>
          <p:cNvSpPr txBox="1">
            <a:spLocks/>
          </p:cNvSpPr>
          <p:nvPr/>
        </p:nvSpPr>
        <p:spPr>
          <a:xfrm>
            <a:off x="4385354" y="3627045"/>
            <a:ext cx="1557944" cy="346210"/>
          </a:xfrm>
          <a:prstGeom prst="rect">
            <a:avLst/>
          </a:prstGeom>
          <a:noFill/>
        </p:spPr>
        <p:txBody>
          <a:bodyPr vert="horz" lIns="0" tIns="73282" rIns="146563" bIns="7328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1923"/>
              <a:t>Year 0 – 2 </a:t>
            </a:r>
          </a:p>
        </p:txBody>
      </p:sp>
      <p:sp>
        <p:nvSpPr>
          <p:cNvPr id="11" name="Content Placeholder 2">
            <a:extLst>
              <a:ext uri="{FF2B5EF4-FFF2-40B4-BE49-F238E27FC236}">
                <a16:creationId xmlns:a16="http://schemas.microsoft.com/office/drawing/2014/main" id="{AFE6B352-A5D6-9A6A-250C-1965B2B9C4AB}"/>
              </a:ext>
            </a:extLst>
          </p:cNvPr>
          <p:cNvSpPr txBox="1">
            <a:spLocks/>
          </p:cNvSpPr>
          <p:nvPr/>
        </p:nvSpPr>
        <p:spPr>
          <a:xfrm>
            <a:off x="14707175" y="3609907"/>
            <a:ext cx="1557944" cy="346210"/>
          </a:xfrm>
          <a:prstGeom prst="rect">
            <a:avLst/>
          </a:prstGeom>
          <a:noFill/>
        </p:spPr>
        <p:txBody>
          <a:bodyPr vert="horz" lIns="0" tIns="73282" rIns="146563" bIns="7328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1923"/>
              <a:t>Year 7 +</a:t>
            </a:r>
          </a:p>
        </p:txBody>
      </p:sp>
      <p:sp>
        <p:nvSpPr>
          <p:cNvPr id="12" name="Content Placeholder 2">
            <a:extLst>
              <a:ext uri="{FF2B5EF4-FFF2-40B4-BE49-F238E27FC236}">
                <a16:creationId xmlns:a16="http://schemas.microsoft.com/office/drawing/2014/main" id="{E9637DD2-E21D-E844-7EC8-A4E25F9759E0}"/>
              </a:ext>
            </a:extLst>
          </p:cNvPr>
          <p:cNvSpPr txBox="1">
            <a:spLocks/>
          </p:cNvSpPr>
          <p:nvPr/>
        </p:nvSpPr>
        <p:spPr>
          <a:xfrm>
            <a:off x="9471957" y="3609907"/>
            <a:ext cx="1557944" cy="346210"/>
          </a:xfrm>
          <a:prstGeom prst="rect">
            <a:avLst/>
          </a:prstGeom>
          <a:noFill/>
        </p:spPr>
        <p:txBody>
          <a:bodyPr vert="horz" lIns="0" tIns="73282" rIns="146563" bIns="7328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1923"/>
              <a:t>Year 3 – 6 </a:t>
            </a:r>
          </a:p>
        </p:txBody>
      </p:sp>
      <p:sp>
        <p:nvSpPr>
          <p:cNvPr id="13" name="Content Placeholder 2">
            <a:extLst>
              <a:ext uri="{FF2B5EF4-FFF2-40B4-BE49-F238E27FC236}">
                <a16:creationId xmlns:a16="http://schemas.microsoft.com/office/drawing/2014/main" id="{E41F3EF7-568A-6A27-287A-4298B9A2E79B}"/>
              </a:ext>
            </a:extLst>
          </p:cNvPr>
          <p:cNvSpPr txBox="1">
            <a:spLocks/>
          </p:cNvSpPr>
          <p:nvPr/>
        </p:nvSpPr>
        <p:spPr>
          <a:xfrm>
            <a:off x="3147348" y="5357488"/>
            <a:ext cx="4346865" cy="805694"/>
          </a:xfrm>
          <a:prstGeom prst="rect">
            <a:avLst/>
          </a:prstGeom>
        </p:spPr>
        <p:txBody>
          <a:bodyPr vert="horz" lIns="0" tIns="40929" rIns="81859" bIns="40929" rtlCol="0">
            <a:normAutofit/>
          </a:bodyPr>
          <a:lst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605402" indent="-306964"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a:lstStyle>
          <a:p>
            <a:pPr algn="ctr" defTabSz="1099232">
              <a:spcBef>
                <a:spcPts val="1203"/>
              </a:spcBef>
            </a:pPr>
            <a:r>
              <a:rPr lang="en-US" sz="2148">
                <a:latin typeface="Segoe UI"/>
              </a:rPr>
              <a:t>“Purchase a complete solution from a single supplier”</a:t>
            </a:r>
          </a:p>
        </p:txBody>
      </p:sp>
      <p:sp>
        <p:nvSpPr>
          <p:cNvPr id="14" name="Content Placeholder 2">
            <a:extLst>
              <a:ext uri="{FF2B5EF4-FFF2-40B4-BE49-F238E27FC236}">
                <a16:creationId xmlns:a16="http://schemas.microsoft.com/office/drawing/2014/main" id="{9D9CC05F-883D-739F-009E-620406E1FC2D}"/>
              </a:ext>
            </a:extLst>
          </p:cNvPr>
          <p:cNvSpPr txBox="1">
            <a:spLocks/>
          </p:cNvSpPr>
          <p:nvPr/>
        </p:nvSpPr>
        <p:spPr>
          <a:xfrm>
            <a:off x="8199725" y="5357488"/>
            <a:ext cx="4456372" cy="805694"/>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latin typeface="Segoe UI"/>
              </a:rPr>
              <a:t>“Maximize unit availability, </a:t>
            </a:r>
            <a:br>
              <a:rPr lang="en-US" sz="2148">
                <a:latin typeface="Segoe UI"/>
              </a:rPr>
            </a:br>
            <a:r>
              <a:rPr lang="en-US" sz="2148">
                <a:latin typeface="Segoe UI"/>
              </a:rPr>
              <a:t>efficiency, 100% plannability”</a:t>
            </a:r>
          </a:p>
        </p:txBody>
      </p:sp>
      <p:sp>
        <p:nvSpPr>
          <p:cNvPr id="15" name="Content Placeholder 2">
            <a:extLst>
              <a:ext uri="{FF2B5EF4-FFF2-40B4-BE49-F238E27FC236}">
                <a16:creationId xmlns:a16="http://schemas.microsoft.com/office/drawing/2014/main" id="{E09A9B28-B0C9-2B9F-6293-9D6D61767A78}"/>
              </a:ext>
            </a:extLst>
          </p:cNvPr>
          <p:cNvSpPr txBox="1">
            <a:spLocks/>
          </p:cNvSpPr>
          <p:nvPr/>
        </p:nvSpPr>
        <p:spPr>
          <a:xfrm>
            <a:off x="13287474" y="5352472"/>
            <a:ext cx="4483990" cy="805694"/>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latin typeface="Segoe UI"/>
              </a:rPr>
              <a:t>“Increase value of used units, upgrade to latest technology”</a:t>
            </a:r>
          </a:p>
        </p:txBody>
      </p:sp>
      <p:sp>
        <p:nvSpPr>
          <p:cNvPr id="16" name="Content Placeholder 2">
            <a:extLst>
              <a:ext uri="{FF2B5EF4-FFF2-40B4-BE49-F238E27FC236}">
                <a16:creationId xmlns:a16="http://schemas.microsoft.com/office/drawing/2014/main" id="{3B807F10-F488-35CF-4C98-F859C4A8983B}"/>
              </a:ext>
            </a:extLst>
          </p:cNvPr>
          <p:cNvSpPr txBox="1">
            <a:spLocks/>
          </p:cNvSpPr>
          <p:nvPr/>
        </p:nvSpPr>
        <p:spPr>
          <a:xfrm>
            <a:off x="3197510" y="7239608"/>
            <a:ext cx="4346865" cy="1173293"/>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solidFill>
                  <a:srgbClr val="0098D7"/>
                </a:solidFill>
                <a:latin typeface="Segoe UI"/>
              </a:rPr>
              <a:t>“Grow share and services revenue by offering a solution at POS”</a:t>
            </a:r>
          </a:p>
        </p:txBody>
      </p:sp>
      <p:sp>
        <p:nvSpPr>
          <p:cNvPr id="17" name="Content Placeholder 2">
            <a:extLst>
              <a:ext uri="{FF2B5EF4-FFF2-40B4-BE49-F238E27FC236}">
                <a16:creationId xmlns:a16="http://schemas.microsoft.com/office/drawing/2014/main" id="{DC7D4B0A-C8FF-B6D1-17B5-0718A9208527}"/>
              </a:ext>
            </a:extLst>
          </p:cNvPr>
          <p:cNvSpPr txBox="1">
            <a:spLocks/>
          </p:cNvSpPr>
          <p:nvPr/>
        </p:nvSpPr>
        <p:spPr>
          <a:xfrm>
            <a:off x="8224966" y="7239608"/>
            <a:ext cx="4431131" cy="1173293"/>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solidFill>
                  <a:srgbClr val="0098D7"/>
                </a:solidFill>
                <a:latin typeface="Segoe UI"/>
              </a:rPr>
              <a:t>“Grow parts and services revenue </a:t>
            </a:r>
            <a:br>
              <a:rPr lang="en-US" sz="2148">
                <a:solidFill>
                  <a:srgbClr val="0098D7"/>
                </a:solidFill>
                <a:latin typeface="Segoe UI"/>
              </a:rPr>
            </a:br>
            <a:r>
              <a:rPr lang="en-US" sz="2148">
                <a:solidFill>
                  <a:srgbClr val="0098D7"/>
                </a:solidFill>
                <a:latin typeface="Segoe UI"/>
              </a:rPr>
              <a:t>by improving customer retention </a:t>
            </a:r>
            <a:br>
              <a:rPr lang="en-US" sz="2148">
                <a:solidFill>
                  <a:srgbClr val="0098D7"/>
                </a:solidFill>
                <a:latin typeface="Segoe UI"/>
              </a:rPr>
            </a:br>
            <a:r>
              <a:rPr lang="en-US" sz="2148">
                <a:solidFill>
                  <a:srgbClr val="0098D7"/>
                </a:solidFill>
                <a:latin typeface="Segoe UI"/>
              </a:rPr>
              <a:t>and TK dependency”</a:t>
            </a:r>
          </a:p>
        </p:txBody>
      </p:sp>
      <p:sp>
        <p:nvSpPr>
          <p:cNvPr id="18" name="Content Placeholder 2">
            <a:extLst>
              <a:ext uri="{FF2B5EF4-FFF2-40B4-BE49-F238E27FC236}">
                <a16:creationId xmlns:a16="http://schemas.microsoft.com/office/drawing/2014/main" id="{8151F06E-7F44-8E2D-E072-C71B3FADD115}"/>
              </a:ext>
            </a:extLst>
          </p:cNvPr>
          <p:cNvSpPr txBox="1">
            <a:spLocks/>
          </p:cNvSpPr>
          <p:nvPr/>
        </p:nvSpPr>
        <p:spPr>
          <a:xfrm>
            <a:off x="13287474" y="7239607"/>
            <a:ext cx="4483990" cy="1173293"/>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solidFill>
                  <a:srgbClr val="0098D7"/>
                </a:solidFill>
                <a:latin typeface="Segoe UI"/>
              </a:rPr>
              <a:t>“Grow parts and services revenue by offering modernization solutions”</a:t>
            </a:r>
          </a:p>
        </p:txBody>
      </p:sp>
      <p:sp>
        <p:nvSpPr>
          <p:cNvPr id="19" name="Isosceles Triangle 19">
            <a:extLst>
              <a:ext uri="{FF2B5EF4-FFF2-40B4-BE49-F238E27FC236}">
                <a16:creationId xmlns:a16="http://schemas.microsoft.com/office/drawing/2014/main" id="{1D5ED7F3-ABFD-5954-C68B-3B4327885B42}"/>
              </a:ext>
            </a:extLst>
          </p:cNvPr>
          <p:cNvSpPr/>
          <p:nvPr/>
        </p:nvSpPr>
        <p:spPr>
          <a:xfrm rot="10800000">
            <a:off x="5003593" y="6647839"/>
            <a:ext cx="317187" cy="21874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US" sz="2083">
              <a:solidFill>
                <a:srgbClr val="FFFFFF"/>
              </a:solidFill>
              <a:latin typeface="Segoe UI"/>
            </a:endParaRPr>
          </a:p>
        </p:txBody>
      </p:sp>
      <p:sp>
        <p:nvSpPr>
          <p:cNvPr id="20" name="Isosceles Triangle 20">
            <a:extLst>
              <a:ext uri="{FF2B5EF4-FFF2-40B4-BE49-F238E27FC236}">
                <a16:creationId xmlns:a16="http://schemas.microsoft.com/office/drawing/2014/main" id="{D6469FC3-438A-B4C9-BA42-F03F95B12D22}"/>
              </a:ext>
            </a:extLst>
          </p:cNvPr>
          <p:cNvSpPr/>
          <p:nvPr/>
        </p:nvSpPr>
        <p:spPr>
          <a:xfrm rot="10800000">
            <a:off x="10159390" y="6551110"/>
            <a:ext cx="317187" cy="21874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US" sz="2083">
              <a:solidFill>
                <a:srgbClr val="FFFFFF"/>
              </a:solidFill>
              <a:latin typeface="Segoe UI"/>
            </a:endParaRPr>
          </a:p>
        </p:txBody>
      </p:sp>
      <p:sp>
        <p:nvSpPr>
          <p:cNvPr id="21" name="Isosceles Triangle 21">
            <a:extLst>
              <a:ext uri="{FF2B5EF4-FFF2-40B4-BE49-F238E27FC236}">
                <a16:creationId xmlns:a16="http://schemas.microsoft.com/office/drawing/2014/main" id="{91EC635D-897E-A519-8F3D-94E60A1D9F53}"/>
              </a:ext>
            </a:extLst>
          </p:cNvPr>
          <p:cNvSpPr/>
          <p:nvPr/>
        </p:nvSpPr>
        <p:spPr>
          <a:xfrm rot="10800000">
            <a:off x="15370875" y="6495577"/>
            <a:ext cx="317187" cy="21874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US" sz="2083">
              <a:solidFill>
                <a:srgbClr val="FFFFFF"/>
              </a:solidFill>
              <a:latin typeface="Segoe UI"/>
            </a:endParaRPr>
          </a:p>
        </p:txBody>
      </p:sp>
      <p:grpSp>
        <p:nvGrpSpPr>
          <p:cNvPr id="22" name="Group 22">
            <a:extLst>
              <a:ext uri="{FF2B5EF4-FFF2-40B4-BE49-F238E27FC236}">
                <a16:creationId xmlns:a16="http://schemas.microsoft.com/office/drawing/2014/main" id="{12384F69-D380-A3B0-5C9F-A92C8C92826F}"/>
              </a:ext>
            </a:extLst>
          </p:cNvPr>
          <p:cNvGrpSpPr>
            <a:grpSpLocks noChangeAspect="1"/>
          </p:cNvGrpSpPr>
          <p:nvPr/>
        </p:nvGrpSpPr>
        <p:grpSpPr bwMode="auto">
          <a:xfrm>
            <a:off x="1204296" y="7147278"/>
            <a:ext cx="858968" cy="781408"/>
            <a:chOff x="880" y="1760"/>
            <a:chExt cx="875" cy="796"/>
          </a:xfrm>
        </p:grpSpPr>
        <p:sp>
          <p:nvSpPr>
            <p:cNvPr id="23" name="Freeform 15">
              <a:extLst>
                <a:ext uri="{FF2B5EF4-FFF2-40B4-BE49-F238E27FC236}">
                  <a16:creationId xmlns:a16="http://schemas.microsoft.com/office/drawing/2014/main" id="{032C2114-B006-94AA-FCA7-374ED801AED6}"/>
                </a:ext>
              </a:extLst>
            </p:cNvPr>
            <p:cNvSpPr>
              <a:spLocks/>
            </p:cNvSpPr>
            <p:nvPr/>
          </p:nvSpPr>
          <p:spPr bwMode="auto">
            <a:xfrm>
              <a:off x="892" y="1772"/>
              <a:ext cx="804" cy="722"/>
            </a:xfrm>
            <a:custGeom>
              <a:avLst/>
              <a:gdLst>
                <a:gd name="T0" fmla="*/ 339 w 339"/>
                <a:gd name="T1" fmla="*/ 283 h 302"/>
                <a:gd name="T2" fmla="*/ 320 w 339"/>
                <a:gd name="T3" fmla="*/ 302 h 302"/>
                <a:gd name="T4" fmla="*/ 19 w 339"/>
                <a:gd name="T5" fmla="*/ 302 h 302"/>
                <a:gd name="T6" fmla="*/ 0 w 339"/>
                <a:gd name="T7" fmla="*/ 283 h 302"/>
                <a:gd name="T8" fmla="*/ 0 w 339"/>
                <a:gd name="T9" fmla="*/ 0 h 302"/>
                <a:gd name="T10" fmla="*/ 23 w 339"/>
                <a:gd name="T11" fmla="*/ 0 h 302"/>
                <a:gd name="T12" fmla="*/ 49 w 339"/>
                <a:gd name="T13" fmla="*/ 18 h 302"/>
                <a:gd name="T14" fmla="*/ 75 w 339"/>
                <a:gd name="T15" fmla="*/ 0 h 302"/>
                <a:gd name="T16" fmla="*/ 103 w 339"/>
                <a:gd name="T17" fmla="*/ 0 h 302"/>
                <a:gd name="T18" fmla="*/ 127 w 339"/>
                <a:gd name="T19" fmla="*/ 18 h 302"/>
                <a:gd name="T20" fmla="*/ 154 w 339"/>
                <a:gd name="T21" fmla="*/ 0 h 302"/>
                <a:gd name="T22" fmla="*/ 183 w 339"/>
                <a:gd name="T23" fmla="*/ 0 h 302"/>
                <a:gd name="T24" fmla="*/ 209 w 339"/>
                <a:gd name="T25" fmla="*/ 18 h 302"/>
                <a:gd name="T26" fmla="*/ 236 w 339"/>
                <a:gd name="T27" fmla="*/ 0 h 302"/>
                <a:gd name="T28" fmla="*/ 263 w 339"/>
                <a:gd name="T29" fmla="*/ 0 h 302"/>
                <a:gd name="T30" fmla="*/ 289 w 339"/>
                <a:gd name="T31" fmla="*/ 18 h 302"/>
                <a:gd name="T32" fmla="*/ 316 w 339"/>
                <a:gd name="T33" fmla="*/ 0 h 302"/>
                <a:gd name="T34" fmla="*/ 339 w 339"/>
                <a:gd name="T35" fmla="*/ 0 h 302"/>
                <a:gd name="T36" fmla="*/ 339 w 339"/>
                <a:gd name="T37" fmla="*/ 28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9" h="302">
                  <a:moveTo>
                    <a:pt x="339" y="283"/>
                  </a:moveTo>
                  <a:cubicBezTo>
                    <a:pt x="339" y="293"/>
                    <a:pt x="331" y="302"/>
                    <a:pt x="320" y="302"/>
                  </a:cubicBezTo>
                  <a:cubicBezTo>
                    <a:pt x="19" y="302"/>
                    <a:pt x="19" y="302"/>
                    <a:pt x="19" y="302"/>
                  </a:cubicBezTo>
                  <a:cubicBezTo>
                    <a:pt x="8" y="302"/>
                    <a:pt x="0" y="293"/>
                    <a:pt x="0" y="283"/>
                  </a:cubicBezTo>
                  <a:cubicBezTo>
                    <a:pt x="0" y="0"/>
                    <a:pt x="0" y="0"/>
                    <a:pt x="0" y="0"/>
                  </a:cubicBezTo>
                  <a:cubicBezTo>
                    <a:pt x="23" y="0"/>
                    <a:pt x="23" y="0"/>
                    <a:pt x="23" y="0"/>
                  </a:cubicBezTo>
                  <a:cubicBezTo>
                    <a:pt x="27" y="11"/>
                    <a:pt x="37" y="18"/>
                    <a:pt x="49" y="18"/>
                  </a:cubicBezTo>
                  <a:cubicBezTo>
                    <a:pt x="61" y="18"/>
                    <a:pt x="71" y="11"/>
                    <a:pt x="75" y="0"/>
                  </a:cubicBezTo>
                  <a:cubicBezTo>
                    <a:pt x="103" y="0"/>
                    <a:pt x="103" y="0"/>
                    <a:pt x="103" y="0"/>
                  </a:cubicBezTo>
                  <a:cubicBezTo>
                    <a:pt x="107" y="11"/>
                    <a:pt x="115" y="18"/>
                    <a:pt x="127" y="18"/>
                  </a:cubicBezTo>
                  <a:cubicBezTo>
                    <a:pt x="140" y="19"/>
                    <a:pt x="150" y="12"/>
                    <a:pt x="154" y="0"/>
                  </a:cubicBezTo>
                  <a:cubicBezTo>
                    <a:pt x="183" y="0"/>
                    <a:pt x="183" y="0"/>
                    <a:pt x="183" y="0"/>
                  </a:cubicBezTo>
                  <a:cubicBezTo>
                    <a:pt x="187" y="11"/>
                    <a:pt x="197" y="18"/>
                    <a:pt x="209" y="18"/>
                  </a:cubicBezTo>
                  <a:cubicBezTo>
                    <a:pt x="222" y="18"/>
                    <a:pt x="232" y="12"/>
                    <a:pt x="236" y="0"/>
                  </a:cubicBezTo>
                  <a:cubicBezTo>
                    <a:pt x="263" y="0"/>
                    <a:pt x="263" y="0"/>
                    <a:pt x="263" y="0"/>
                  </a:cubicBezTo>
                  <a:cubicBezTo>
                    <a:pt x="267" y="11"/>
                    <a:pt x="277" y="18"/>
                    <a:pt x="289" y="18"/>
                  </a:cubicBezTo>
                  <a:cubicBezTo>
                    <a:pt x="302" y="18"/>
                    <a:pt x="312" y="12"/>
                    <a:pt x="316" y="0"/>
                  </a:cubicBezTo>
                  <a:cubicBezTo>
                    <a:pt x="339" y="0"/>
                    <a:pt x="339" y="0"/>
                    <a:pt x="339" y="0"/>
                  </a:cubicBezTo>
                  <a:cubicBezTo>
                    <a:pt x="339" y="283"/>
                    <a:pt x="339" y="283"/>
                    <a:pt x="339" y="2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24" name="Freeform 16">
              <a:extLst>
                <a:ext uri="{FF2B5EF4-FFF2-40B4-BE49-F238E27FC236}">
                  <a16:creationId xmlns:a16="http://schemas.microsoft.com/office/drawing/2014/main" id="{28F6365D-9891-4CA6-6560-6F13BE1F8681}"/>
                </a:ext>
              </a:extLst>
            </p:cNvPr>
            <p:cNvSpPr>
              <a:spLocks noEditPoints="1"/>
            </p:cNvSpPr>
            <p:nvPr/>
          </p:nvSpPr>
          <p:spPr bwMode="auto">
            <a:xfrm>
              <a:off x="880" y="1760"/>
              <a:ext cx="828" cy="743"/>
            </a:xfrm>
            <a:custGeom>
              <a:avLst/>
              <a:gdLst>
                <a:gd name="T0" fmla="*/ 0 w 349"/>
                <a:gd name="T1" fmla="*/ 288 h 311"/>
                <a:gd name="T2" fmla="*/ 32 w 349"/>
                <a:gd name="T3" fmla="*/ 0 h 311"/>
                <a:gd name="T4" fmla="*/ 54 w 349"/>
                <a:gd name="T5" fmla="*/ 18 h 311"/>
                <a:gd name="T6" fmla="*/ 76 w 349"/>
                <a:gd name="T7" fmla="*/ 3 h 311"/>
                <a:gd name="T8" fmla="*/ 112 w 349"/>
                <a:gd name="T9" fmla="*/ 0 h 311"/>
                <a:gd name="T10" fmla="*/ 133 w 349"/>
                <a:gd name="T11" fmla="*/ 18 h 311"/>
                <a:gd name="T12" fmla="*/ 155 w 349"/>
                <a:gd name="T13" fmla="*/ 3 h 311"/>
                <a:gd name="T14" fmla="*/ 192 w 349"/>
                <a:gd name="T15" fmla="*/ 0 h 311"/>
                <a:gd name="T16" fmla="*/ 215 w 349"/>
                <a:gd name="T17" fmla="*/ 18 h 311"/>
                <a:gd name="T18" fmla="*/ 237 w 349"/>
                <a:gd name="T19" fmla="*/ 3 h 311"/>
                <a:gd name="T20" fmla="*/ 271 w 349"/>
                <a:gd name="T21" fmla="*/ 0 h 311"/>
                <a:gd name="T22" fmla="*/ 294 w 349"/>
                <a:gd name="T23" fmla="*/ 18 h 311"/>
                <a:gd name="T24" fmla="*/ 318 w 349"/>
                <a:gd name="T25" fmla="*/ 0 h 311"/>
                <a:gd name="T26" fmla="*/ 349 w 349"/>
                <a:gd name="T27" fmla="*/ 288 h 311"/>
                <a:gd name="T28" fmla="*/ 24 w 349"/>
                <a:gd name="T29" fmla="*/ 311 h 311"/>
                <a:gd name="T30" fmla="*/ 23 w 349"/>
                <a:gd name="T31" fmla="*/ 302 h 311"/>
                <a:gd name="T32" fmla="*/ 339 w 349"/>
                <a:gd name="T33" fmla="*/ 287 h 311"/>
                <a:gd name="T34" fmla="*/ 324 w 349"/>
                <a:gd name="T35" fmla="*/ 9 h 311"/>
                <a:gd name="T36" fmla="*/ 295 w 349"/>
                <a:gd name="T37" fmla="*/ 28 h 311"/>
                <a:gd name="T38" fmla="*/ 294 w 349"/>
                <a:gd name="T39" fmla="*/ 28 h 311"/>
                <a:gd name="T40" fmla="*/ 293 w 349"/>
                <a:gd name="T41" fmla="*/ 28 h 311"/>
                <a:gd name="T42" fmla="*/ 293 w 349"/>
                <a:gd name="T43" fmla="*/ 28 h 311"/>
                <a:gd name="T44" fmla="*/ 244 w 349"/>
                <a:gd name="T45" fmla="*/ 9 h 311"/>
                <a:gd name="T46" fmla="*/ 214 w 349"/>
                <a:gd name="T47" fmla="*/ 28 h 311"/>
                <a:gd name="T48" fmla="*/ 162 w 349"/>
                <a:gd name="T49" fmla="*/ 9 h 311"/>
                <a:gd name="T50" fmla="*/ 132 w 349"/>
                <a:gd name="T51" fmla="*/ 28 h 311"/>
                <a:gd name="T52" fmla="*/ 83 w 349"/>
                <a:gd name="T53" fmla="*/ 9 h 311"/>
                <a:gd name="T54" fmla="*/ 54 w 349"/>
                <a:gd name="T55" fmla="*/ 28 h 311"/>
                <a:gd name="T56" fmla="*/ 10 w 349"/>
                <a:gd name="T57" fmla="*/ 9 h 311"/>
                <a:gd name="T58" fmla="*/ 9 w 349"/>
                <a:gd name="T59" fmla="*/ 287 h 311"/>
                <a:gd name="T60" fmla="*/ 294 w 349"/>
                <a:gd name="T61" fmla="*/ 28 h 311"/>
                <a:gd name="T62" fmla="*/ 294 w 349"/>
                <a:gd name="T63" fmla="*/ 28 h 311"/>
                <a:gd name="T64" fmla="*/ 294 w 349"/>
                <a:gd name="T65" fmla="*/ 2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9" h="311">
                  <a:moveTo>
                    <a:pt x="24" y="311"/>
                  </a:moveTo>
                  <a:cubicBezTo>
                    <a:pt x="10" y="311"/>
                    <a:pt x="0" y="300"/>
                    <a:pt x="0" y="288"/>
                  </a:cubicBezTo>
                  <a:cubicBezTo>
                    <a:pt x="0" y="0"/>
                    <a:pt x="0" y="0"/>
                    <a:pt x="0" y="0"/>
                  </a:cubicBezTo>
                  <a:cubicBezTo>
                    <a:pt x="32" y="0"/>
                    <a:pt x="32" y="0"/>
                    <a:pt x="32" y="0"/>
                  </a:cubicBezTo>
                  <a:cubicBezTo>
                    <a:pt x="33" y="3"/>
                    <a:pt x="33" y="3"/>
                    <a:pt x="33" y="3"/>
                  </a:cubicBezTo>
                  <a:cubicBezTo>
                    <a:pt x="36" y="13"/>
                    <a:pt x="44" y="18"/>
                    <a:pt x="54" y="18"/>
                  </a:cubicBezTo>
                  <a:cubicBezTo>
                    <a:pt x="54" y="18"/>
                    <a:pt x="54" y="18"/>
                    <a:pt x="54" y="18"/>
                  </a:cubicBezTo>
                  <a:cubicBezTo>
                    <a:pt x="65" y="18"/>
                    <a:pt x="72" y="13"/>
                    <a:pt x="76" y="3"/>
                  </a:cubicBezTo>
                  <a:cubicBezTo>
                    <a:pt x="77" y="0"/>
                    <a:pt x="77" y="0"/>
                    <a:pt x="77" y="0"/>
                  </a:cubicBezTo>
                  <a:cubicBezTo>
                    <a:pt x="112" y="0"/>
                    <a:pt x="112" y="0"/>
                    <a:pt x="112" y="0"/>
                  </a:cubicBezTo>
                  <a:cubicBezTo>
                    <a:pt x="113" y="3"/>
                    <a:pt x="113" y="3"/>
                    <a:pt x="113" y="3"/>
                  </a:cubicBezTo>
                  <a:cubicBezTo>
                    <a:pt x="116" y="13"/>
                    <a:pt x="123" y="18"/>
                    <a:pt x="133" y="18"/>
                  </a:cubicBezTo>
                  <a:cubicBezTo>
                    <a:pt x="133" y="18"/>
                    <a:pt x="134" y="18"/>
                    <a:pt x="134" y="18"/>
                  </a:cubicBezTo>
                  <a:cubicBezTo>
                    <a:pt x="144" y="18"/>
                    <a:pt x="152" y="13"/>
                    <a:pt x="155" y="3"/>
                  </a:cubicBezTo>
                  <a:cubicBezTo>
                    <a:pt x="156" y="0"/>
                    <a:pt x="156" y="0"/>
                    <a:pt x="156" y="0"/>
                  </a:cubicBezTo>
                  <a:cubicBezTo>
                    <a:pt x="192" y="0"/>
                    <a:pt x="192" y="0"/>
                    <a:pt x="192" y="0"/>
                  </a:cubicBezTo>
                  <a:cubicBezTo>
                    <a:pt x="193" y="3"/>
                    <a:pt x="193" y="3"/>
                    <a:pt x="193" y="3"/>
                  </a:cubicBezTo>
                  <a:cubicBezTo>
                    <a:pt x="197" y="13"/>
                    <a:pt x="204" y="18"/>
                    <a:pt x="215" y="18"/>
                  </a:cubicBezTo>
                  <a:cubicBezTo>
                    <a:pt x="215" y="18"/>
                    <a:pt x="215" y="18"/>
                    <a:pt x="215" y="18"/>
                  </a:cubicBezTo>
                  <a:cubicBezTo>
                    <a:pt x="226" y="18"/>
                    <a:pt x="233" y="13"/>
                    <a:pt x="237" y="3"/>
                  </a:cubicBezTo>
                  <a:cubicBezTo>
                    <a:pt x="238" y="0"/>
                    <a:pt x="238" y="0"/>
                    <a:pt x="238" y="0"/>
                  </a:cubicBezTo>
                  <a:cubicBezTo>
                    <a:pt x="271" y="0"/>
                    <a:pt x="271" y="0"/>
                    <a:pt x="271" y="0"/>
                  </a:cubicBezTo>
                  <a:cubicBezTo>
                    <a:pt x="272" y="3"/>
                    <a:pt x="272" y="3"/>
                    <a:pt x="272" y="3"/>
                  </a:cubicBezTo>
                  <a:cubicBezTo>
                    <a:pt x="276" y="13"/>
                    <a:pt x="284" y="18"/>
                    <a:pt x="294" y="18"/>
                  </a:cubicBezTo>
                  <a:cubicBezTo>
                    <a:pt x="305" y="18"/>
                    <a:pt x="313" y="13"/>
                    <a:pt x="316" y="3"/>
                  </a:cubicBezTo>
                  <a:cubicBezTo>
                    <a:pt x="318" y="0"/>
                    <a:pt x="318" y="0"/>
                    <a:pt x="318" y="0"/>
                  </a:cubicBezTo>
                  <a:cubicBezTo>
                    <a:pt x="349" y="0"/>
                    <a:pt x="349" y="0"/>
                    <a:pt x="349" y="0"/>
                  </a:cubicBezTo>
                  <a:cubicBezTo>
                    <a:pt x="349" y="288"/>
                    <a:pt x="349" y="288"/>
                    <a:pt x="349" y="288"/>
                  </a:cubicBezTo>
                  <a:cubicBezTo>
                    <a:pt x="349" y="301"/>
                    <a:pt x="338" y="311"/>
                    <a:pt x="325" y="311"/>
                  </a:cubicBezTo>
                  <a:lnTo>
                    <a:pt x="24" y="311"/>
                  </a:lnTo>
                  <a:close/>
                  <a:moveTo>
                    <a:pt x="9" y="287"/>
                  </a:moveTo>
                  <a:cubicBezTo>
                    <a:pt x="9" y="295"/>
                    <a:pt x="16" y="302"/>
                    <a:pt x="23" y="302"/>
                  </a:cubicBezTo>
                  <a:cubicBezTo>
                    <a:pt x="325" y="302"/>
                    <a:pt x="325" y="302"/>
                    <a:pt x="325" y="302"/>
                  </a:cubicBezTo>
                  <a:cubicBezTo>
                    <a:pt x="333" y="302"/>
                    <a:pt x="339" y="295"/>
                    <a:pt x="339" y="287"/>
                  </a:cubicBezTo>
                  <a:cubicBezTo>
                    <a:pt x="339" y="9"/>
                    <a:pt x="339" y="9"/>
                    <a:pt x="339" y="9"/>
                  </a:cubicBezTo>
                  <a:cubicBezTo>
                    <a:pt x="324" y="9"/>
                    <a:pt x="324" y="9"/>
                    <a:pt x="324" y="9"/>
                  </a:cubicBezTo>
                  <a:cubicBezTo>
                    <a:pt x="318" y="21"/>
                    <a:pt x="308" y="28"/>
                    <a:pt x="294" y="28"/>
                  </a:cubicBezTo>
                  <a:cubicBezTo>
                    <a:pt x="295" y="28"/>
                    <a:pt x="295" y="28"/>
                    <a:pt x="295" y="28"/>
                  </a:cubicBezTo>
                  <a:cubicBezTo>
                    <a:pt x="295" y="28"/>
                    <a:pt x="294" y="28"/>
                    <a:pt x="294" y="28"/>
                  </a:cubicBezTo>
                  <a:cubicBezTo>
                    <a:pt x="294" y="28"/>
                    <a:pt x="294" y="28"/>
                    <a:pt x="294" y="28"/>
                  </a:cubicBezTo>
                  <a:cubicBezTo>
                    <a:pt x="294" y="28"/>
                    <a:pt x="294" y="28"/>
                    <a:pt x="294" y="28"/>
                  </a:cubicBezTo>
                  <a:cubicBezTo>
                    <a:pt x="294" y="28"/>
                    <a:pt x="294" y="28"/>
                    <a:pt x="293" y="28"/>
                  </a:cubicBezTo>
                  <a:cubicBezTo>
                    <a:pt x="293" y="28"/>
                    <a:pt x="293" y="28"/>
                    <a:pt x="293" y="28"/>
                  </a:cubicBezTo>
                  <a:cubicBezTo>
                    <a:pt x="293" y="28"/>
                    <a:pt x="293" y="28"/>
                    <a:pt x="293" y="28"/>
                  </a:cubicBezTo>
                  <a:cubicBezTo>
                    <a:pt x="280" y="27"/>
                    <a:pt x="270" y="20"/>
                    <a:pt x="264" y="9"/>
                  </a:cubicBezTo>
                  <a:cubicBezTo>
                    <a:pt x="244" y="9"/>
                    <a:pt x="244" y="9"/>
                    <a:pt x="244" y="9"/>
                  </a:cubicBezTo>
                  <a:cubicBezTo>
                    <a:pt x="238" y="21"/>
                    <a:pt x="228" y="28"/>
                    <a:pt x="214" y="28"/>
                  </a:cubicBezTo>
                  <a:cubicBezTo>
                    <a:pt x="214" y="28"/>
                    <a:pt x="214" y="28"/>
                    <a:pt x="214" y="28"/>
                  </a:cubicBezTo>
                  <a:cubicBezTo>
                    <a:pt x="201" y="28"/>
                    <a:pt x="190" y="21"/>
                    <a:pt x="184" y="9"/>
                  </a:cubicBezTo>
                  <a:cubicBezTo>
                    <a:pt x="162" y="9"/>
                    <a:pt x="162" y="9"/>
                    <a:pt x="162" y="9"/>
                  </a:cubicBezTo>
                  <a:cubicBezTo>
                    <a:pt x="157" y="21"/>
                    <a:pt x="146" y="28"/>
                    <a:pt x="134" y="28"/>
                  </a:cubicBezTo>
                  <a:cubicBezTo>
                    <a:pt x="133" y="28"/>
                    <a:pt x="133" y="28"/>
                    <a:pt x="132" y="28"/>
                  </a:cubicBezTo>
                  <a:cubicBezTo>
                    <a:pt x="120" y="27"/>
                    <a:pt x="109" y="20"/>
                    <a:pt x="104" y="9"/>
                  </a:cubicBezTo>
                  <a:cubicBezTo>
                    <a:pt x="83" y="9"/>
                    <a:pt x="83" y="9"/>
                    <a:pt x="83" y="9"/>
                  </a:cubicBezTo>
                  <a:cubicBezTo>
                    <a:pt x="78" y="21"/>
                    <a:pt x="67" y="28"/>
                    <a:pt x="54" y="28"/>
                  </a:cubicBezTo>
                  <a:cubicBezTo>
                    <a:pt x="54" y="28"/>
                    <a:pt x="54" y="28"/>
                    <a:pt x="54" y="28"/>
                  </a:cubicBezTo>
                  <a:cubicBezTo>
                    <a:pt x="41" y="28"/>
                    <a:pt x="30" y="21"/>
                    <a:pt x="25" y="9"/>
                  </a:cubicBezTo>
                  <a:cubicBezTo>
                    <a:pt x="10" y="9"/>
                    <a:pt x="10" y="9"/>
                    <a:pt x="10" y="9"/>
                  </a:cubicBezTo>
                  <a:cubicBezTo>
                    <a:pt x="10" y="287"/>
                    <a:pt x="10" y="287"/>
                    <a:pt x="10" y="287"/>
                  </a:cubicBezTo>
                  <a:lnTo>
                    <a:pt x="9" y="287"/>
                  </a:lnTo>
                  <a:close/>
                  <a:moveTo>
                    <a:pt x="294" y="28"/>
                  </a:moveTo>
                  <a:cubicBezTo>
                    <a:pt x="294" y="28"/>
                    <a:pt x="294" y="28"/>
                    <a:pt x="294" y="28"/>
                  </a:cubicBezTo>
                  <a:cubicBezTo>
                    <a:pt x="294" y="28"/>
                    <a:pt x="294" y="28"/>
                    <a:pt x="294" y="28"/>
                  </a:cubicBezTo>
                  <a:cubicBezTo>
                    <a:pt x="294" y="28"/>
                    <a:pt x="294" y="28"/>
                    <a:pt x="294" y="28"/>
                  </a:cubicBezTo>
                  <a:cubicBezTo>
                    <a:pt x="294" y="28"/>
                    <a:pt x="294" y="28"/>
                    <a:pt x="294" y="28"/>
                  </a:cubicBezTo>
                  <a:cubicBezTo>
                    <a:pt x="294" y="28"/>
                    <a:pt x="294" y="28"/>
                    <a:pt x="294" y="2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25" name="Freeform 17">
              <a:extLst>
                <a:ext uri="{FF2B5EF4-FFF2-40B4-BE49-F238E27FC236}">
                  <a16:creationId xmlns:a16="http://schemas.microsoft.com/office/drawing/2014/main" id="{05CCECBC-882F-22BE-2FF4-595EC2632E40}"/>
                </a:ext>
              </a:extLst>
            </p:cNvPr>
            <p:cNvSpPr>
              <a:spLocks/>
            </p:cNvSpPr>
            <p:nvPr/>
          </p:nvSpPr>
          <p:spPr bwMode="auto">
            <a:xfrm>
              <a:off x="960" y="1901"/>
              <a:ext cx="674" cy="497"/>
            </a:xfrm>
            <a:custGeom>
              <a:avLst/>
              <a:gdLst>
                <a:gd name="T0" fmla="*/ 186 w 284"/>
                <a:gd name="T1" fmla="*/ 51 h 208"/>
                <a:gd name="T2" fmla="*/ 185 w 284"/>
                <a:gd name="T3" fmla="*/ 56 h 208"/>
                <a:gd name="T4" fmla="*/ 185 w 284"/>
                <a:gd name="T5" fmla="*/ 208 h 208"/>
                <a:gd name="T6" fmla="*/ 98 w 284"/>
                <a:gd name="T7" fmla="*/ 208 h 208"/>
                <a:gd name="T8" fmla="*/ 98 w 284"/>
                <a:gd name="T9" fmla="*/ 56 h 208"/>
                <a:gd name="T10" fmla="*/ 96 w 284"/>
                <a:gd name="T11" fmla="*/ 51 h 208"/>
                <a:gd name="T12" fmla="*/ 90 w 284"/>
                <a:gd name="T13" fmla="*/ 49 h 208"/>
                <a:gd name="T14" fmla="*/ 0 w 284"/>
                <a:gd name="T15" fmla="*/ 49 h 208"/>
                <a:gd name="T16" fmla="*/ 0 w 284"/>
                <a:gd name="T17" fmla="*/ 0 h 208"/>
                <a:gd name="T18" fmla="*/ 284 w 284"/>
                <a:gd name="T19" fmla="*/ 0 h 208"/>
                <a:gd name="T20" fmla="*/ 284 w 284"/>
                <a:gd name="T21" fmla="*/ 49 h 208"/>
                <a:gd name="T22" fmla="*/ 192 w 284"/>
                <a:gd name="T23" fmla="*/ 49 h 208"/>
                <a:gd name="T24" fmla="*/ 186 w 284"/>
                <a:gd name="T25" fmla="*/ 5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208">
                  <a:moveTo>
                    <a:pt x="186" y="51"/>
                  </a:moveTo>
                  <a:cubicBezTo>
                    <a:pt x="184" y="52"/>
                    <a:pt x="185" y="56"/>
                    <a:pt x="185" y="56"/>
                  </a:cubicBezTo>
                  <a:cubicBezTo>
                    <a:pt x="185" y="208"/>
                    <a:pt x="185" y="208"/>
                    <a:pt x="185" y="208"/>
                  </a:cubicBezTo>
                  <a:cubicBezTo>
                    <a:pt x="98" y="208"/>
                    <a:pt x="98" y="208"/>
                    <a:pt x="98" y="208"/>
                  </a:cubicBezTo>
                  <a:cubicBezTo>
                    <a:pt x="98" y="56"/>
                    <a:pt x="98" y="56"/>
                    <a:pt x="98" y="56"/>
                  </a:cubicBezTo>
                  <a:cubicBezTo>
                    <a:pt x="98" y="56"/>
                    <a:pt x="98" y="52"/>
                    <a:pt x="96" y="51"/>
                  </a:cubicBezTo>
                  <a:cubicBezTo>
                    <a:pt x="95" y="49"/>
                    <a:pt x="90" y="49"/>
                    <a:pt x="90" y="49"/>
                  </a:cubicBezTo>
                  <a:cubicBezTo>
                    <a:pt x="0" y="49"/>
                    <a:pt x="0" y="49"/>
                    <a:pt x="0" y="49"/>
                  </a:cubicBezTo>
                  <a:cubicBezTo>
                    <a:pt x="0" y="0"/>
                    <a:pt x="0" y="0"/>
                    <a:pt x="0" y="0"/>
                  </a:cubicBezTo>
                  <a:cubicBezTo>
                    <a:pt x="284" y="0"/>
                    <a:pt x="284" y="0"/>
                    <a:pt x="284" y="0"/>
                  </a:cubicBezTo>
                  <a:cubicBezTo>
                    <a:pt x="284" y="49"/>
                    <a:pt x="284" y="49"/>
                    <a:pt x="284" y="49"/>
                  </a:cubicBezTo>
                  <a:cubicBezTo>
                    <a:pt x="192" y="49"/>
                    <a:pt x="192" y="49"/>
                    <a:pt x="192" y="49"/>
                  </a:cubicBezTo>
                  <a:cubicBezTo>
                    <a:pt x="192" y="49"/>
                    <a:pt x="188" y="49"/>
                    <a:pt x="186" y="5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26" name="Freeform 18">
              <a:extLst>
                <a:ext uri="{FF2B5EF4-FFF2-40B4-BE49-F238E27FC236}">
                  <a16:creationId xmlns:a16="http://schemas.microsoft.com/office/drawing/2014/main" id="{CC4834F6-F47C-303E-F8A0-7F58D0F213DA}"/>
                </a:ext>
              </a:extLst>
            </p:cNvPr>
            <p:cNvSpPr>
              <a:spLocks/>
            </p:cNvSpPr>
            <p:nvPr/>
          </p:nvSpPr>
          <p:spPr bwMode="auto">
            <a:xfrm>
              <a:off x="960" y="2044"/>
              <a:ext cx="219" cy="356"/>
            </a:xfrm>
            <a:custGeom>
              <a:avLst/>
              <a:gdLst>
                <a:gd name="T0" fmla="*/ 176 w 219"/>
                <a:gd name="T1" fmla="*/ 237 h 356"/>
                <a:gd name="T2" fmla="*/ 176 w 219"/>
                <a:gd name="T3" fmla="*/ 356 h 356"/>
                <a:gd name="T4" fmla="*/ 0 w 219"/>
                <a:gd name="T5" fmla="*/ 356 h 356"/>
                <a:gd name="T6" fmla="*/ 0 w 219"/>
                <a:gd name="T7" fmla="*/ 0 h 356"/>
                <a:gd name="T8" fmla="*/ 176 w 219"/>
                <a:gd name="T9" fmla="*/ 0 h 356"/>
                <a:gd name="T10" fmla="*/ 176 w 219"/>
                <a:gd name="T11" fmla="*/ 117 h 356"/>
                <a:gd name="T12" fmla="*/ 219 w 219"/>
                <a:gd name="T13" fmla="*/ 117 h 356"/>
                <a:gd name="T14" fmla="*/ 219 w 219"/>
                <a:gd name="T15" fmla="*/ 237 h 356"/>
                <a:gd name="T16" fmla="*/ 176 w 219"/>
                <a:gd name="T17" fmla="*/ 23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356">
                  <a:moveTo>
                    <a:pt x="176" y="237"/>
                  </a:moveTo>
                  <a:lnTo>
                    <a:pt x="176" y="356"/>
                  </a:lnTo>
                  <a:lnTo>
                    <a:pt x="0" y="356"/>
                  </a:lnTo>
                  <a:lnTo>
                    <a:pt x="0" y="0"/>
                  </a:lnTo>
                  <a:lnTo>
                    <a:pt x="176" y="0"/>
                  </a:lnTo>
                  <a:lnTo>
                    <a:pt x="176" y="117"/>
                  </a:lnTo>
                  <a:lnTo>
                    <a:pt x="219" y="117"/>
                  </a:lnTo>
                  <a:lnTo>
                    <a:pt x="219" y="237"/>
                  </a:lnTo>
                  <a:lnTo>
                    <a:pt x="176" y="237"/>
                  </a:lnTo>
                  <a:close/>
                </a:path>
              </a:pathLst>
            </a:custGeom>
            <a:solidFill>
              <a:srgbClr val="0082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27" name="Freeform 19">
              <a:extLst>
                <a:ext uri="{FF2B5EF4-FFF2-40B4-BE49-F238E27FC236}">
                  <a16:creationId xmlns:a16="http://schemas.microsoft.com/office/drawing/2014/main" id="{87291CFB-AB95-4937-3275-0F0796F2976F}"/>
                </a:ext>
              </a:extLst>
            </p:cNvPr>
            <p:cNvSpPr>
              <a:spLocks/>
            </p:cNvSpPr>
            <p:nvPr/>
          </p:nvSpPr>
          <p:spPr bwMode="auto">
            <a:xfrm>
              <a:off x="1414" y="2044"/>
              <a:ext cx="225" cy="356"/>
            </a:xfrm>
            <a:custGeom>
              <a:avLst/>
              <a:gdLst>
                <a:gd name="T0" fmla="*/ 0 w 95"/>
                <a:gd name="T1" fmla="*/ 49 h 149"/>
                <a:gd name="T2" fmla="*/ 6 w 95"/>
                <a:gd name="T3" fmla="*/ 49 h 149"/>
                <a:gd name="T4" fmla="*/ 15 w 95"/>
                <a:gd name="T5" fmla="*/ 46 h 149"/>
                <a:gd name="T6" fmla="*/ 19 w 95"/>
                <a:gd name="T7" fmla="*/ 32 h 149"/>
                <a:gd name="T8" fmla="*/ 19 w 95"/>
                <a:gd name="T9" fmla="*/ 0 h 149"/>
                <a:gd name="T10" fmla="*/ 91 w 95"/>
                <a:gd name="T11" fmla="*/ 0 h 149"/>
                <a:gd name="T12" fmla="*/ 79 w 95"/>
                <a:gd name="T13" fmla="*/ 58 h 149"/>
                <a:gd name="T14" fmla="*/ 19 w 95"/>
                <a:gd name="T15" fmla="*/ 70 h 149"/>
                <a:gd name="T16" fmla="*/ 19 w 95"/>
                <a:gd name="T17" fmla="*/ 78 h 149"/>
                <a:gd name="T18" fmla="*/ 79 w 95"/>
                <a:gd name="T19" fmla="*/ 91 h 149"/>
                <a:gd name="T20" fmla="*/ 91 w 95"/>
                <a:gd name="T21" fmla="*/ 149 h 149"/>
                <a:gd name="T22" fmla="*/ 19 w 95"/>
                <a:gd name="T23" fmla="*/ 149 h 149"/>
                <a:gd name="T24" fmla="*/ 19 w 95"/>
                <a:gd name="T25" fmla="*/ 116 h 149"/>
                <a:gd name="T26" fmla="*/ 15 w 95"/>
                <a:gd name="T27" fmla="*/ 102 h 149"/>
                <a:gd name="T28" fmla="*/ 5 w 95"/>
                <a:gd name="T29" fmla="*/ 99 h 149"/>
                <a:gd name="T30" fmla="*/ 0 w 95"/>
                <a:gd name="T31" fmla="*/ 99 h 149"/>
                <a:gd name="T32" fmla="*/ 0 w 95"/>
                <a:gd name="T33" fmla="*/ 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149">
                  <a:moveTo>
                    <a:pt x="0" y="49"/>
                  </a:moveTo>
                  <a:cubicBezTo>
                    <a:pt x="6" y="49"/>
                    <a:pt x="6" y="49"/>
                    <a:pt x="6" y="49"/>
                  </a:cubicBezTo>
                  <a:cubicBezTo>
                    <a:pt x="6" y="49"/>
                    <a:pt x="12" y="49"/>
                    <a:pt x="15" y="46"/>
                  </a:cubicBezTo>
                  <a:cubicBezTo>
                    <a:pt x="20" y="42"/>
                    <a:pt x="19" y="32"/>
                    <a:pt x="19" y="32"/>
                  </a:cubicBezTo>
                  <a:cubicBezTo>
                    <a:pt x="19" y="0"/>
                    <a:pt x="19" y="0"/>
                    <a:pt x="19" y="0"/>
                  </a:cubicBezTo>
                  <a:cubicBezTo>
                    <a:pt x="91" y="0"/>
                    <a:pt x="91" y="0"/>
                    <a:pt x="91" y="0"/>
                  </a:cubicBezTo>
                  <a:cubicBezTo>
                    <a:pt x="91" y="0"/>
                    <a:pt x="95" y="41"/>
                    <a:pt x="79" y="58"/>
                  </a:cubicBezTo>
                  <a:cubicBezTo>
                    <a:pt x="62" y="75"/>
                    <a:pt x="19" y="70"/>
                    <a:pt x="19" y="70"/>
                  </a:cubicBezTo>
                  <a:cubicBezTo>
                    <a:pt x="19" y="78"/>
                    <a:pt x="19" y="78"/>
                    <a:pt x="19" y="78"/>
                  </a:cubicBezTo>
                  <a:cubicBezTo>
                    <a:pt x="19" y="78"/>
                    <a:pt x="62" y="74"/>
                    <a:pt x="79" y="91"/>
                  </a:cubicBezTo>
                  <a:cubicBezTo>
                    <a:pt x="95" y="107"/>
                    <a:pt x="91" y="149"/>
                    <a:pt x="91" y="149"/>
                  </a:cubicBezTo>
                  <a:cubicBezTo>
                    <a:pt x="19" y="149"/>
                    <a:pt x="19" y="149"/>
                    <a:pt x="19" y="149"/>
                  </a:cubicBezTo>
                  <a:cubicBezTo>
                    <a:pt x="19" y="116"/>
                    <a:pt x="19" y="116"/>
                    <a:pt x="19" y="116"/>
                  </a:cubicBezTo>
                  <a:cubicBezTo>
                    <a:pt x="19" y="116"/>
                    <a:pt x="20" y="107"/>
                    <a:pt x="15" y="102"/>
                  </a:cubicBezTo>
                  <a:cubicBezTo>
                    <a:pt x="11" y="97"/>
                    <a:pt x="5" y="99"/>
                    <a:pt x="5" y="99"/>
                  </a:cubicBezTo>
                  <a:cubicBezTo>
                    <a:pt x="0" y="99"/>
                    <a:pt x="0" y="99"/>
                    <a:pt x="0" y="99"/>
                  </a:cubicBezTo>
                  <a:lnTo>
                    <a:pt x="0" y="49"/>
                  </a:lnTo>
                  <a:close/>
                </a:path>
              </a:pathLst>
            </a:custGeom>
            <a:solidFill>
              <a:srgbClr val="0082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28" name="Freeform 20">
              <a:extLst>
                <a:ext uri="{FF2B5EF4-FFF2-40B4-BE49-F238E27FC236}">
                  <a16:creationId xmlns:a16="http://schemas.microsoft.com/office/drawing/2014/main" id="{48CACC10-8E29-AF3F-A973-DB92655611B9}"/>
                </a:ext>
              </a:extLst>
            </p:cNvPr>
            <p:cNvSpPr>
              <a:spLocks noEditPoints="1"/>
            </p:cNvSpPr>
            <p:nvPr/>
          </p:nvSpPr>
          <p:spPr bwMode="auto">
            <a:xfrm>
              <a:off x="1696" y="2494"/>
              <a:ext cx="59" cy="62"/>
            </a:xfrm>
            <a:custGeom>
              <a:avLst/>
              <a:gdLst>
                <a:gd name="T0" fmla="*/ 11 w 25"/>
                <a:gd name="T1" fmla="*/ 9 h 26"/>
                <a:gd name="T2" fmla="*/ 13 w 25"/>
                <a:gd name="T3" fmla="*/ 9 h 26"/>
                <a:gd name="T4" fmla="*/ 15 w 25"/>
                <a:gd name="T5" fmla="*/ 11 h 26"/>
                <a:gd name="T6" fmla="*/ 12 w 25"/>
                <a:gd name="T7" fmla="*/ 12 h 26"/>
                <a:gd name="T8" fmla="*/ 10 w 25"/>
                <a:gd name="T9" fmla="*/ 12 h 26"/>
                <a:gd name="T10" fmla="*/ 10 w 25"/>
                <a:gd name="T11" fmla="*/ 9 h 26"/>
                <a:gd name="T12" fmla="*/ 11 w 25"/>
                <a:gd name="T13" fmla="*/ 9 h 26"/>
                <a:gd name="T14" fmla="*/ 8 w 25"/>
                <a:gd name="T15" fmla="*/ 7 h 26"/>
                <a:gd name="T16" fmla="*/ 8 w 25"/>
                <a:gd name="T17" fmla="*/ 19 h 26"/>
                <a:gd name="T18" fmla="*/ 11 w 25"/>
                <a:gd name="T19" fmla="*/ 19 h 26"/>
                <a:gd name="T20" fmla="*/ 11 w 25"/>
                <a:gd name="T21" fmla="*/ 14 h 26"/>
                <a:gd name="T22" fmla="*/ 13 w 25"/>
                <a:gd name="T23" fmla="*/ 14 h 26"/>
                <a:gd name="T24" fmla="*/ 15 w 25"/>
                <a:gd name="T25" fmla="*/ 17 h 26"/>
                <a:gd name="T26" fmla="*/ 16 w 25"/>
                <a:gd name="T27" fmla="*/ 19 h 26"/>
                <a:gd name="T28" fmla="*/ 18 w 25"/>
                <a:gd name="T29" fmla="*/ 19 h 26"/>
                <a:gd name="T30" fmla="*/ 18 w 25"/>
                <a:gd name="T31" fmla="*/ 18 h 26"/>
                <a:gd name="T32" fmla="*/ 18 w 25"/>
                <a:gd name="T33" fmla="*/ 17 h 26"/>
                <a:gd name="T34" fmla="*/ 18 w 25"/>
                <a:gd name="T35" fmla="*/ 17 h 26"/>
                <a:gd name="T36" fmla="*/ 18 w 25"/>
                <a:gd name="T37" fmla="*/ 13 h 26"/>
                <a:gd name="T38" fmla="*/ 17 w 25"/>
                <a:gd name="T39" fmla="*/ 13 h 26"/>
                <a:gd name="T40" fmla="*/ 18 w 25"/>
                <a:gd name="T41" fmla="*/ 12 h 26"/>
                <a:gd name="T42" fmla="*/ 19 w 25"/>
                <a:gd name="T43" fmla="*/ 10 h 26"/>
                <a:gd name="T44" fmla="*/ 14 w 25"/>
                <a:gd name="T45" fmla="*/ 6 h 26"/>
                <a:gd name="T46" fmla="*/ 8 w 25"/>
                <a:gd name="T47" fmla="*/ 6 h 26"/>
                <a:gd name="T48" fmla="*/ 8 w 25"/>
                <a:gd name="T49" fmla="*/ 7 h 26"/>
                <a:gd name="T50" fmla="*/ 13 w 25"/>
                <a:gd name="T51" fmla="*/ 3 h 26"/>
                <a:gd name="T52" fmla="*/ 22 w 25"/>
                <a:gd name="T53" fmla="*/ 13 h 26"/>
                <a:gd name="T54" fmla="*/ 13 w 25"/>
                <a:gd name="T55" fmla="*/ 23 h 26"/>
                <a:gd name="T56" fmla="*/ 3 w 25"/>
                <a:gd name="T57" fmla="*/ 13 h 26"/>
                <a:gd name="T58" fmla="*/ 13 w 25"/>
                <a:gd name="T59" fmla="*/ 3 h 26"/>
                <a:gd name="T60" fmla="*/ 13 w 25"/>
                <a:gd name="T61" fmla="*/ 0 h 26"/>
                <a:gd name="T62" fmla="*/ 0 w 25"/>
                <a:gd name="T63" fmla="*/ 13 h 26"/>
                <a:gd name="T64" fmla="*/ 13 w 25"/>
                <a:gd name="T65" fmla="*/ 26 h 26"/>
                <a:gd name="T66" fmla="*/ 25 w 25"/>
                <a:gd name="T67" fmla="*/ 13 h 26"/>
                <a:gd name="T68" fmla="*/ 13 w 25"/>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26">
                  <a:moveTo>
                    <a:pt x="11" y="9"/>
                  </a:moveTo>
                  <a:cubicBezTo>
                    <a:pt x="13" y="9"/>
                    <a:pt x="13" y="9"/>
                    <a:pt x="13" y="9"/>
                  </a:cubicBezTo>
                  <a:cubicBezTo>
                    <a:pt x="14" y="9"/>
                    <a:pt x="15" y="9"/>
                    <a:pt x="15" y="11"/>
                  </a:cubicBezTo>
                  <a:cubicBezTo>
                    <a:pt x="15" y="12"/>
                    <a:pt x="14" y="12"/>
                    <a:pt x="12" y="12"/>
                  </a:cubicBezTo>
                  <a:cubicBezTo>
                    <a:pt x="10" y="12"/>
                    <a:pt x="10" y="12"/>
                    <a:pt x="10" y="12"/>
                  </a:cubicBezTo>
                  <a:cubicBezTo>
                    <a:pt x="10" y="9"/>
                    <a:pt x="10" y="9"/>
                    <a:pt x="10" y="9"/>
                  </a:cubicBezTo>
                  <a:lnTo>
                    <a:pt x="11" y="9"/>
                  </a:lnTo>
                  <a:close/>
                  <a:moveTo>
                    <a:pt x="8" y="7"/>
                  </a:moveTo>
                  <a:cubicBezTo>
                    <a:pt x="8" y="19"/>
                    <a:pt x="8" y="19"/>
                    <a:pt x="8" y="19"/>
                  </a:cubicBezTo>
                  <a:cubicBezTo>
                    <a:pt x="11" y="19"/>
                    <a:pt x="11" y="19"/>
                    <a:pt x="11" y="19"/>
                  </a:cubicBezTo>
                  <a:cubicBezTo>
                    <a:pt x="11" y="14"/>
                    <a:pt x="11" y="14"/>
                    <a:pt x="11" y="14"/>
                  </a:cubicBezTo>
                  <a:cubicBezTo>
                    <a:pt x="13" y="14"/>
                    <a:pt x="13" y="14"/>
                    <a:pt x="13" y="14"/>
                  </a:cubicBezTo>
                  <a:cubicBezTo>
                    <a:pt x="15" y="14"/>
                    <a:pt x="15" y="15"/>
                    <a:pt x="15" y="17"/>
                  </a:cubicBezTo>
                  <a:cubicBezTo>
                    <a:pt x="15" y="18"/>
                    <a:pt x="15" y="18"/>
                    <a:pt x="16" y="19"/>
                  </a:cubicBezTo>
                  <a:cubicBezTo>
                    <a:pt x="18" y="19"/>
                    <a:pt x="18" y="19"/>
                    <a:pt x="18" y="19"/>
                  </a:cubicBezTo>
                  <a:cubicBezTo>
                    <a:pt x="18" y="19"/>
                    <a:pt x="18" y="19"/>
                    <a:pt x="18" y="18"/>
                  </a:cubicBezTo>
                  <a:cubicBezTo>
                    <a:pt x="18" y="18"/>
                    <a:pt x="18" y="18"/>
                    <a:pt x="18" y="17"/>
                  </a:cubicBezTo>
                  <a:cubicBezTo>
                    <a:pt x="18" y="17"/>
                    <a:pt x="18" y="17"/>
                    <a:pt x="18" y="17"/>
                  </a:cubicBezTo>
                  <a:cubicBezTo>
                    <a:pt x="18" y="15"/>
                    <a:pt x="18" y="13"/>
                    <a:pt x="18" y="13"/>
                  </a:cubicBezTo>
                  <a:cubicBezTo>
                    <a:pt x="17" y="13"/>
                    <a:pt x="17" y="13"/>
                    <a:pt x="17" y="13"/>
                  </a:cubicBezTo>
                  <a:cubicBezTo>
                    <a:pt x="18" y="12"/>
                    <a:pt x="18" y="12"/>
                    <a:pt x="18" y="12"/>
                  </a:cubicBezTo>
                  <a:cubicBezTo>
                    <a:pt x="18" y="11"/>
                    <a:pt x="19" y="11"/>
                    <a:pt x="19" y="10"/>
                  </a:cubicBezTo>
                  <a:cubicBezTo>
                    <a:pt x="19" y="7"/>
                    <a:pt x="17" y="6"/>
                    <a:pt x="14" y="6"/>
                  </a:cubicBezTo>
                  <a:cubicBezTo>
                    <a:pt x="8" y="6"/>
                    <a:pt x="8" y="6"/>
                    <a:pt x="8" y="6"/>
                  </a:cubicBezTo>
                  <a:lnTo>
                    <a:pt x="8" y="7"/>
                  </a:lnTo>
                  <a:close/>
                  <a:moveTo>
                    <a:pt x="13" y="3"/>
                  </a:moveTo>
                  <a:cubicBezTo>
                    <a:pt x="18" y="3"/>
                    <a:pt x="22" y="7"/>
                    <a:pt x="22" y="13"/>
                  </a:cubicBezTo>
                  <a:cubicBezTo>
                    <a:pt x="22" y="19"/>
                    <a:pt x="18" y="23"/>
                    <a:pt x="13" y="23"/>
                  </a:cubicBezTo>
                  <a:cubicBezTo>
                    <a:pt x="8" y="23"/>
                    <a:pt x="3" y="19"/>
                    <a:pt x="3" y="13"/>
                  </a:cubicBezTo>
                  <a:cubicBezTo>
                    <a:pt x="3" y="7"/>
                    <a:pt x="8" y="3"/>
                    <a:pt x="13" y="3"/>
                  </a:cubicBezTo>
                  <a:moveTo>
                    <a:pt x="13" y="0"/>
                  </a:moveTo>
                  <a:cubicBezTo>
                    <a:pt x="6" y="0"/>
                    <a:pt x="0" y="6"/>
                    <a:pt x="0" y="13"/>
                  </a:cubicBezTo>
                  <a:cubicBezTo>
                    <a:pt x="0" y="20"/>
                    <a:pt x="6" y="26"/>
                    <a:pt x="13" y="26"/>
                  </a:cubicBezTo>
                  <a:cubicBezTo>
                    <a:pt x="20" y="26"/>
                    <a:pt x="25" y="20"/>
                    <a:pt x="25" y="13"/>
                  </a:cubicBezTo>
                  <a:cubicBezTo>
                    <a:pt x="25" y="6"/>
                    <a:pt x="20" y="0"/>
                    <a:pt x="13"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grpSp>
      <p:grpSp>
        <p:nvGrpSpPr>
          <p:cNvPr id="29" name="Group 31">
            <a:extLst>
              <a:ext uri="{FF2B5EF4-FFF2-40B4-BE49-F238E27FC236}">
                <a16:creationId xmlns:a16="http://schemas.microsoft.com/office/drawing/2014/main" id="{18A2F8AA-F8D6-DFD8-3FE8-056218CA160D}"/>
              </a:ext>
            </a:extLst>
          </p:cNvPr>
          <p:cNvGrpSpPr/>
          <p:nvPr/>
        </p:nvGrpSpPr>
        <p:grpSpPr>
          <a:xfrm>
            <a:off x="1182343" y="5215765"/>
            <a:ext cx="800574" cy="800574"/>
            <a:chOff x="142309" y="2504321"/>
            <a:chExt cx="567771" cy="567771"/>
          </a:xfrm>
        </p:grpSpPr>
        <p:sp>
          <p:nvSpPr>
            <p:cNvPr id="30" name="Rectangle: Rounded Corners 32">
              <a:extLst>
                <a:ext uri="{FF2B5EF4-FFF2-40B4-BE49-F238E27FC236}">
                  <a16:creationId xmlns:a16="http://schemas.microsoft.com/office/drawing/2014/main" id="{7169A692-BAE8-DED3-3980-826C5C56FFEE}"/>
                </a:ext>
              </a:extLst>
            </p:cNvPr>
            <p:cNvSpPr/>
            <p:nvPr/>
          </p:nvSpPr>
          <p:spPr>
            <a:xfrm>
              <a:off x="142309" y="2504321"/>
              <a:ext cx="567771" cy="567771"/>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GB" sz="2083">
                <a:solidFill>
                  <a:srgbClr val="FFFFFF"/>
                </a:solidFill>
                <a:latin typeface="Segoe UI"/>
              </a:endParaRPr>
            </a:p>
          </p:txBody>
        </p:sp>
        <p:pic>
          <p:nvPicPr>
            <p:cNvPr id="31" name="Graphic 30" descr="User with solid fill">
              <a:extLst>
                <a:ext uri="{FF2B5EF4-FFF2-40B4-BE49-F238E27FC236}">
                  <a16:creationId xmlns:a16="http://schemas.microsoft.com/office/drawing/2014/main" id="{2591118E-C250-E0D4-6EC4-38A2F827F48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2309" y="2504321"/>
              <a:ext cx="567771" cy="567771"/>
            </a:xfrm>
            <a:prstGeom prst="rect">
              <a:avLst/>
            </a:prstGeom>
          </p:spPr>
        </p:pic>
      </p:grpSp>
      <p:sp>
        <p:nvSpPr>
          <p:cNvPr id="32" name="TextBox 35">
            <a:extLst>
              <a:ext uri="{FF2B5EF4-FFF2-40B4-BE49-F238E27FC236}">
                <a16:creationId xmlns:a16="http://schemas.microsoft.com/office/drawing/2014/main" id="{59C57ED0-1643-6C75-1AE9-EF15AE17E524}"/>
              </a:ext>
            </a:extLst>
          </p:cNvPr>
          <p:cNvSpPr txBox="1"/>
          <p:nvPr/>
        </p:nvSpPr>
        <p:spPr>
          <a:xfrm>
            <a:off x="892456" y="7900819"/>
            <a:ext cx="1482649" cy="367793"/>
          </a:xfrm>
          <a:prstGeom prst="rect">
            <a:avLst/>
          </a:prstGeom>
          <a:noFill/>
        </p:spPr>
        <p:txBody>
          <a:bodyPr wrap="none" rtlCol="0">
            <a:spAutoFit/>
          </a:bodyPr>
          <a:lstStyle/>
          <a:p>
            <a:pPr algn="ctr" defTabSz="295382"/>
            <a:r>
              <a:rPr lang="en-US" sz="1790">
                <a:solidFill>
                  <a:srgbClr val="111E39"/>
                </a:solidFill>
                <a:latin typeface="Segoe UI"/>
              </a:rPr>
              <a:t>Thermo King</a:t>
            </a:r>
            <a:endParaRPr lang="en-GB" sz="1790">
              <a:solidFill>
                <a:srgbClr val="111E39"/>
              </a:solidFill>
              <a:latin typeface="Segoe UI"/>
            </a:endParaRPr>
          </a:p>
        </p:txBody>
      </p:sp>
      <p:sp>
        <p:nvSpPr>
          <p:cNvPr id="33" name="TextBox 36">
            <a:extLst>
              <a:ext uri="{FF2B5EF4-FFF2-40B4-BE49-F238E27FC236}">
                <a16:creationId xmlns:a16="http://schemas.microsoft.com/office/drawing/2014/main" id="{FB1D50DC-A7E2-1041-FA1A-0A62539060FA}"/>
              </a:ext>
            </a:extLst>
          </p:cNvPr>
          <p:cNvSpPr txBox="1"/>
          <p:nvPr/>
        </p:nvSpPr>
        <p:spPr>
          <a:xfrm>
            <a:off x="1000675" y="6016338"/>
            <a:ext cx="1163908" cy="367793"/>
          </a:xfrm>
          <a:prstGeom prst="rect">
            <a:avLst/>
          </a:prstGeom>
          <a:noFill/>
        </p:spPr>
        <p:txBody>
          <a:bodyPr wrap="none" rtlCol="0">
            <a:spAutoFit/>
          </a:bodyPr>
          <a:lstStyle/>
          <a:p>
            <a:pPr algn="ctr" defTabSz="295382"/>
            <a:r>
              <a:rPr lang="en-US" sz="1790">
                <a:solidFill>
                  <a:srgbClr val="111E39"/>
                </a:solidFill>
                <a:latin typeface="Segoe UI"/>
              </a:rPr>
              <a:t>Customer</a:t>
            </a:r>
            <a:endParaRPr lang="en-GB" sz="1790">
              <a:solidFill>
                <a:srgbClr val="111E39"/>
              </a:solidFill>
              <a:latin typeface="Segoe UI"/>
            </a:endParaRPr>
          </a:p>
        </p:txBody>
      </p:sp>
      <p:pic>
        <p:nvPicPr>
          <p:cNvPr id="34" name="Graphic 33" descr="Tools with solid fill">
            <a:extLst>
              <a:ext uri="{FF2B5EF4-FFF2-40B4-BE49-F238E27FC236}">
                <a16:creationId xmlns:a16="http://schemas.microsoft.com/office/drawing/2014/main" id="{DEAE73D1-1262-A435-74F4-1BE89149E71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95911" y="4338273"/>
            <a:ext cx="910036" cy="910036"/>
          </a:xfrm>
          <a:prstGeom prst="rect">
            <a:avLst/>
          </a:prstGeom>
        </p:spPr>
      </p:pic>
      <p:pic>
        <p:nvPicPr>
          <p:cNvPr id="35" name="Graphic 34" descr="Badge New with solid fill">
            <a:extLst>
              <a:ext uri="{FF2B5EF4-FFF2-40B4-BE49-F238E27FC236}">
                <a16:creationId xmlns:a16="http://schemas.microsoft.com/office/drawing/2014/main" id="{20FD3A5F-5ADC-6DB1-D287-7BBD338C06D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870355" y="4267576"/>
            <a:ext cx="1001040" cy="1001040"/>
          </a:xfrm>
          <a:prstGeom prst="rect">
            <a:avLst/>
          </a:prstGeom>
        </p:spPr>
      </p:pic>
      <p:pic>
        <p:nvPicPr>
          <p:cNvPr id="37" name="Graphic 36">
            <a:extLst>
              <a:ext uri="{FF2B5EF4-FFF2-40B4-BE49-F238E27FC236}">
                <a16:creationId xmlns:a16="http://schemas.microsoft.com/office/drawing/2014/main" id="{FA474874-948F-51C4-7118-C5238149071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710406" y="4021850"/>
            <a:ext cx="907839" cy="1246766"/>
          </a:xfrm>
          <a:prstGeom prst="rect">
            <a:avLst/>
          </a:prstGeom>
        </p:spPr>
      </p:pic>
    </p:spTree>
    <p:extLst>
      <p:ext uri="{BB962C8B-B14F-4D97-AF65-F5344CB8AC3E}">
        <p14:creationId xmlns:p14="http://schemas.microsoft.com/office/powerpoint/2010/main" val="2132052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E34E9ED6-BE34-457B-9644-926A99D358A4}"/>
              </a:ext>
            </a:extLst>
          </p:cNvPr>
          <p:cNvSpPr>
            <a:spLocks noGrp="1"/>
          </p:cNvSpPr>
          <p:nvPr>
            <p:ph type="title"/>
          </p:nvPr>
        </p:nvSpPr>
        <p:spPr>
          <a:xfrm>
            <a:off x="933450" y="540415"/>
            <a:ext cx="12307062" cy="586957"/>
          </a:xfrm>
        </p:spPr>
        <p:txBody>
          <a:bodyPr/>
          <a:lstStyle/>
          <a:p>
            <a:r>
              <a:rPr lang="nl-BE" b="0" spc="0">
                <a:solidFill>
                  <a:schemeClr val="tx1"/>
                </a:solidFill>
                <a:latin typeface="+mj-lt"/>
              </a:rPr>
              <a:t>What the solution selling means for dealers</a:t>
            </a:r>
            <a:endParaRPr lang="nl-BE">
              <a:solidFill>
                <a:schemeClr val="tx1"/>
              </a:solidFill>
            </a:endParaRPr>
          </a:p>
        </p:txBody>
      </p:sp>
      <p:sp>
        <p:nvSpPr>
          <p:cNvPr id="8" name="TextBox 21">
            <a:extLst>
              <a:ext uri="{FF2B5EF4-FFF2-40B4-BE49-F238E27FC236}">
                <a16:creationId xmlns:a16="http://schemas.microsoft.com/office/drawing/2014/main" id="{9A8E5D26-FFA5-AC3D-0A82-3AD5092B224A}"/>
              </a:ext>
            </a:extLst>
          </p:cNvPr>
          <p:cNvSpPr txBox="1"/>
          <p:nvPr/>
        </p:nvSpPr>
        <p:spPr>
          <a:xfrm>
            <a:off x="5818515" y="3241257"/>
            <a:ext cx="3545056" cy="643253"/>
          </a:xfrm>
          <a:prstGeom prst="rect">
            <a:avLst/>
          </a:prstGeom>
          <a:noFill/>
        </p:spPr>
        <p:txBody>
          <a:bodyPr wrap="square" rtlCol="0">
            <a:spAutoFit/>
          </a:bodyPr>
          <a:lstStyle/>
          <a:p>
            <a:pPr algn="ctr" defTabSz="295382"/>
            <a:r>
              <a:rPr lang="en-US" sz="1790" b="1">
                <a:solidFill>
                  <a:srgbClr val="00326A"/>
                </a:solidFill>
                <a:latin typeface="Segoe UI"/>
              </a:rPr>
              <a:t>Unit </a:t>
            </a:r>
            <a:r>
              <a:rPr lang="en-US" sz="1790" b="1">
                <a:solidFill>
                  <a:srgbClr val="0098D7"/>
                </a:solidFill>
                <a:latin typeface="Segoe UI"/>
              </a:rPr>
              <a:t>+</a:t>
            </a:r>
            <a:r>
              <a:rPr lang="en-US" sz="1790" b="1">
                <a:solidFill>
                  <a:srgbClr val="111E39"/>
                </a:solidFill>
                <a:latin typeface="Segoe UI"/>
              </a:rPr>
              <a:t> </a:t>
            </a:r>
            <a:r>
              <a:rPr lang="en-US" sz="1790" b="1" err="1">
                <a:solidFill>
                  <a:srgbClr val="0098D7"/>
                </a:solidFill>
                <a:latin typeface="Segoe UI"/>
              </a:rPr>
              <a:t>TouchLog</a:t>
            </a:r>
            <a:r>
              <a:rPr lang="en-US" sz="1790" b="1">
                <a:solidFill>
                  <a:srgbClr val="0098D7"/>
                </a:solidFill>
                <a:latin typeface="Segoe UI"/>
              </a:rPr>
              <a:t> + Parts &amp; </a:t>
            </a:r>
            <a:r>
              <a:rPr lang="en-US" sz="1790" b="1" err="1">
                <a:solidFill>
                  <a:srgbClr val="0098D7"/>
                </a:solidFill>
                <a:latin typeface="Segoe UI"/>
              </a:rPr>
              <a:t>Labour</a:t>
            </a:r>
            <a:r>
              <a:rPr lang="en-US" sz="1790" b="1">
                <a:solidFill>
                  <a:srgbClr val="0098D7"/>
                </a:solidFill>
                <a:latin typeface="Segoe UI"/>
              </a:rPr>
              <a:t> (</a:t>
            </a:r>
            <a:r>
              <a:rPr lang="en-US" sz="1790">
                <a:solidFill>
                  <a:srgbClr val="0098D7"/>
                </a:solidFill>
                <a:latin typeface="Segoe UI"/>
              </a:rPr>
              <a:t>with </a:t>
            </a:r>
            <a:r>
              <a:rPr lang="en-US" sz="1790" b="1">
                <a:solidFill>
                  <a:srgbClr val="0098D7"/>
                </a:solidFill>
                <a:latin typeface="Segoe UI"/>
              </a:rPr>
              <a:t>Std Warranty)</a:t>
            </a:r>
            <a:endParaRPr lang="en-GB" sz="1790" b="1">
              <a:solidFill>
                <a:srgbClr val="0098D7"/>
              </a:solidFill>
              <a:latin typeface="Segoe UI"/>
            </a:endParaRPr>
          </a:p>
        </p:txBody>
      </p:sp>
      <p:sp>
        <p:nvSpPr>
          <p:cNvPr id="9" name="TextBox 22">
            <a:extLst>
              <a:ext uri="{FF2B5EF4-FFF2-40B4-BE49-F238E27FC236}">
                <a16:creationId xmlns:a16="http://schemas.microsoft.com/office/drawing/2014/main" id="{3DCD57CB-06B7-D9F3-430D-A010368C21CF}"/>
              </a:ext>
            </a:extLst>
          </p:cNvPr>
          <p:cNvSpPr txBox="1"/>
          <p:nvPr/>
        </p:nvSpPr>
        <p:spPr>
          <a:xfrm>
            <a:off x="5818515" y="4645643"/>
            <a:ext cx="3545056" cy="918713"/>
          </a:xfrm>
          <a:prstGeom prst="rect">
            <a:avLst/>
          </a:prstGeom>
          <a:noFill/>
        </p:spPr>
        <p:txBody>
          <a:bodyPr wrap="square" rtlCol="0">
            <a:spAutoFit/>
          </a:bodyPr>
          <a:lstStyle/>
          <a:p>
            <a:pPr algn="ctr" defTabSz="295382"/>
            <a:r>
              <a:rPr lang="en-US" sz="1790">
                <a:solidFill>
                  <a:srgbClr val="00326A"/>
                </a:solidFill>
                <a:latin typeface="Segoe UI"/>
              </a:rPr>
              <a:t>Unit + </a:t>
            </a:r>
            <a:r>
              <a:rPr lang="en-US" sz="1790" err="1">
                <a:solidFill>
                  <a:srgbClr val="0098D7"/>
                </a:solidFill>
                <a:latin typeface="Segoe UI"/>
              </a:rPr>
              <a:t>TouchLog</a:t>
            </a:r>
            <a:r>
              <a:rPr lang="en-US" sz="1790">
                <a:solidFill>
                  <a:srgbClr val="0098D7"/>
                </a:solidFill>
                <a:latin typeface="Segoe UI"/>
              </a:rPr>
              <a:t> + </a:t>
            </a:r>
            <a:r>
              <a:rPr lang="en-US" sz="1790" b="1" err="1">
                <a:solidFill>
                  <a:srgbClr val="0098D7"/>
                </a:solidFill>
                <a:latin typeface="Segoe UI"/>
              </a:rPr>
              <a:t>ThermoLite</a:t>
            </a:r>
            <a:r>
              <a:rPr lang="en-US" sz="1790" b="1">
                <a:solidFill>
                  <a:srgbClr val="0098D7"/>
                </a:solidFill>
                <a:latin typeface="Segoe UI"/>
              </a:rPr>
              <a:t> + </a:t>
            </a:r>
            <a:r>
              <a:rPr lang="en-US" sz="1790" b="1" err="1">
                <a:solidFill>
                  <a:srgbClr val="0098D7"/>
                </a:solidFill>
                <a:latin typeface="Segoe UI"/>
              </a:rPr>
              <a:t>Connect&amp;SET</a:t>
            </a:r>
            <a:r>
              <a:rPr lang="en-US" sz="1790" b="1">
                <a:solidFill>
                  <a:srgbClr val="0098D7"/>
                </a:solidFill>
                <a:latin typeface="Segoe UI"/>
              </a:rPr>
              <a:t> + Parts &amp; </a:t>
            </a:r>
            <a:r>
              <a:rPr lang="en-US" sz="1790" b="1" err="1">
                <a:solidFill>
                  <a:srgbClr val="0098D7"/>
                </a:solidFill>
                <a:latin typeface="Segoe UI"/>
              </a:rPr>
              <a:t>Labour</a:t>
            </a:r>
            <a:r>
              <a:rPr lang="en-US" sz="1790" b="1">
                <a:solidFill>
                  <a:srgbClr val="0098D7"/>
                </a:solidFill>
                <a:latin typeface="Segoe UI"/>
              </a:rPr>
              <a:t> (</a:t>
            </a:r>
            <a:r>
              <a:rPr lang="en-US" sz="1790">
                <a:solidFill>
                  <a:srgbClr val="0098D7"/>
                </a:solidFill>
                <a:latin typeface="Segoe UI"/>
              </a:rPr>
              <a:t>with </a:t>
            </a:r>
            <a:r>
              <a:rPr lang="en-US" sz="1790" b="1">
                <a:solidFill>
                  <a:srgbClr val="0098D7"/>
                </a:solidFill>
                <a:latin typeface="Segoe UI"/>
              </a:rPr>
              <a:t>Ext Warranty)</a:t>
            </a:r>
            <a:endParaRPr lang="en-GB" sz="1790" b="1">
              <a:solidFill>
                <a:srgbClr val="0098D7"/>
              </a:solidFill>
              <a:latin typeface="Segoe UI"/>
            </a:endParaRPr>
          </a:p>
        </p:txBody>
      </p:sp>
      <p:sp>
        <p:nvSpPr>
          <p:cNvPr id="10" name="TextBox 23">
            <a:extLst>
              <a:ext uri="{FF2B5EF4-FFF2-40B4-BE49-F238E27FC236}">
                <a16:creationId xmlns:a16="http://schemas.microsoft.com/office/drawing/2014/main" id="{1F70343E-F818-E21F-9CD0-41ECF90D6146}"/>
              </a:ext>
            </a:extLst>
          </p:cNvPr>
          <p:cNvSpPr txBox="1"/>
          <p:nvPr/>
        </p:nvSpPr>
        <p:spPr>
          <a:xfrm>
            <a:off x="5818515" y="6108287"/>
            <a:ext cx="3545056" cy="918713"/>
          </a:xfrm>
          <a:prstGeom prst="rect">
            <a:avLst/>
          </a:prstGeom>
          <a:noFill/>
        </p:spPr>
        <p:txBody>
          <a:bodyPr wrap="square" rtlCol="0">
            <a:spAutoFit/>
          </a:bodyPr>
          <a:lstStyle/>
          <a:p>
            <a:pPr algn="ctr" defTabSz="295382"/>
            <a:r>
              <a:rPr lang="en-US" sz="1790">
                <a:solidFill>
                  <a:srgbClr val="00326A"/>
                </a:solidFill>
                <a:latin typeface="Segoe UI"/>
              </a:rPr>
              <a:t>Unit + </a:t>
            </a:r>
            <a:r>
              <a:rPr lang="en-US" sz="1790" err="1">
                <a:solidFill>
                  <a:srgbClr val="0098D7"/>
                </a:solidFill>
                <a:latin typeface="Segoe UI"/>
              </a:rPr>
              <a:t>TouchLog</a:t>
            </a:r>
            <a:r>
              <a:rPr lang="en-US" sz="1790">
                <a:solidFill>
                  <a:srgbClr val="0098D7"/>
                </a:solidFill>
                <a:latin typeface="Segoe UI"/>
              </a:rPr>
              <a:t> + </a:t>
            </a:r>
            <a:r>
              <a:rPr lang="en-US" sz="1790" err="1">
                <a:solidFill>
                  <a:srgbClr val="0098D7"/>
                </a:solidFill>
                <a:latin typeface="Segoe UI"/>
              </a:rPr>
              <a:t>ThermoLite</a:t>
            </a:r>
            <a:r>
              <a:rPr lang="en-US" sz="1790">
                <a:solidFill>
                  <a:srgbClr val="0098D7"/>
                </a:solidFill>
                <a:latin typeface="Segoe UI"/>
              </a:rPr>
              <a:t> </a:t>
            </a:r>
            <a:br>
              <a:rPr lang="en-US" sz="1790">
                <a:solidFill>
                  <a:srgbClr val="0098D7"/>
                </a:solidFill>
                <a:latin typeface="Segoe UI"/>
              </a:rPr>
            </a:br>
            <a:r>
              <a:rPr lang="en-US" sz="1790">
                <a:solidFill>
                  <a:srgbClr val="0098D7"/>
                </a:solidFill>
                <a:latin typeface="Segoe UI"/>
              </a:rPr>
              <a:t>+ </a:t>
            </a:r>
            <a:r>
              <a:rPr lang="en-US" sz="1790" err="1">
                <a:solidFill>
                  <a:srgbClr val="0098D7"/>
                </a:solidFill>
                <a:latin typeface="Segoe UI"/>
              </a:rPr>
              <a:t>Connect&amp;SET</a:t>
            </a:r>
            <a:r>
              <a:rPr lang="en-US" sz="1790">
                <a:solidFill>
                  <a:srgbClr val="0098D7"/>
                </a:solidFill>
                <a:latin typeface="Segoe UI"/>
              </a:rPr>
              <a:t> </a:t>
            </a:r>
            <a:r>
              <a:rPr lang="en-US" sz="1790" b="1">
                <a:solidFill>
                  <a:srgbClr val="0098D7"/>
                </a:solidFill>
                <a:latin typeface="Segoe UI"/>
              </a:rPr>
              <a:t>+ Parts &amp; </a:t>
            </a:r>
            <a:r>
              <a:rPr lang="en-US" sz="1790" b="1" err="1">
                <a:solidFill>
                  <a:srgbClr val="0098D7"/>
                </a:solidFill>
                <a:latin typeface="Segoe UI"/>
              </a:rPr>
              <a:t>Labour</a:t>
            </a:r>
            <a:r>
              <a:rPr lang="en-US" sz="1790" b="1">
                <a:solidFill>
                  <a:srgbClr val="0098D7"/>
                </a:solidFill>
                <a:latin typeface="Segoe UI"/>
              </a:rPr>
              <a:t> (</a:t>
            </a:r>
            <a:r>
              <a:rPr lang="en-US" sz="1790">
                <a:solidFill>
                  <a:srgbClr val="0098D7"/>
                </a:solidFill>
                <a:latin typeface="Segoe UI"/>
              </a:rPr>
              <a:t>with</a:t>
            </a:r>
            <a:r>
              <a:rPr lang="en-US" sz="1790" b="1">
                <a:solidFill>
                  <a:srgbClr val="0098D7"/>
                </a:solidFill>
                <a:latin typeface="Segoe UI"/>
              </a:rPr>
              <a:t> </a:t>
            </a:r>
            <a:r>
              <a:rPr lang="en-US" sz="1790" b="1" err="1">
                <a:solidFill>
                  <a:srgbClr val="0098D7"/>
                </a:solidFill>
                <a:latin typeface="Segoe UI"/>
              </a:rPr>
              <a:t>ComfortPlus</a:t>
            </a:r>
            <a:r>
              <a:rPr lang="en-US" sz="1790" b="1">
                <a:solidFill>
                  <a:srgbClr val="0098D7"/>
                </a:solidFill>
                <a:latin typeface="Segoe UI"/>
              </a:rPr>
              <a:t>)</a:t>
            </a:r>
            <a:endParaRPr lang="en-GB" sz="1790" b="1">
              <a:solidFill>
                <a:srgbClr val="0098D7"/>
              </a:solidFill>
              <a:latin typeface="Segoe UI"/>
            </a:endParaRPr>
          </a:p>
        </p:txBody>
      </p:sp>
      <p:sp>
        <p:nvSpPr>
          <p:cNvPr id="11" name="TextBox 3">
            <a:extLst>
              <a:ext uri="{FF2B5EF4-FFF2-40B4-BE49-F238E27FC236}">
                <a16:creationId xmlns:a16="http://schemas.microsoft.com/office/drawing/2014/main" id="{A42FF7E7-8B3D-7416-C803-E1A729111D29}"/>
              </a:ext>
            </a:extLst>
          </p:cNvPr>
          <p:cNvSpPr txBox="1"/>
          <p:nvPr/>
        </p:nvSpPr>
        <p:spPr>
          <a:xfrm>
            <a:off x="1255951" y="8244254"/>
            <a:ext cx="4147289" cy="271293"/>
          </a:xfrm>
          <a:prstGeom prst="rect">
            <a:avLst/>
          </a:prstGeom>
          <a:noFill/>
        </p:spPr>
        <p:txBody>
          <a:bodyPr wrap="none" rtlCol="0">
            <a:spAutoFit/>
          </a:bodyPr>
          <a:lstStyle/>
          <a:p>
            <a:pPr defTabSz="295382"/>
            <a:r>
              <a:rPr lang="en-US" sz="1163">
                <a:solidFill>
                  <a:srgbClr val="111E39"/>
                </a:solidFill>
                <a:latin typeface="Segoe UI"/>
              </a:rPr>
              <a:t>* Gross Profit indication based on Thermo King internal data</a:t>
            </a:r>
            <a:endParaRPr lang="en-GB" sz="1163">
              <a:solidFill>
                <a:srgbClr val="111E39"/>
              </a:solidFill>
              <a:latin typeface="Segoe UI"/>
            </a:endParaRPr>
          </a:p>
        </p:txBody>
      </p:sp>
      <p:sp>
        <p:nvSpPr>
          <p:cNvPr id="12" name="Rectangle 7">
            <a:extLst>
              <a:ext uri="{FF2B5EF4-FFF2-40B4-BE49-F238E27FC236}">
                <a16:creationId xmlns:a16="http://schemas.microsoft.com/office/drawing/2014/main" id="{ED09E791-E32D-7C09-902E-D5B29037D2D5}"/>
              </a:ext>
            </a:extLst>
          </p:cNvPr>
          <p:cNvSpPr/>
          <p:nvPr/>
        </p:nvSpPr>
        <p:spPr>
          <a:xfrm>
            <a:off x="1368838" y="7599080"/>
            <a:ext cx="14824778" cy="644556"/>
          </a:xfrm>
          <a:prstGeom prst="rect">
            <a:avLst/>
          </a:pr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b="1">
                <a:solidFill>
                  <a:srgbClr val="FFFFFF"/>
                </a:solidFill>
                <a:latin typeface="Segoe UI"/>
              </a:rPr>
              <a:t>Solution Selling </a:t>
            </a:r>
            <a:r>
              <a:rPr lang="en-US" sz="2148">
                <a:solidFill>
                  <a:srgbClr val="FFFFFF"/>
                </a:solidFill>
                <a:latin typeface="Segoe UI"/>
              </a:rPr>
              <a:t>secures </a:t>
            </a:r>
            <a:r>
              <a:rPr lang="en-US" sz="2148" b="1">
                <a:solidFill>
                  <a:srgbClr val="FFFFFF"/>
                </a:solidFill>
                <a:latin typeface="Segoe UI"/>
              </a:rPr>
              <a:t>customer relationship</a:t>
            </a:r>
            <a:r>
              <a:rPr lang="en-US" sz="2148">
                <a:solidFill>
                  <a:srgbClr val="FFFFFF"/>
                </a:solidFill>
                <a:latin typeface="Segoe UI"/>
              </a:rPr>
              <a:t> and </a:t>
            </a:r>
            <a:r>
              <a:rPr lang="en-US" sz="2148" b="1">
                <a:solidFill>
                  <a:srgbClr val="FFFFFF"/>
                </a:solidFill>
                <a:latin typeface="Segoe UI"/>
              </a:rPr>
              <a:t>higher profit</a:t>
            </a:r>
            <a:r>
              <a:rPr lang="en-US" sz="2148">
                <a:solidFill>
                  <a:srgbClr val="FFFFFF"/>
                </a:solidFill>
                <a:latin typeface="Segoe UI"/>
              </a:rPr>
              <a:t> to dealers over the lifecycle of the unit</a:t>
            </a:r>
            <a:endParaRPr lang="en-GB" sz="2148">
              <a:solidFill>
                <a:srgbClr val="FFFFFF"/>
              </a:solidFill>
              <a:latin typeface="Segoe UI"/>
            </a:endParaRPr>
          </a:p>
        </p:txBody>
      </p:sp>
      <p:cxnSp>
        <p:nvCxnSpPr>
          <p:cNvPr id="15" name="Straight Connector 31">
            <a:extLst>
              <a:ext uri="{FF2B5EF4-FFF2-40B4-BE49-F238E27FC236}">
                <a16:creationId xmlns:a16="http://schemas.microsoft.com/office/drawing/2014/main" id="{0ABD65E8-30BF-6963-5D65-B6BC00213695}"/>
              </a:ext>
            </a:extLst>
          </p:cNvPr>
          <p:cNvCxnSpPr/>
          <p:nvPr/>
        </p:nvCxnSpPr>
        <p:spPr>
          <a:xfrm>
            <a:off x="3622284" y="4201653"/>
            <a:ext cx="0" cy="2739361"/>
          </a:xfrm>
          <a:prstGeom prst="line">
            <a:avLst/>
          </a:prstGeom>
          <a:ln>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26" name="TextBox 19">
            <a:extLst>
              <a:ext uri="{FF2B5EF4-FFF2-40B4-BE49-F238E27FC236}">
                <a16:creationId xmlns:a16="http://schemas.microsoft.com/office/drawing/2014/main" id="{A4FA1B63-F569-F64F-68C0-DD21D731247C}"/>
              </a:ext>
            </a:extLst>
          </p:cNvPr>
          <p:cNvSpPr txBox="1"/>
          <p:nvPr/>
        </p:nvSpPr>
        <p:spPr>
          <a:xfrm>
            <a:off x="9564519" y="2562931"/>
            <a:ext cx="1710789" cy="422873"/>
          </a:xfrm>
          <a:prstGeom prst="rect">
            <a:avLst/>
          </a:prstGeom>
          <a:noFill/>
        </p:spPr>
        <p:txBody>
          <a:bodyPr wrap="none" rtlCol="0">
            <a:spAutoFit/>
          </a:bodyPr>
          <a:lstStyle/>
          <a:p>
            <a:pPr defTabSz="295382"/>
            <a:r>
              <a:rPr lang="en-US" sz="2148" b="1">
                <a:solidFill>
                  <a:srgbClr val="111E39"/>
                </a:solidFill>
                <a:latin typeface="Segoe UI"/>
              </a:rPr>
              <a:t>Gross profit</a:t>
            </a:r>
            <a:endParaRPr lang="en-GB" sz="2148" b="1">
              <a:solidFill>
                <a:srgbClr val="111E39"/>
              </a:solidFill>
              <a:latin typeface="Segoe UI"/>
            </a:endParaRPr>
          </a:p>
        </p:txBody>
      </p:sp>
      <p:cxnSp>
        <p:nvCxnSpPr>
          <p:cNvPr id="27" name="Straight Connector 4">
            <a:extLst>
              <a:ext uri="{FF2B5EF4-FFF2-40B4-BE49-F238E27FC236}">
                <a16:creationId xmlns:a16="http://schemas.microsoft.com/office/drawing/2014/main" id="{14757973-4825-A0D9-1D7A-4A80FF87A713}"/>
              </a:ext>
            </a:extLst>
          </p:cNvPr>
          <p:cNvCxnSpPr/>
          <p:nvPr/>
        </p:nvCxnSpPr>
        <p:spPr>
          <a:xfrm>
            <a:off x="9534542" y="3024426"/>
            <a:ext cx="0" cy="402891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8" name="Graphic 27">
            <a:extLst>
              <a:ext uri="{FF2B5EF4-FFF2-40B4-BE49-F238E27FC236}">
                <a16:creationId xmlns:a16="http://schemas.microsoft.com/office/drawing/2014/main" id="{29C096E9-EA7E-2A0E-40F1-AFC14F6918A9}"/>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 r="57330"/>
          <a:stretch/>
        </p:blipFill>
        <p:spPr>
          <a:xfrm>
            <a:off x="2870044" y="4237306"/>
            <a:ext cx="623869" cy="2007930"/>
          </a:xfrm>
          <a:prstGeom prst="rect">
            <a:avLst/>
          </a:prstGeom>
        </p:spPr>
      </p:pic>
      <p:sp>
        <p:nvSpPr>
          <p:cNvPr id="29" name="Content Placeholder 2">
            <a:extLst>
              <a:ext uri="{FF2B5EF4-FFF2-40B4-BE49-F238E27FC236}">
                <a16:creationId xmlns:a16="http://schemas.microsoft.com/office/drawing/2014/main" id="{9AF081C0-8C2A-9010-3AB4-1703C3F9AC40}"/>
              </a:ext>
            </a:extLst>
          </p:cNvPr>
          <p:cNvSpPr txBox="1">
            <a:spLocks/>
          </p:cNvSpPr>
          <p:nvPr/>
        </p:nvSpPr>
        <p:spPr>
          <a:xfrm>
            <a:off x="2339370" y="6244808"/>
            <a:ext cx="1223252" cy="525842"/>
          </a:xfrm>
          <a:prstGeom prst="rect">
            <a:avLst/>
          </a:prstGeom>
        </p:spPr>
        <p:txBody>
          <a:bodyPr vert="horz" lIns="115404" tIns="57702" rIns="115404" bIns="5770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613959">
              <a:spcBef>
                <a:spcPts val="1209"/>
              </a:spcBef>
              <a:spcAft>
                <a:spcPts val="403"/>
              </a:spcAft>
              <a:buNone/>
            </a:pPr>
            <a:r>
              <a:rPr lang="en-US" sz="1790">
                <a:solidFill>
                  <a:srgbClr val="00326A"/>
                </a:solidFill>
                <a:latin typeface="Segoe UI"/>
              </a:rPr>
              <a:t>Unit profit</a:t>
            </a:r>
          </a:p>
        </p:txBody>
      </p:sp>
      <p:sp>
        <p:nvSpPr>
          <p:cNvPr id="30" name="Content Placeholder 2">
            <a:extLst>
              <a:ext uri="{FF2B5EF4-FFF2-40B4-BE49-F238E27FC236}">
                <a16:creationId xmlns:a16="http://schemas.microsoft.com/office/drawing/2014/main" id="{FA9C28C2-5970-4661-56CA-43DD40A0E630}"/>
              </a:ext>
            </a:extLst>
          </p:cNvPr>
          <p:cNvSpPr txBox="1">
            <a:spLocks/>
          </p:cNvSpPr>
          <p:nvPr/>
        </p:nvSpPr>
        <p:spPr>
          <a:xfrm>
            <a:off x="3588334" y="6244808"/>
            <a:ext cx="1860140" cy="525842"/>
          </a:xfrm>
          <a:prstGeom prst="rect">
            <a:avLst/>
          </a:prstGeom>
        </p:spPr>
        <p:txBody>
          <a:bodyPr vert="horz" lIns="115404" tIns="57702" rIns="115404" bIns="5770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13959">
              <a:spcBef>
                <a:spcPts val="1209"/>
              </a:spcBef>
              <a:spcAft>
                <a:spcPts val="403"/>
              </a:spcAft>
              <a:buNone/>
            </a:pPr>
            <a:r>
              <a:rPr lang="en-US" sz="1790">
                <a:solidFill>
                  <a:srgbClr val="0098D7"/>
                </a:solidFill>
                <a:latin typeface="Segoe UI"/>
              </a:rPr>
              <a:t>Parts &amp; Services profit</a:t>
            </a:r>
          </a:p>
        </p:txBody>
      </p:sp>
      <p:cxnSp>
        <p:nvCxnSpPr>
          <p:cNvPr id="31" name="Straight Connector 31">
            <a:extLst>
              <a:ext uri="{FF2B5EF4-FFF2-40B4-BE49-F238E27FC236}">
                <a16:creationId xmlns:a16="http://schemas.microsoft.com/office/drawing/2014/main" id="{89C11857-7EA3-1971-8F6B-EEA00A6EA23C}"/>
              </a:ext>
            </a:extLst>
          </p:cNvPr>
          <p:cNvCxnSpPr/>
          <p:nvPr/>
        </p:nvCxnSpPr>
        <p:spPr>
          <a:xfrm>
            <a:off x="3557381" y="4076150"/>
            <a:ext cx="0" cy="2739361"/>
          </a:xfrm>
          <a:prstGeom prst="line">
            <a:avLst/>
          </a:prstGeom>
          <a:ln>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DCB616F7-9B95-BF5E-2B2F-937975D1AA32}"/>
              </a:ext>
            </a:extLst>
          </p:cNvPr>
          <p:cNvSpPr txBox="1">
            <a:spLocks/>
          </p:cNvSpPr>
          <p:nvPr/>
        </p:nvSpPr>
        <p:spPr>
          <a:xfrm>
            <a:off x="2178212" y="3230076"/>
            <a:ext cx="2779953" cy="644556"/>
          </a:xfrm>
          <a:prstGeom prst="rect">
            <a:avLst/>
          </a:prstGeom>
        </p:spPr>
        <p:txBody>
          <a:bodyPr vert="horz" wrap="square" lIns="0" tIns="45720" rIns="0" bIns="45720" rtlCol="0">
            <a:noAutofit/>
          </a:bodyPr>
          <a:lst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1071128"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0D2"/>
              </a:buClr>
              <a:buFont typeface="System Font Regular"/>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a:lstStyle>
          <a:p>
            <a:pPr algn="ctr"/>
            <a:r>
              <a:rPr lang="en-US" sz="2148" b="1">
                <a:latin typeface="+mn-lt"/>
              </a:rPr>
              <a:t>A-400</a:t>
            </a:r>
            <a:br>
              <a:rPr lang="en-US" sz="2148" b="1">
                <a:latin typeface="+mn-lt"/>
              </a:rPr>
            </a:br>
            <a:r>
              <a:rPr lang="en-US" sz="1790">
                <a:latin typeface="+mn-lt"/>
              </a:rPr>
              <a:t>6 years, 9 000 run hours</a:t>
            </a:r>
          </a:p>
        </p:txBody>
      </p:sp>
      <p:pic>
        <p:nvPicPr>
          <p:cNvPr id="33" name="Graphic 32">
            <a:extLst>
              <a:ext uri="{FF2B5EF4-FFF2-40B4-BE49-F238E27FC236}">
                <a16:creationId xmlns:a16="http://schemas.microsoft.com/office/drawing/2014/main" id="{634F2C18-DE8B-CCED-03DF-C18D1292F5DB}"/>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51135"/>
          <a:stretch/>
        </p:blipFill>
        <p:spPr>
          <a:xfrm>
            <a:off x="3617672" y="4237306"/>
            <a:ext cx="714456" cy="2007930"/>
          </a:xfrm>
          <a:prstGeom prst="rect">
            <a:avLst/>
          </a:prstGeom>
        </p:spPr>
      </p:pic>
      <p:graphicFrame>
        <p:nvGraphicFramePr>
          <p:cNvPr id="35" name="Chart 6">
            <a:extLst>
              <a:ext uri="{FF2B5EF4-FFF2-40B4-BE49-F238E27FC236}">
                <a16:creationId xmlns:a16="http://schemas.microsoft.com/office/drawing/2014/main" id="{4DF986E5-4932-27F3-9891-A8F85A0CD4BB}"/>
              </a:ext>
            </a:extLst>
          </p:cNvPr>
          <p:cNvGraphicFramePr/>
          <p:nvPr>
            <p:extLst>
              <p:ext uri="{D42A27DB-BD31-4B8C-83A1-F6EECF244321}">
                <p14:modId xmlns:p14="http://schemas.microsoft.com/office/powerpoint/2010/main" val="1291732984"/>
              </p:ext>
            </p:extLst>
          </p:nvPr>
        </p:nvGraphicFramePr>
        <p:xfrm>
          <a:off x="9508115" y="2812681"/>
          <a:ext cx="7297759" cy="4766255"/>
        </p:xfrm>
        <a:graphic>
          <a:graphicData uri="http://schemas.openxmlformats.org/drawingml/2006/chart">
            <c:chart xmlns:c="http://schemas.openxmlformats.org/drawingml/2006/chart" xmlns:r="http://schemas.openxmlformats.org/officeDocument/2006/relationships" r:id="rId7"/>
          </a:graphicData>
        </a:graphic>
      </p:graphicFrame>
      <p:cxnSp>
        <p:nvCxnSpPr>
          <p:cNvPr id="36" name="Straight Connector 13">
            <a:extLst>
              <a:ext uri="{FF2B5EF4-FFF2-40B4-BE49-F238E27FC236}">
                <a16:creationId xmlns:a16="http://schemas.microsoft.com/office/drawing/2014/main" id="{E6313023-29E8-E265-5DE2-5AFD4A8B2AF7}"/>
              </a:ext>
            </a:extLst>
          </p:cNvPr>
          <p:cNvCxnSpPr>
            <a:cxnSpLocks/>
          </p:cNvCxnSpPr>
          <p:nvPr/>
        </p:nvCxnSpPr>
        <p:spPr>
          <a:xfrm>
            <a:off x="13768534" y="4119957"/>
            <a:ext cx="0" cy="64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16">
            <a:extLst>
              <a:ext uri="{FF2B5EF4-FFF2-40B4-BE49-F238E27FC236}">
                <a16:creationId xmlns:a16="http://schemas.microsoft.com/office/drawing/2014/main" id="{4AF03E68-A11A-C13F-2401-0AA9A089663E}"/>
              </a:ext>
            </a:extLst>
          </p:cNvPr>
          <p:cNvCxnSpPr>
            <a:cxnSpLocks/>
          </p:cNvCxnSpPr>
          <p:nvPr/>
        </p:nvCxnSpPr>
        <p:spPr>
          <a:xfrm>
            <a:off x="13106852" y="4482489"/>
            <a:ext cx="674276"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28">
            <a:extLst>
              <a:ext uri="{FF2B5EF4-FFF2-40B4-BE49-F238E27FC236}">
                <a16:creationId xmlns:a16="http://schemas.microsoft.com/office/drawing/2014/main" id="{9703C77A-30EA-F942-A0AD-9CC41CE2A93B}"/>
              </a:ext>
            </a:extLst>
          </p:cNvPr>
          <p:cNvSpPr txBox="1"/>
          <p:nvPr/>
        </p:nvSpPr>
        <p:spPr>
          <a:xfrm>
            <a:off x="13768535" y="4056677"/>
            <a:ext cx="934871" cy="422873"/>
          </a:xfrm>
          <a:prstGeom prst="rect">
            <a:avLst/>
          </a:prstGeom>
          <a:noFill/>
        </p:spPr>
        <p:txBody>
          <a:bodyPr wrap="none" rtlCol="0">
            <a:spAutoFit/>
          </a:bodyPr>
          <a:lstStyle/>
          <a:p>
            <a:pPr defTabSz="295382"/>
            <a:r>
              <a:rPr lang="en-US" sz="2148" b="1">
                <a:solidFill>
                  <a:srgbClr val="0098D7"/>
                </a:solidFill>
                <a:latin typeface="Segoe UI"/>
              </a:rPr>
              <a:t>+19%</a:t>
            </a:r>
            <a:endParaRPr lang="en-GB" sz="2148" b="1">
              <a:solidFill>
                <a:srgbClr val="0098D7"/>
              </a:solidFill>
              <a:latin typeface="Segoe UI"/>
            </a:endParaRPr>
          </a:p>
        </p:txBody>
      </p:sp>
      <p:sp>
        <p:nvSpPr>
          <p:cNvPr id="39" name="TextBox 29">
            <a:extLst>
              <a:ext uri="{FF2B5EF4-FFF2-40B4-BE49-F238E27FC236}">
                <a16:creationId xmlns:a16="http://schemas.microsoft.com/office/drawing/2014/main" id="{4FCEB292-C306-EFCF-0FB9-312640BF0E9E}"/>
              </a:ext>
            </a:extLst>
          </p:cNvPr>
          <p:cNvSpPr txBox="1"/>
          <p:nvPr/>
        </p:nvSpPr>
        <p:spPr>
          <a:xfrm>
            <a:off x="15125775" y="5568325"/>
            <a:ext cx="934871" cy="422873"/>
          </a:xfrm>
          <a:prstGeom prst="rect">
            <a:avLst/>
          </a:prstGeom>
          <a:noFill/>
        </p:spPr>
        <p:txBody>
          <a:bodyPr wrap="none" rtlCol="0">
            <a:spAutoFit/>
          </a:bodyPr>
          <a:lstStyle/>
          <a:p>
            <a:pPr defTabSz="295382"/>
            <a:r>
              <a:rPr lang="en-US" sz="2148" b="1">
                <a:solidFill>
                  <a:srgbClr val="0098D7"/>
                </a:solidFill>
                <a:latin typeface="Segoe UI"/>
              </a:rPr>
              <a:t>+56%</a:t>
            </a:r>
            <a:endParaRPr lang="en-GB" sz="2148" b="1">
              <a:solidFill>
                <a:srgbClr val="0098D7"/>
              </a:solidFill>
              <a:latin typeface="Segoe UI"/>
            </a:endParaRPr>
          </a:p>
        </p:txBody>
      </p:sp>
      <p:cxnSp>
        <p:nvCxnSpPr>
          <p:cNvPr id="40" name="Straight Connector 10">
            <a:extLst>
              <a:ext uri="{FF2B5EF4-FFF2-40B4-BE49-F238E27FC236}">
                <a16:creationId xmlns:a16="http://schemas.microsoft.com/office/drawing/2014/main" id="{54B93471-3A79-6C8E-5B83-6B822157C615}"/>
              </a:ext>
            </a:extLst>
          </p:cNvPr>
          <p:cNvCxnSpPr>
            <a:cxnSpLocks/>
          </p:cNvCxnSpPr>
          <p:nvPr/>
        </p:nvCxnSpPr>
        <p:spPr>
          <a:xfrm>
            <a:off x="15128677" y="5638425"/>
            <a:ext cx="0" cy="64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11">
            <a:extLst>
              <a:ext uri="{FF2B5EF4-FFF2-40B4-BE49-F238E27FC236}">
                <a16:creationId xmlns:a16="http://schemas.microsoft.com/office/drawing/2014/main" id="{A069288F-9C5D-B084-8B66-297F6E859AD0}"/>
              </a:ext>
            </a:extLst>
          </p:cNvPr>
          <p:cNvCxnSpPr>
            <a:cxnSpLocks/>
          </p:cNvCxnSpPr>
          <p:nvPr/>
        </p:nvCxnSpPr>
        <p:spPr>
          <a:xfrm>
            <a:off x="13106852" y="6000955"/>
            <a:ext cx="2034420"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Connector 14">
            <a:extLst>
              <a:ext uri="{FF2B5EF4-FFF2-40B4-BE49-F238E27FC236}">
                <a16:creationId xmlns:a16="http://schemas.microsoft.com/office/drawing/2014/main" id="{CD030401-79D7-009E-8249-758EF107A89D}"/>
              </a:ext>
            </a:extLst>
          </p:cNvPr>
          <p:cNvCxnSpPr>
            <a:cxnSpLocks/>
          </p:cNvCxnSpPr>
          <p:nvPr/>
        </p:nvCxnSpPr>
        <p:spPr>
          <a:xfrm>
            <a:off x="13093208" y="3829977"/>
            <a:ext cx="0" cy="3017052"/>
          </a:xfrm>
          <a:prstGeom prst="line">
            <a:avLst/>
          </a:prstGeom>
          <a:ln>
            <a:solidFill>
              <a:schemeClr val="accent5"/>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448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a:extLst>
              <a:ext uri="{FF2B5EF4-FFF2-40B4-BE49-F238E27FC236}">
                <a16:creationId xmlns:a16="http://schemas.microsoft.com/office/drawing/2014/main" id="{1354AF2A-16B2-B9C0-835A-633BF314F0A3}"/>
              </a:ext>
            </a:extLst>
          </p:cNvPr>
          <p:cNvPicPr>
            <a:picLocks noChangeAspect="1"/>
          </p:cNvPicPr>
          <p:nvPr/>
        </p:nvPicPr>
        <p:blipFill>
          <a:blip r:embed="rId3"/>
          <a:stretch>
            <a:fillRect/>
          </a:stretch>
        </p:blipFill>
        <p:spPr>
          <a:xfrm>
            <a:off x="5136681" y="2480657"/>
            <a:ext cx="8678692" cy="4895194"/>
          </a:xfrm>
          <a:prstGeom prst="rect">
            <a:avLst/>
          </a:prstGeom>
        </p:spPr>
      </p:pic>
      <p:sp>
        <p:nvSpPr>
          <p:cNvPr id="6" name="Titel 3">
            <a:extLst>
              <a:ext uri="{FF2B5EF4-FFF2-40B4-BE49-F238E27FC236}">
                <a16:creationId xmlns:a16="http://schemas.microsoft.com/office/drawing/2014/main" id="{D1F442A9-F5D7-3B51-6723-5C1AEC6AB0D1}"/>
              </a:ext>
            </a:extLst>
          </p:cNvPr>
          <p:cNvSpPr>
            <a:spLocks noGrp="1"/>
          </p:cNvSpPr>
          <p:nvPr>
            <p:ph type="title"/>
          </p:nvPr>
        </p:nvSpPr>
        <p:spPr>
          <a:xfrm>
            <a:off x="933450" y="540415"/>
            <a:ext cx="12307062" cy="586957"/>
          </a:xfrm>
        </p:spPr>
        <p:txBody>
          <a:bodyPr/>
          <a:lstStyle/>
          <a:p>
            <a:r>
              <a:rPr lang="en-US"/>
              <a:t>What the solution means for customers</a:t>
            </a:r>
            <a:endParaRPr lang="nl-BE"/>
          </a:p>
        </p:txBody>
      </p:sp>
      <p:sp>
        <p:nvSpPr>
          <p:cNvPr id="7" name="Speech Bubble: Rectangle with Corners Rounded 13">
            <a:extLst>
              <a:ext uri="{FF2B5EF4-FFF2-40B4-BE49-F238E27FC236}">
                <a16:creationId xmlns:a16="http://schemas.microsoft.com/office/drawing/2014/main" id="{9469A192-6EEA-ACA7-F941-EB2A68CE8545}"/>
              </a:ext>
            </a:extLst>
          </p:cNvPr>
          <p:cNvSpPr/>
          <p:nvPr/>
        </p:nvSpPr>
        <p:spPr>
          <a:xfrm>
            <a:off x="2192214" y="2224570"/>
            <a:ext cx="3867334" cy="1611389"/>
          </a:xfrm>
          <a:prstGeom prst="wedgeRoundRectCallout">
            <a:avLst>
              <a:gd name="adj1" fmla="val 61567"/>
              <a:gd name="adj2" fmla="val 45392"/>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Reduce Driver Dependency</a:t>
            </a:r>
          </a:p>
          <a:p>
            <a:pPr marL="457200" marR="0" lvl="0" indent="-457200" algn="l" defTabSz="329946" rtl="0" eaLnBrk="1" fontAlgn="auto" latinLnBrk="0" hangingPunct="1">
              <a:lnSpc>
                <a:spcPct val="100000"/>
              </a:lnSpc>
              <a:spcBef>
                <a:spcPts val="0"/>
              </a:spcBef>
              <a:spcAft>
                <a:spcPts val="0"/>
              </a:spcAft>
              <a:buClrTx/>
              <a:buSzTx/>
              <a:buFont typeface="System Font Regular"/>
              <a:buChar char="—"/>
              <a:tabLst/>
              <a:defRPr/>
            </a:pPr>
            <a:r>
              <a:rPr lang="en-US" sz="1790">
                <a:solidFill>
                  <a:srgbClr val="0098D6"/>
                </a:solidFill>
                <a:latin typeface="Segoe UI"/>
              </a:rPr>
              <a:t>Remote 2-way commands</a:t>
            </a:r>
          </a:p>
        </p:txBody>
      </p:sp>
      <p:sp>
        <p:nvSpPr>
          <p:cNvPr id="8" name="Speech Bubble: Rectangle with Corners Rounded 14">
            <a:extLst>
              <a:ext uri="{FF2B5EF4-FFF2-40B4-BE49-F238E27FC236}">
                <a16:creationId xmlns:a16="http://schemas.microsoft.com/office/drawing/2014/main" id="{C858F1A6-1970-044D-647C-7BA47E099BBA}"/>
              </a:ext>
            </a:extLst>
          </p:cNvPr>
          <p:cNvSpPr/>
          <p:nvPr/>
        </p:nvSpPr>
        <p:spPr>
          <a:xfrm>
            <a:off x="12193259" y="2581285"/>
            <a:ext cx="3405329" cy="1611389"/>
          </a:xfrm>
          <a:prstGeom prst="wedgeRoundRectCallout">
            <a:avLst>
              <a:gd name="adj1" fmla="val -61897"/>
              <a:gd name="adj2" fmla="val 36211"/>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Improve Uptime</a:t>
            </a:r>
          </a:p>
          <a:p>
            <a:pPr marL="457200" marR="0" lvl="0" indent="-457200" algn="l" defTabSz="329946" rtl="0" eaLnBrk="1" fontAlgn="auto" latinLnBrk="0" hangingPunct="1">
              <a:lnSpc>
                <a:spcPct val="100000"/>
              </a:lnSpc>
              <a:spcBef>
                <a:spcPts val="0"/>
              </a:spcBef>
              <a:spcAft>
                <a:spcPts val="0"/>
              </a:spcAft>
              <a:buClrTx/>
              <a:buSzTx/>
              <a:buFont typeface="System Font Regular"/>
              <a:buChar char="—"/>
              <a:tabLst/>
              <a:defRPr/>
            </a:pPr>
            <a:r>
              <a:rPr lang="en-US" sz="1790">
                <a:solidFill>
                  <a:srgbClr val="0098D6"/>
                </a:solidFill>
                <a:latin typeface="Segoe UI"/>
              </a:rPr>
              <a:t>Flash Load Over The Air</a:t>
            </a:r>
          </a:p>
          <a:p>
            <a:pPr marL="457200" marR="0" lvl="0" indent="-457200" algn="l" defTabSz="329946" rtl="0" eaLnBrk="1" fontAlgn="auto" latinLnBrk="0" hangingPunct="1">
              <a:lnSpc>
                <a:spcPct val="100000"/>
              </a:lnSpc>
              <a:spcBef>
                <a:spcPts val="0"/>
              </a:spcBef>
              <a:spcAft>
                <a:spcPts val="0"/>
              </a:spcAft>
              <a:buClrTx/>
              <a:buSzTx/>
              <a:buFont typeface="System Font Regular"/>
              <a:buChar char="—"/>
              <a:tabLst/>
              <a:defRPr/>
            </a:pPr>
            <a:r>
              <a:rPr lang="en-US" sz="1790">
                <a:solidFill>
                  <a:srgbClr val="0098D6"/>
                </a:solidFill>
                <a:latin typeface="Segoe UI"/>
              </a:rPr>
              <a:t>24/7 Fleet Monitoring</a:t>
            </a:r>
          </a:p>
          <a:p>
            <a:pPr marL="457200" marR="0" lvl="0" indent="-457200" algn="l" defTabSz="329946" rtl="0" eaLnBrk="1" fontAlgn="auto" latinLnBrk="0" hangingPunct="1">
              <a:lnSpc>
                <a:spcPct val="100000"/>
              </a:lnSpc>
              <a:spcBef>
                <a:spcPts val="0"/>
              </a:spcBef>
              <a:spcAft>
                <a:spcPts val="0"/>
              </a:spcAft>
              <a:buClrTx/>
              <a:buSzTx/>
              <a:buFont typeface="System Font Regular"/>
              <a:buChar char="—"/>
              <a:tabLst/>
              <a:defRPr/>
            </a:pPr>
            <a:r>
              <a:rPr lang="en-US" sz="1790">
                <a:solidFill>
                  <a:srgbClr val="0098D6"/>
                </a:solidFill>
                <a:latin typeface="Segoe UI"/>
              </a:rPr>
              <a:t>EBS/TPMS Solutions</a:t>
            </a:r>
          </a:p>
        </p:txBody>
      </p:sp>
      <p:sp>
        <p:nvSpPr>
          <p:cNvPr id="9" name="Speech Bubble: Rectangle with Corners Rounded 22">
            <a:extLst>
              <a:ext uri="{FF2B5EF4-FFF2-40B4-BE49-F238E27FC236}">
                <a16:creationId xmlns:a16="http://schemas.microsoft.com/office/drawing/2014/main" id="{379C8DF6-3DE6-EB2B-EE55-92F0E9B61DC8}"/>
              </a:ext>
            </a:extLst>
          </p:cNvPr>
          <p:cNvSpPr/>
          <p:nvPr/>
        </p:nvSpPr>
        <p:spPr>
          <a:xfrm>
            <a:off x="12918872" y="5630498"/>
            <a:ext cx="4449187" cy="1611389"/>
          </a:xfrm>
          <a:prstGeom prst="wedgeRoundRectCallout">
            <a:avLst>
              <a:gd name="adj1" fmla="val -59117"/>
              <a:gd name="adj2" fmla="val -54107"/>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Enable Sustainability</a:t>
            </a:r>
          </a:p>
          <a:p>
            <a:pPr marL="457200" indent="-457200">
              <a:buFont typeface="System Font Regular"/>
              <a:buChar char="—"/>
              <a:defRPr/>
            </a:pPr>
            <a:r>
              <a:rPr lang="en-US" sz="1790">
                <a:solidFill>
                  <a:srgbClr val="0098D6"/>
                </a:solidFill>
                <a:latin typeface="Segoe UI"/>
              </a:rPr>
              <a:t>PIEK Mode</a:t>
            </a:r>
          </a:p>
          <a:p>
            <a:pPr marL="457200" indent="-457200">
              <a:buFont typeface="System Font Regular"/>
              <a:buChar char="—"/>
              <a:defRPr/>
            </a:pPr>
            <a:r>
              <a:rPr lang="en-US" sz="1790">
                <a:solidFill>
                  <a:srgbClr val="0098D6"/>
                </a:solidFill>
                <a:latin typeface="Segoe UI"/>
              </a:rPr>
              <a:t>Fuel Consumption Information </a:t>
            </a:r>
          </a:p>
          <a:p>
            <a:pPr marL="457200" indent="-457200">
              <a:buFont typeface="System Font Regular"/>
              <a:buChar char="—"/>
              <a:defRPr/>
            </a:pPr>
            <a:endParaRPr lang="en-US" sz="1790">
              <a:solidFill>
                <a:srgbClr val="111E39"/>
              </a:solidFill>
              <a:latin typeface="Segoe UI"/>
            </a:endParaRPr>
          </a:p>
        </p:txBody>
      </p:sp>
      <p:sp>
        <p:nvSpPr>
          <p:cNvPr id="10" name="Rectangle 9">
            <a:extLst>
              <a:ext uri="{FF2B5EF4-FFF2-40B4-BE49-F238E27FC236}">
                <a16:creationId xmlns:a16="http://schemas.microsoft.com/office/drawing/2014/main" id="{8B69416A-1E3D-A1A8-932F-F955144A52E2}"/>
              </a:ext>
            </a:extLst>
          </p:cNvPr>
          <p:cNvSpPr/>
          <p:nvPr/>
        </p:nvSpPr>
        <p:spPr>
          <a:xfrm>
            <a:off x="933449" y="7616690"/>
            <a:ext cx="15430565" cy="6445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a:solidFill>
                  <a:srgbClr val="FFFFFF"/>
                </a:solidFill>
                <a:latin typeface="Segoe UI"/>
              </a:rPr>
              <a:t>Understanding the </a:t>
            </a:r>
            <a:r>
              <a:rPr lang="en-US" sz="2148" b="1">
                <a:solidFill>
                  <a:srgbClr val="FFFFFF"/>
                </a:solidFill>
                <a:latin typeface="Segoe UI"/>
              </a:rPr>
              <a:t>customer’s needs</a:t>
            </a:r>
            <a:r>
              <a:rPr lang="en-US" sz="2148">
                <a:solidFill>
                  <a:srgbClr val="FFFFFF"/>
                </a:solidFill>
                <a:latin typeface="Segoe UI"/>
              </a:rPr>
              <a:t> is the starting point of </a:t>
            </a:r>
            <a:r>
              <a:rPr lang="en-US" sz="2148" b="1">
                <a:solidFill>
                  <a:srgbClr val="FFFFFF"/>
                </a:solidFill>
                <a:latin typeface="Segoe UI"/>
              </a:rPr>
              <a:t>Solution Selling</a:t>
            </a:r>
          </a:p>
        </p:txBody>
      </p:sp>
      <p:sp>
        <p:nvSpPr>
          <p:cNvPr id="11" name="Speech Bubble: Rectangle with Corners Rounded 13">
            <a:extLst>
              <a:ext uri="{FF2B5EF4-FFF2-40B4-BE49-F238E27FC236}">
                <a16:creationId xmlns:a16="http://schemas.microsoft.com/office/drawing/2014/main" id="{2B8FBCD7-7928-1488-CE91-A3ABB1CB7671}"/>
              </a:ext>
            </a:extLst>
          </p:cNvPr>
          <p:cNvSpPr/>
          <p:nvPr/>
        </p:nvSpPr>
        <p:spPr>
          <a:xfrm>
            <a:off x="2192214" y="5373130"/>
            <a:ext cx="3867333" cy="1611389"/>
          </a:xfrm>
          <a:prstGeom prst="wedgeRoundRectCallout">
            <a:avLst>
              <a:gd name="adj1" fmla="val 65656"/>
              <a:gd name="adj2" fmla="val -12890"/>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Make Operations Leaner</a:t>
            </a:r>
          </a:p>
          <a:p>
            <a:pPr marL="457200" indent="-457200">
              <a:buFont typeface="System Font Regular"/>
              <a:buChar char="—"/>
              <a:defRPr/>
            </a:pPr>
            <a:r>
              <a:rPr lang="en-US" sz="1790">
                <a:solidFill>
                  <a:srgbClr val="0098D6"/>
                </a:solidFill>
                <a:latin typeface="Segoe UI"/>
              </a:rPr>
              <a:t>Service Contracts</a:t>
            </a:r>
          </a:p>
          <a:p>
            <a:pPr marL="457200" indent="-457200">
              <a:buFont typeface="System Font Regular"/>
              <a:buChar char="—"/>
              <a:defRPr/>
            </a:pPr>
            <a:r>
              <a:rPr lang="en-US" sz="1790">
                <a:solidFill>
                  <a:srgbClr val="0098D6"/>
                </a:solidFill>
                <a:latin typeface="Segoe UI"/>
              </a:rPr>
              <a:t>Connectivity as Standard</a:t>
            </a:r>
          </a:p>
          <a:p>
            <a:pPr marL="457200" indent="-457200">
              <a:buFont typeface="System Font Regular"/>
              <a:buChar char="—"/>
              <a:defRPr/>
            </a:pPr>
            <a:endParaRPr lang="en-US" sz="1790">
              <a:solidFill>
                <a:srgbClr val="0098D6"/>
              </a:solidFill>
              <a:latin typeface="Segoe UI"/>
            </a:endParaRPr>
          </a:p>
        </p:txBody>
      </p:sp>
    </p:spTree>
    <p:extLst>
      <p:ext uri="{BB962C8B-B14F-4D97-AF65-F5344CB8AC3E}">
        <p14:creationId xmlns:p14="http://schemas.microsoft.com/office/powerpoint/2010/main" val="413251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a:extLst>
              <a:ext uri="{FF2B5EF4-FFF2-40B4-BE49-F238E27FC236}">
                <a16:creationId xmlns:a16="http://schemas.microsoft.com/office/drawing/2014/main" id="{1354AF2A-16B2-B9C0-835A-633BF314F0A3}"/>
              </a:ext>
            </a:extLst>
          </p:cNvPr>
          <p:cNvPicPr>
            <a:picLocks noChangeAspect="1"/>
          </p:cNvPicPr>
          <p:nvPr/>
        </p:nvPicPr>
        <p:blipFill>
          <a:blip r:embed="rId3"/>
          <a:stretch>
            <a:fillRect/>
          </a:stretch>
        </p:blipFill>
        <p:spPr>
          <a:xfrm>
            <a:off x="5136681" y="2480657"/>
            <a:ext cx="8678692" cy="4895194"/>
          </a:xfrm>
          <a:prstGeom prst="rect">
            <a:avLst/>
          </a:prstGeom>
        </p:spPr>
      </p:pic>
      <p:sp>
        <p:nvSpPr>
          <p:cNvPr id="6" name="Titel 3">
            <a:extLst>
              <a:ext uri="{FF2B5EF4-FFF2-40B4-BE49-F238E27FC236}">
                <a16:creationId xmlns:a16="http://schemas.microsoft.com/office/drawing/2014/main" id="{D1F442A9-F5D7-3B51-6723-5C1AEC6AB0D1}"/>
              </a:ext>
            </a:extLst>
          </p:cNvPr>
          <p:cNvSpPr>
            <a:spLocks noGrp="1"/>
          </p:cNvSpPr>
          <p:nvPr>
            <p:ph type="title"/>
          </p:nvPr>
        </p:nvSpPr>
        <p:spPr>
          <a:xfrm>
            <a:off x="933450" y="540415"/>
            <a:ext cx="12307062" cy="586957"/>
          </a:xfrm>
        </p:spPr>
        <p:txBody>
          <a:bodyPr/>
          <a:lstStyle/>
          <a:p>
            <a:r>
              <a:rPr lang="en-US"/>
              <a:t>Thermo King uptime &amp; fleet efficiency solutions</a:t>
            </a:r>
            <a:endParaRPr lang="nl-BE"/>
          </a:p>
        </p:txBody>
      </p:sp>
      <p:sp>
        <p:nvSpPr>
          <p:cNvPr id="7" name="Speech Bubble: Rectangle with Corners Rounded 13">
            <a:extLst>
              <a:ext uri="{FF2B5EF4-FFF2-40B4-BE49-F238E27FC236}">
                <a16:creationId xmlns:a16="http://schemas.microsoft.com/office/drawing/2014/main" id="{9469A192-6EEA-ACA7-F941-EB2A68CE8545}"/>
              </a:ext>
            </a:extLst>
          </p:cNvPr>
          <p:cNvSpPr/>
          <p:nvPr/>
        </p:nvSpPr>
        <p:spPr>
          <a:xfrm>
            <a:off x="2970287" y="2224570"/>
            <a:ext cx="3867334" cy="1611389"/>
          </a:xfrm>
          <a:prstGeom prst="wedgeRoundRectCallout">
            <a:avLst>
              <a:gd name="adj1" fmla="val 84284"/>
              <a:gd name="adj2" fmla="val 25364"/>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Connectivity as Standard</a:t>
            </a:r>
          </a:p>
          <a:p>
            <a:pPr marL="457200" indent="-457200">
              <a:buFont typeface="System Font Regular"/>
              <a:buChar char="—"/>
              <a:defRPr/>
            </a:pPr>
            <a:r>
              <a:rPr lang="en-US" sz="1790">
                <a:solidFill>
                  <a:srgbClr val="0098D6"/>
                </a:solidFill>
                <a:latin typeface="Segoe UI"/>
              </a:rPr>
              <a:t>All Advancer units come with full connectivity for the first 2 years  </a:t>
            </a:r>
          </a:p>
          <a:p>
            <a:pPr marL="457200" marR="0" lvl="0" indent="-457200" algn="l" defTabSz="329946" rtl="0" eaLnBrk="1" fontAlgn="auto" latinLnBrk="0" hangingPunct="1">
              <a:lnSpc>
                <a:spcPct val="100000"/>
              </a:lnSpc>
              <a:spcBef>
                <a:spcPts val="0"/>
              </a:spcBef>
              <a:spcAft>
                <a:spcPts val="0"/>
              </a:spcAft>
              <a:buClrTx/>
              <a:buSzTx/>
              <a:buFont typeface="System Font Regular"/>
              <a:buChar char="—"/>
              <a:tabLst/>
              <a:defRPr/>
            </a:pPr>
            <a:endParaRPr lang="en-US" sz="1790">
              <a:solidFill>
                <a:srgbClr val="0098D6"/>
              </a:solidFill>
              <a:latin typeface="Segoe UI"/>
            </a:endParaRPr>
          </a:p>
        </p:txBody>
      </p:sp>
      <p:sp>
        <p:nvSpPr>
          <p:cNvPr id="8" name="Speech Bubble: Rectangle with Corners Rounded 14">
            <a:extLst>
              <a:ext uri="{FF2B5EF4-FFF2-40B4-BE49-F238E27FC236}">
                <a16:creationId xmlns:a16="http://schemas.microsoft.com/office/drawing/2014/main" id="{C858F1A6-1970-044D-647C-7BA47E099BBA}"/>
              </a:ext>
            </a:extLst>
          </p:cNvPr>
          <p:cNvSpPr/>
          <p:nvPr/>
        </p:nvSpPr>
        <p:spPr>
          <a:xfrm>
            <a:off x="12193259" y="2581285"/>
            <a:ext cx="3405329" cy="1611389"/>
          </a:xfrm>
          <a:prstGeom prst="wedgeRoundRectCallout">
            <a:avLst>
              <a:gd name="adj1" fmla="val -61897"/>
              <a:gd name="adj2" fmla="val 36211"/>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err="1">
                <a:solidFill>
                  <a:srgbClr val="00326A"/>
                </a:solidFill>
                <a:latin typeface="Segoe UI"/>
              </a:rPr>
              <a:t>ComfortPlus</a:t>
            </a:r>
            <a:endParaRPr lang="en-US" sz="1790">
              <a:solidFill>
                <a:srgbClr val="0098D6"/>
              </a:solidFill>
              <a:latin typeface="Segoe UI"/>
            </a:endParaRPr>
          </a:p>
          <a:p>
            <a:pPr marL="457200" marR="0" lvl="0" indent="-457200" algn="l" defTabSz="329946" rtl="0" eaLnBrk="1" fontAlgn="auto" latinLnBrk="0" hangingPunct="1">
              <a:lnSpc>
                <a:spcPct val="100000"/>
              </a:lnSpc>
              <a:spcBef>
                <a:spcPts val="0"/>
              </a:spcBef>
              <a:spcAft>
                <a:spcPts val="0"/>
              </a:spcAft>
              <a:buClrTx/>
              <a:buSzTx/>
              <a:buFont typeface="System Font Regular"/>
              <a:buChar char="—"/>
              <a:tabLst/>
              <a:defRPr/>
            </a:pPr>
            <a:r>
              <a:rPr lang="en-US" sz="1790">
                <a:solidFill>
                  <a:srgbClr val="0098D6"/>
                </a:solidFill>
                <a:latin typeface="Segoe UI"/>
              </a:rPr>
              <a:t>An all-in-one solution especially for international long-haul customers; whenever, wherever</a:t>
            </a:r>
          </a:p>
        </p:txBody>
      </p:sp>
      <p:sp>
        <p:nvSpPr>
          <p:cNvPr id="9" name="Speech Bubble: Rectangle with Corners Rounded 22">
            <a:extLst>
              <a:ext uri="{FF2B5EF4-FFF2-40B4-BE49-F238E27FC236}">
                <a16:creationId xmlns:a16="http://schemas.microsoft.com/office/drawing/2014/main" id="{379C8DF6-3DE6-EB2B-EE55-92F0E9B61DC8}"/>
              </a:ext>
            </a:extLst>
          </p:cNvPr>
          <p:cNvSpPr/>
          <p:nvPr/>
        </p:nvSpPr>
        <p:spPr>
          <a:xfrm>
            <a:off x="12918872" y="5630498"/>
            <a:ext cx="4449187" cy="1611389"/>
          </a:xfrm>
          <a:prstGeom prst="wedgeRoundRectCallout">
            <a:avLst>
              <a:gd name="adj1" fmla="val -61535"/>
              <a:gd name="adj2" fmla="val -29628"/>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Trailer Assist Premium</a:t>
            </a:r>
          </a:p>
          <a:p>
            <a:pPr marL="457200" indent="-457200">
              <a:buFont typeface="System Font Regular"/>
              <a:buChar char="—"/>
              <a:defRPr/>
            </a:pPr>
            <a:r>
              <a:rPr lang="en-US" sz="1790">
                <a:solidFill>
                  <a:srgbClr val="0098D6"/>
                </a:solidFill>
                <a:latin typeface="Segoe UI"/>
              </a:rPr>
              <a:t>EBS/TPMS solutions enable both an increase of the trailer uptime and the efficiency of your fleet</a:t>
            </a:r>
          </a:p>
          <a:p>
            <a:pPr marL="457200" indent="-457200">
              <a:buFont typeface="System Font Regular"/>
              <a:buChar char="—"/>
              <a:defRPr/>
            </a:pPr>
            <a:endParaRPr lang="en-US" sz="1790">
              <a:solidFill>
                <a:srgbClr val="111E39"/>
              </a:solidFill>
              <a:latin typeface="Segoe UI"/>
            </a:endParaRPr>
          </a:p>
        </p:txBody>
      </p:sp>
      <p:sp>
        <p:nvSpPr>
          <p:cNvPr id="10" name="Rectangle 9">
            <a:extLst>
              <a:ext uri="{FF2B5EF4-FFF2-40B4-BE49-F238E27FC236}">
                <a16:creationId xmlns:a16="http://schemas.microsoft.com/office/drawing/2014/main" id="{8B69416A-1E3D-A1A8-932F-F955144A52E2}"/>
              </a:ext>
            </a:extLst>
          </p:cNvPr>
          <p:cNvSpPr/>
          <p:nvPr/>
        </p:nvSpPr>
        <p:spPr>
          <a:xfrm>
            <a:off x="933449" y="7616690"/>
            <a:ext cx="15430565" cy="6445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a:solidFill>
                  <a:srgbClr val="FFFFFF"/>
                </a:solidFill>
                <a:latin typeface="Segoe UI"/>
              </a:rPr>
              <a:t>Thermo King offers various </a:t>
            </a:r>
            <a:r>
              <a:rPr lang="en-US" sz="2148" b="1">
                <a:solidFill>
                  <a:srgbClr val="FFFFFF"/>
                </a:solidFill>
                <a:latin typeface="Segoe UI"/>
              </a:rPr>
              <a:t>uptime &amp; fleet efficiency solutions</a:t>
            </a:r>
            <a:r>
              <a:rPr lang="en-US" sz="2148">
                <a:solidFill>
                  <a:srgbClr val="FFFFFF"/>
                </a:solidFill>
                <a:latin typeface="Segoe UI"/>
              </a:rPr>
              <a:t> to serve the customer’s needs</a:t>
            </a:r>
          </a:p>
        </p:txBody>
      </p:sp>
      <p:sp>
        <p:nvSpPr>
          <p:cNvPr id="11" name="Speech Bubble: Rectangle with Corners Rounded 13">
            <a:extLst>
              <a:ext uri="{FF2B5EF4-FFF2-40B4-BE49-F238E27FC236}">
                <a16:creationId xmlns:a16="http://schemas.microsoft.com/office/drawing/2014/main" id="{2B8FBCD7-7928-1488-CE91-A3ABB1CB7671}"/>
              </a:ext>
            </a:extLst>
          </p:cNvPr>
          <p:cNvSpPr/>
          <p:nvPr/>
        </p:nvSpPr>
        <p:spPr>
          <a:xfrm>
            <a:off x="1269348" y="3927533"/>
            <a:ext cx="3867333" cy="1611389"/>
          </a:xfrm>
          <a:prstGeom prst="wedgeRoundRectCallout">
            <a:avLst>
              <a:gd name="adj1" fmla="val 65656"/>
              <a:gd name="adj2" fmla="val -12890"/>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24/7 Fleet Monitoring</a:t>
            </a:r>
          </a:p>
          <a:p>
            <a:pPr marL="457200" indent="-457200">
              <a:buFont typeface="System Font Regular"/>
              <a:buChar char="—"/>
              <a:defRPr/>
            </a:pPr>
            <a:r>
              <a:rPr lang="en-US" sz="1790">
                <a:solidFill>
                  <a:srgbClr val="0098D6"/>
                </a:solidFill>
                <a:latin typeface="Segoe UI"/>
              </a:rPr>
              <a:t>Thermo King experts monitor, respond and resolve whenever there is a problem with the unit</a:t>
            </a:r>
          </a:p>
          <a:p>
            <a:pPr marL="457200" indent="-457200">
              <a:buFont typeface="System Font Regular"/>
              <a:buChar char="—"/>
              <a:defRPr/>
            </a:pPr>
            <a:endParaRPr lang="en-US" sz="1790">
              <a:solidFill>
                <a:srgbClr val="0098D6"/>
              </a:solidFill>
              <a:latin typeface="Segoe UI"/>
            </a:endParaRPr>
          </a:p>
        </p:txBody>
      </p:sp>
      <p:sp>
        <p:nvSpPr>
          <p:cNvPr id="2" name="Speech Bubble: Rectangle with Corners Rounded 13">
            <a:extLst>
              <a:ext uri="{FF2B5EF4-FFF2-40B4-BE49-F238E27FC236}">
                <a16:creationId xmlns:a16="http://schemas.microsoft.com/office/drawing/2014/main" id="{59CF7FF6-A565-0F49-3013-6AD766284686}"/>
              </a:ext>
            </a:extLst>
          </p:cNvPr>
          <p:cNvSpPr/>
          <p:nvPr/>
        </p:nvSpPr>
        <p:spPr>
          <a:xfrm>
            <a:off x="3435462" y="5630496"/>
            <a:ext cx="3867333" cy="1611389"/>
          </a:xfrm>
          <a:prstGeom prst="wedgeRoundRectCallout">
            <a:avLst>
              <a:gd name="adj1" fmla="val 79101"/>
              <a:gd name="adj2" fmla="val -61847"/>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Extended Warranty</a:t>
            </a:r>
          </a:p>
          <a:p>
            <a:pPr marL="457200" indent="-457200">
              <a:buFont typeface="System Font Regular"/>
              <a:buChar char="—"/>
              <a:defRPr/>
            </a:pPr>
            <a:r>
              <a:rPr lang="en-US" sz="1790">
                <a:solidFill>
                  <a:srgbClr val="0098D6"/>
                </a:solidFill>
                <a:latin typeface="Segoe UI"/>
              </a:rPr>
              <a:t>Peace of mind, seamlessly extends the standard factory warranty for up to five years</a:t>
            </a:r>
          </a:p>
          <a:p>
            <a:pPr marL="457200" indent="-457200">
              <a:buFont typeface="System Font Regular"/>
              <a:buChar char="—"/>
              <a:defRPr/>
            </a:pPr>
            <a:endParaRPr lang="en-US" sz="1790">
              <a:solidFill>
                <a:srgbClr val="0098D6"/>
              </a:solidFill>
              <a:latin typeface="Segoe UI"/>
            </a:endParaRPr>
          </a:p>
        </p:txBody>
      </p:sp>
    </p:spTree>
    <p:extLst>
      <p:ext uri="{BB962C8B-B14F-4D97-AF65-F5344CB8AC3E}">
        <p14:creationId xmlns:p14="http://schemas.microsoft.com/office/powerpoint/2010/main" val="2190182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730BE674-AACA-5390-D528-EA455054BC02}"/>
              </a:ext>
            </a:extLst>
          </p:cNvPr>
          <p:cNvSpPr>
            <a:spLocks noGrp="1"/>
          </p:cNvSpPr>
          <p:nvPr>
            <p:ph type="body" sz="quarter" idx="13"/>
          </p:nvPr>
        </p:nvSpPr>
        <p:spPr/>
        <p:txBody>
          <a:bodyPr/>
          <a:lstStyle/>
          <a:p>
            <a:r>
              <a:rPr lang="nl-BE"/>
              <a:t>A-SERIES CONNECTIVITY AS STANDARD</a:t>
            </a:r>
          </a:p>
        </p:txBody>
      </p:sp>
      <p:sp>
        <p:nvSpPr>
          <p:cNvPr id="3" name="Title 2">
            <a:extLst>
              <a:ext uri="{FF2B5EF4-FFF2-40B4-BE49-F238E27FC236}">
                <a16:creationId xmlns:a16="http://schemas.microsoft.com/office/drawing/2014/main" id="{7E4F6C53-8182-9A31-1A2C-30FA24380244}"/>
              </a:ext>
            </a:extLst>
          </p:cNvPr>
          <p:cNvSpPr>
            <a:spLocks noGrp="1"/>
          </p:cNvSpPr>
          <p:nvPr>
            <p:ph type="title"/>
          </p:nvPr>
        </p:nvSpPr>
        <p:spPr/>
        <p:txBody>
          <a:bodyPr/>
          <a:lstStyle/>
          <a:p>
            <a:r>
              <a:rPr lang="en-IE">
                <a:latin typeface="Segoe UI Semibold"/>
                <a:cs typeface="Segoe UI Semibold"/>
              </a:rPr>
              <a:t>Advancer Spectrum</a:t>
            </a:r>
          </a:p>
        </p:txBody>
      </p:sp>
      <p:sp>
        <p:nvSpPr>
          <p:cNvPr id="5" name="Tijdelijke aanduiding voor tekst 4">
            <a:extLst>
              <a:ext uri="{FF2B5EF4-FFF2-40B4-BE49-F238E27FC236}">
                <a16:creationId xmlns:a16="http://schemas.microsoft.com/office/drawing/2014/main" id="{6FE3C5A8-99E8-6136-3101-5B2D6531CB11}"/>
              </a:ext>
            </a:extLst>
          </p:cNvPr>
          <p:cNvSpPr>
            <a:spLocks noGrp="1"/>
          </p:cNvSpPr>
          <p:nvPr>
            <p:ph type="body" sz="quarter" idx="17"/>
          </p:nvPr>
        </p:nvSpPr>
        <p:spPr>
          <a:xfrm>
            <a:off x="933449" y="2109169"/>
            <a:ext cx="8210551" cy="6093628"/>
          </a:xfrm>
        </p:spPr>
        <p:txBody>
          <a:bodyPr>
            <a:noAutofit/>
          </a:bodyPr>
          <a:lstStyle/>
          <a:p>
            <a:r>
              <a:rPr lang="nl-BE" sz="2400"/>
              <a:t>A-Series units come with 2-years FULL connectivity </a:t>
            </a:r>
            <a:br>
              <a:rPr lang="nl-BE" sz="2400"/>
            </a:br>
            <a:r>
              <a:rPr lang="nl-BE" sz="2400"/>
              <a:t>(hardware + subscription) </a:t>
            </a:r>
          </a:p>
          <a:p>
            <a:r>
              <a:rPr lang="nl-BE" sz="2400"/>
              <a:t>&gt;80% of A-Series units get activated by customers </a:t>
            </a:r>
          </a:p>
          <a:p>
            <a:r>
              <a:rPr lang="nl-BE" sz="2400"/>
              <a:t>&gt;78% contracts renewed to paying contracts at the end of the 2 years </a:t>
            </a:r>
          </a:p>
          <a:p>
            <a:r>
              <a:rPr lang="nl-BE" sz="2400"/>
              <a:t>Available MARCOM to further promote this package to your customers:</a:t>
            </a:r>
          </a:p>
          <a:p>
            <a:r>
              <a:rPr lang="nl-BE" sz="2400"/>
              <a:t>HTML email to inform customers about the package - HERE</a:t>
            </a:r>
          </a:p>
          <a:p>
            <a:r>
              <a:rPr lang="nl-BE" sz="2400"/>
              <a:t>Recommended on boarding process to increase the renewal chances - HERE</a:t>
            </a:r>
          </a:p>
          <a:p>
            <a:r>
              <a:rPr lang="nl-BE" sz="2400"/>
              <a:t>A-Series MT comes with a new feature: REMOTE ON/OFF at zone level</a:t>
            </a:r>
          </a:p>
          <a:p>
            <a:r>
              <a:rPr lang="nl-BE" sz="2400"/>
              <a:t>A detailed hot sheet can be found here</a:t>
            </a:r>
          </a:p>
          <a:p>
            <a:endParaRPr lang="nl-BE" sz="2400"/>
          </a:p>
        </p:txBody>
      </p:sp>
      <p:pic>
        <p:nvPicPr>
          <p:cNvPr id="6" name="Picture 7" descr="A picture containing text, electronics, display, screenshot&#10;&#10;Description automatically generated">
            <a:extLst>
              <a:ext uri="{FF2B5EF4-FFF2-40B4-BE49-F238E27FC236}">
                <a16:creationId xmlns:a16="http://schemas.microsoft.com/office/drawing/2014/main" id="{23E71B62-3300-2301-CCC8-BBCEBB4C1614}"/>
              </a:ext>
            </a:extLst>
          </p:cNvPr>
          <p:cNvPicPr>
            <a:picLocks noChangeAspect="1"/>
          </p:cNvPicPr>
          <p:nvPr/>
        </p:nvPicPr>
        <p:blipFill>
          <a:blip r:embed="rId3"/>
          <a:stretch>
            <a:fillRect/>
          </a:stretch>
        </p:blipFill>
        <p:spPr>
          <a:xfrm>
            <a:off x="10363199" y="2271998"/>
            <a:ext cx="7459611" cy="6396676"/>
          </a:xfrm>
          <a:prstGeom prst="rect">
            <a:avLst/>
          </a:prstGeom>
        </p:spPr>
      </p:pic>
    </p:spTree>
    <p:extLst>
      <p:ext uri="{BB962C8B-B14F-4D97-AF65-F5344CB8AC3E}">
        <p14:creationId xmlns:p14="http://schemas.microsoft.com/office/powerpoint/2010/main" val="2660920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E847684-5B18-F584-9729-CF1E7C31A533}"/>
              </a:ext>
            </a:extLst>
          </p:cNvPr>
          <p:cNvSpPr>
            <a:spLocks noGrp="1"/>
          </p:cNvSpPr>
          <p:nvPr>
            <p:ph type="body" sz="quarter" idx="26"/>
          </p:nvPr>
        </p:nvSpPr>
        <p:spPr>
          <a:xfrm>
            <a:off x="4903500" y="2305437"/>
            <a:ext cx="4554071" cy="1161437"/>
          </a:xfrm>
        </p:spPr>
        <p:txBody>
          <a:bodyPr/>
          <a:lstStyle/>
          <a:p>
            <a:r>
              <a:rPr lang="nl-BE"/>
              <a:t>BlueBox2</a:t>
            </a:r>
          </a:p>
        </p:txBody>
      </p:sp>
      <p:sp>
        <p:nvSpPr>
          <p:cNvPr id="4" name="Tijdelijke aanduiding voor tekst 3">
            <a:extLst>
              <a:ext uri="{FF2B5EF4-FFF2-40B4-BE49-F238E27FC236}">
                <a16:creationId xmlns:a16="http://schemas.microsoft.com/office/drawing/2014/main" id="{E2ED26C5-B7C7-94B1-D399-A72122B44381}"/>
              </a:ext>
            </a:extLst>
          </p:cNvPr>
          <p:cNvSpPr>
            <a:spLocks noGrp="1"/>
          </p:cNvSpPr>
          <p:nvPr>
            <p:ph type="body" sz="quarter" idx="31"/>
          </p:nvPr>
        </p:nvSpPr>
        <p:spPr/>
        <p:txBody>
          <a:bodyPr/>
          <a:lstStyle/>
          <a:p>
            <a:r>
              <a:rPr lang="nl-BE"/>
              <a:t>BLUEBOX2 TELEMATICS: 2 YEARS CONNECTIVITY AS STANDARD </a:t>
            </a:r>
          </a:p>
          <a:p>
            <a:endParaRPr lang="nl-BE"/>
          </a:p>
          <a:p>
            <a:endParaRPr lang="nl-BE"/>
          </a:p>
        </p:txBody>
      </p:sp>
      <p:sp>
        <p:nvSpPr>
          <p:cNvPr id="8" name="Titel 7">
            <a:extLst>
              <a:ext uri="{FF2B5EF4-FFF2-40B4-BE49-F238E27FC236}">
                <a16:creationId xmlns:a16="http://schemas.microsoft.com/office/drawing/2014/main" id="{23EDBC09-E541-10EA-F1DC-BEC2CB7DCE01}"/>
              </a:ext>
            </a:extLst>
          </p:cNvPr>
          <p:cNvSpPr>
            <a:spLocks noGrp="1"/>
          </p:cNvSpPr>
          <p:nvPr>
            <p:ph type="title"/>
          </p:nvPr>
        </p:nvSpPr>
        <p:spPr>
          <a:xfrm>
            <a:off x="933448" y="540415"/>
            <a:ext cx="7751713" cy="586957"/>
          </a:xfrm>
        </p:spPr>
        <p:txBody>
          <a:bodyPr/>
          <a:lstStyle/>
          <a:p>
            <a:r>
              <a:rPr lang="nl-BE"/>
              <a:t>A-500 spectrum connectivity</a:t>
            </a:r>
          </a:p>
        </p:txBody>
      </p:sp>
      <p:sp>
        <p:nvSpPr>
          <p:cNvPr id="7" name="Tijdelijke aanduiding voor tekst 6">
            <a:extLst>
              <a:ext uri="{FF2B5EF4-FFF2-40B4-BE49-F238E27FC236}">
                <a16:creationId xmlns:a16="http://schemas.microsoft.com/office/drawing/2014/main" id="{C82174D0-3782-9341-5D6F-B252B45DA6C6}"/>
              </a:ext>
            </a:extLst>
          </p:cNvPr>
          <p:cNvSpPr>
            <a:spLocks noGrp="1"/>
          </p:cNvSpPr>
          <p:nvPr>
            <p:ph type="body" sz="quarter" idx="33"/>
          </p:nvPr>
        </p:nvSpPr>
        <p:spPr>
          <a:xfrm>
            <a:off x="939694" y="2305437"/>
            <a:ext cx="3597568" cy="1161437"/>
          </a:xfrm>
        </p:spPr>
        <p:txBody>
          <a:bodyPr/>
          <a:lstStyle/>
          <a:p>
            <a:r>
              <a:rPr lang="nl-BE"/>
              <a:t>BlueBox1</a:t>
            </a:r>
          </a:p>
        </p:txBody>
      </p:sp>
      <p:sp>
        <p:nvSpPr>
          <p:cNvPr id="6" name="Tijdelijke aanduiding voor tekst 5">
            <a:extLst>
              <a:ext uri="{FF2B5EF4-FFF2-40B4-BE49-F238E27FC236}">
                <a16:creationId xmlns:a16="http://schemas.microsoft.com/office/drawing/2014/main" id="{C5B0CD32-A0BD-1BD2-D910-3915992679AF}"/>
              </a:ext>
            </a:extLst>
          </p:cNvPr>
          <p:cNvSpPr>
            <a:spLocks noGrp="1"/>
          </p:cNvSpPr>
          <p:nvPr>
            <p:ph type="body" sz="quarter" idx="17"/>
          </p:nvPr>
        </p:nvSpPr>
        <p:spPr>
          <a:xfrm>
            <a:off x="933449" y="3807734"/>
            <a:ext cx="7190478" cy="4273482"/>
          </a:xfrm>
        </p:spPr>
        <p:txBody>
          <a:bodyPr>
            <a:normAutofit/>
          </a:bodyPr>
          <a:lstStyle/>
          <a:p>
            <a:r>
              <a:rPr lang="nl-BE" sz="2000"/>
              <a:t>External Antenna</a:t>
            </a:r>
          </a:p>
          <a:p>
            <a:r>
              <a:rPr lang="nl-BE" sz="2000"/>
              <a:t>Located inside Reefer</a:t>
            </a:r>
          </a:p>
          <a:p>
            <a:r>
              <a:rPr lang="nl-BE" sz="2000"/>
              <a:t>Separate Antenna Harness</a:t>
            </a:r>
          </a:p>
          <a:p>
            <a:r>
              <a:rPr lang="nl-BE" sz="2000"/>
              <a:t>USB Diagnostics</a:t>
            </a:r>
          </a:p>
          <a:p>
            <a:r>
              <a:rPr lang="nl-BE" sz="2000"/>
              <a:t>Signal LEDs </a:t>
            </a:r>
          </a:p>
          <a:p>
            <a:endParaRPr lang="nl-BE" sz="2000"/>
          </a:p>
        </p:txBody>
      </p:sp>
      <p:sp>
        <p:nvSpPr>
          <p:cNvPr id="9" name="Tijdelijke aanduiding voor tekst 8">
            <a:extLst>
              <a:ext uri="{FF2B5EF4-FFF2-40B4-BE49-F238E27FC236}">
                <a16:creationId xmlns:a16="http://schemas.microsoft.com/office/drawing/2014/main" id="{BD3589D4-B2A4-EC0A-29D7-DFD0BF86860C}"/>
              </a:ext>
            </a:extLst>
          </p:cNvPr>
          <p:cNvSpPr>
            <a:spLocks noGrp="1"/>
          </p:cNvSpPr>
          <p:nvPr>
            <p:ph type="body" sz="quarter" idx="34"/>
          </p:nvPr>
        </p:nvSpPr>
        <p:spPr>
          <a:xfrm>
            <a:off x="4903500" y="3807734"/>
            <a:ext cx="7190477" cy="4273482"/>
          </a:xfrm>
        </p:spPr>
        <p:txBody>
          <a:bodyPr>
            <a:normAutofit/>
          </a:bodyPr>
          <a:lstStyle/>
          <a:p>
            <a:r>
              <a:rPr lang="nl-BE" sz="2000"/>
              <a:t>4G – Future Proof</a:t>
            </a:r>
          </a:p>
          <a:p>
            <a:r>
              <a:rPr lang="nl-BE" sz="2000"/>
              <a:t>Internal Antenna</a:t>
            </a:r>
          </a:p>
          <a:p>
            <a:r>
              <a:rPr lang="nl-BE" sz="2000"/>
              <a:t>Located on top of Unit</a:t>
            </a:r>
          </a:p>
          <a:p>
            <a:r>
              <a:rPr lang="nl-BE" sz="2000"/>
              <a:t>No USB connection/antenna harness</a:t>
            </a:r>
          </a:p>
          <a:p>
            <a:r>
              <a:rPr lang="nl-BE" sz="2000"/>
              <a:t>Diagnostics over Bluetooth</a:t>
            </a:r>
          </a:p>
          <a:p>
            <a:r>
              <a:rPr lang="nl-BE" sz="2000"/>
              <a:t>No signal LEDs</a:t>
            </a:r>
          </a:p>
          <a:p>
            <a:endParaRPr lang="nl-BE" sz="2000"/>
          </a:p>
        </p:txBody>
      </p:sp>
      <p:pic>
        <p:nvPicPr>
          <p:cNvPr id="10" name="Picture 12">
            <a:extLst>
              <a:ext uri="{FF2B5EF4-FFF2-40B4-BE49-F238E27FC236}">
                <a16:creationId xmlns:a16="http://schemas.microsoft.com/office/drawing/2014/main" id="{714A670A-3C6F-4980-D3FB-F91C2C2DCAB9}"/>
              </a:ext>
            </a:extLst>
          </p:cNvPr>
          <p:cNvPicPr>
            <a:picLocks noChangeAspect="1"/>
          </p:cNvPicPr>
          <p:nvPr/>
        </p:nvPicPr>
        <p:blipFill>
          <a:blip r:embed="rId3"/>
          <a:stretch>
            <a:fillRect/>
          </a:stretch>
        </p:blipFill>
        <p:spPr>
          <a:xfrm>
            <a:off x="933448" y="6592946"/>
            <a:ext cx="3603813" cy="2295206"/>
          </a:xfrm>
          <a:prstGeom prst="rect">
            <a:avLst/>
          </a:prstGeom>
          <a:noFill/>
          <a:ln cap="flat">
            <a:noFill/>
          </a:ln>
          <a:effectLst/>
        </p:spPr>
      </p:pic>
      <p:pic>
        <p:nvPicPr>
          <p:cNvPr id="11" name="Picture 11">
            <a:extLst>
              <a:ext uri="{FF2B5EF4-FFF2-40B4-BE49-F238E27FC236}">
                <a16:creationId xmlns:a16="http://schemas.microsoft.com/office/drawing/2014/main" id="{060B7F75-51BF-6D90-2044-CABB18879A2F}"/>
              </a:ext>
            </a:extLst>
          </p:cNvPr>
          <p:cNvPicPr>
            <a:picLocks noChangeAspect="1"/>
          </p:cNvPicPr>
          <p:nvPr/>
        </p:nvPicPr>
        <p:blipFill>
          <a:blip r:embed="rId4"/>
          <a:stretch>
            <a:fillRect/>
          </a:stretch>
        </p:blipFill>
        <p:spPr>
          <a:xfrm>
            <a:off x="4903500" y="6592945"/>
            <a:ext cx="3603812" cy="2263394"/>
          </a:xfrm>
          <a:prstGeom prst="rect">
            <a:avLst/>
          </a:prstGeom>
          <a:noFill/>
          <a:ln cap="flat">
            <a:noFill/>
          </a:ln>
          <a:effectLst>
            <a:outerShdw dist="38096" dir="2700000" algn="tl">
              <a:srgbClr val="000000">
                <a:alpha val="43000"/>
              </a:srgbClr>
            </a:outerShdw>
          </a:effectLst>
        </p:spPr>
      </p:pic>
      <p:pic>
        <p:nvPicPr>
          <p:cNvPr id="18" name="Tijdelijke aanduiding voor afbeelding 16" descr="Afbeelding met tekst, muur, apparaat&#10;&#10;Automatisch gegenereerde beschrijving">
            <a:extLst>
              <a:ext uri="{FF2B5EF4-FFF2-40B4-BE49-F238E27FC236}">
                <a16:creationId xmlns:a16="http://schemas.microsoft.com/office/drawing/2014/main" id="{6902770C-5A9C-EE91-F988-221873B2CC6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1283517" y="4437449"/>
            <a:ext cx="4435543" cy="4418890"/>
          </a:xfrm>
          <a:prstGeom prst="rect">
            <a:avLst/>
          </a:prstGeom>
        </p:spPr>
      </p:pic>
      <p:grpSp>
        <p:nvGrpSpPr>
          <p:cNvPr id="23" name="Groep 22">
            <a:extLst>
              <a:ext uri="{FF2B5EF4-FFF2-40B4-BE49-F238E27FC236}">
                <a16:creationId xmlns:a16="http://schemas.microsoft.com/office/drawing/2014/main" id="{B12DC068-897F-AF9C-91D6-28F10C67BD46}"/>
              </a:ext>
            </a:extLst>
          </p:cNvPr>
          <p:cNvGrpSpPr/>
          <p:nvPr/>
        </p:nvGrpSpPr>
        <p:grpSpPr>
          <a:xfrm>
            <a:off x="15850678" y="7010097"/>
            <a:ext cx="1842190" cy="1071119"/>
            <a:chOff x="15850678" y="5439174"/>
            <a:chExt cx="1842190" cy="1071119"/>
          </a:xfrm>
        </p:grpSpPr>
        <p:sp>
          <p:nvSpPr>
            <p:cNvPr id="19" name="Afgeronde rechthoek 18">
              <a:extLst>
                <a:ext uri="{FF2B5EF4-FFF2-40B4-BE49-F238E27FC236}">
                  <a16:creationId xmlns:a16="http://schemas.microsoft.com/office/drawing/2014/main" id="{04FEEB63-0602-05B9-7E56-4D2A6F4B80F9}"/>
                </a:ext>
              </a:extLst>
            </p:cNvPr>
            <p:cNvSpPr/>
            <p:nvPr/>
          </p:nvSpPr>
          <p:spPr>
            <a:xfrm>
              <a:off x="15850678" y="5439174"/>
              <a:ext cx="1842190" cy="1071119"/>
            </a:xfrm>
            <a:prstGeom prst="roundRect">
              <a:avLst/>
            </a:pr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AD8766C2-310D-6C6F-628D-D2012CBEB1C6}"/>
                </a:ext>
              </a:extLst>
            </p:cNvPr>
            <p:cNvSpPr txBox="1"/>
            <p:nvPr/>
          </p:nvSpPr>
          <p:spPr>
            <a:xfrm>
              <a:off x="16032173" y="5466901"/>
              <a:ext cx="1479199" cy="1015663"/>
            </a:xfrm>
            <a:prstGeom prst="rect">
              <a:avLst/>
            </a:prstGeom>
            <a:noFill/>
          </p:spPr>
          <p:txBody>
            <a:bodyPr wrap="square" lIns="0" rIns="0">
              <a:spAutoFit/>
            </a:bodyPr>
            <a:lstStyle/>
            <a:p>
              <a:pPr algn="ctr" defTabSz="818551">
                <a:defRPr sz="1800" b="0" i="0" u="none" strike="noStrike" kern="0" cap="none" spc="0" baseline="0">
                  <a:solidFill>
                    <a:srgbClr val="000000"/>
                  </a:solidFill>
                  <a:uFillTx/>
                </a:defRPr>
              </a:pPr>
              <a:r>
                <a:rPr lang="en-IE" sz="2000" kern="0">
                  <a:solidFill>
                    <a:srgbClr val="FFFFFF"/>
                  </a:solidFill>
                  <a:latin typeface="Calibri"/>
                </a:rPr>
                <a:t>Existing </a:t>
              </a:r>
              <a:r>
                <a:rPr lang="en-IE" sz="2000" kern="0" err="1">
                  <a:solidFill>
                    <a:srgbClr val="FFFFFF"/>
                  </a:solidFill>
                  <a:latin typeface="Calibri"/>
                </a:rPr>
                <a:t>BlueBox</a:t>
              </a:r>
              <a:r>
                <a:rPr lang="en-IE" sz="2000" kern="0">
                  <a:solidFill>
                    <a:srgbClr val="FFFFFF"/>
                  </a:solidFill>
                  <a:latin typeface="Calibri"/>
                </a:rPr>
                <a:t> Location</a:t>
              </a:r>
            </a:p>
          </p:txBody>
        </p:sp>
      </p:grpSp>
      <p:sp>
        <p:nvSpPr>
          <p:cNvPr id="21" name="Afgeronde rechthoek 20">
            <a:extLst>
              <a:ext uri="{FF2B5EF4-FFF2-40B4-BE49-F238E27FC236}">
                <a16:creationId xmlns:a16="http://schemas.microsoft.com/office/drawing/2014/main" id="{0943D346-71E0-3C38-B076-EF26BD46C54F}"/>
              </a:ext>
            </a:extLst>
          </p:cNvPr>
          <p:cNvSpPr/>
          <p:nvPr/>
        </p:nvSpPr>
        <p:spPr>
          <a:xfrm>
            <a:off x="15850678" y="4437449"/>
            <a:ext cx="1842190" cy="10711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id="{BA7FE8EB-2C15-96F2-C90D-52F7E5B6F7B8}"/>
              </a:ext>
            </a:extLst>
          </p:cNvPr>
          <p:cNvSpPr txBox="1"/>
          <p:nvPr/>
        </p:nvSpPr>
        <p:spPr>
          <a:xfrm>
            <a:off x="16032173" y="4619065"/>
            <a:ext cx="1479199" cy="707886"/>
          </a:xfrm>
          <a:prstGeom prst="rect">
            <a:avLst/>
          </a:prstGeom>
          <a:noFill/>
        </p:spPr>
        <p:txBody>
          <a:bodyPr wrap="square" lIns="0" rIns="0">
            <a:spAutoFit/>
          </a:bodyPr>
          <a:lstStyle/>
          <a:p>
            <a:pPr algn="ctr" defTabSz="818551">
              <a:defRPr sz="1800" b="0" i="0" u="none" strike="noStrike" kern="0" cap="none" spc="0" baseline="0">
                <a:solidFill>
                  <a:srgbClr val="000000"/>
                </a:solidFill>
                <a:uFillTx/>
              </a:defRPr>
            </a:pPr>
            <a:r>
              <a:rPr lang="en-IE" sz="2000" kern="0">
                <a:solidFill>
                  <a:srgbClr val="FFFFFF"/>
                </a:solidFill>
                <a:latin typeface="Calibri"/>
              </a:rPr>
              <a:t>BlueBox2 Location</a:t>
            </a:r>
          </a:p>
        </p:txBody>
      </p:sp>
      <p:cxnSp>
        <p:nvCxnSpPr>
          <p:cNvPr id="24" name="Straight Arrow Connector 35">
            <a:extLst>
              <a:ext uri="{FF2B5EF4-FFF2-40B4-BE49-F238E27FC236}">
                <a16:creationId xmlns:a16="http://schemas.microsoft.com/office/drawing/2014/main" id="{B3DD2FA2-E335-A495-ED1F-CC4B6711E9ED}"/>
              </a:ext>
            </a:extLst>
          </p:cNvPr>
          <p:cNvCxnSpPr>
            <a:cxnSpLocks/>
            <a:stCxn id="21" idx="1"/>
          </p:cNvCxnSpPr>
          <p:nvPr/>
        </p:nvCxnSpPr>
        <p:spPr>
          <a:xfrm flipH="1">
            <a:off x="14469035" y="4973009"/>
            <a:ext cx="1381643" cy="136873"/>
          </a:xfrm>
          <a:prstGeom prst="straightConnector1">
            <a:avLst/>
          </a:prstGeom>
          <a:ln w="381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35">
            <a:extLst>
              <a:ext uri="{FF2B5EF4-FFF2-40B4-BE49-F238E27FC236}">
                <a16:creationId xmlns:a16="http://schemas.microsoft.com/office/drawing/2014/main" id="{98CF6558-9781-C059-6C5F-07020832ED0E}"/>
              </a:ext>
            </a:extLst>
          </p:cNvPr>
          <p:cNvCxnSpPr>
            <a:cxnSpLocks/>
            <a:stCxn id="19" idx="1"/>
          </p:cNvCxnSpPr>
          <p:nvPr/>
        </p:nvCxnSpPr>
        <p:spPr>
          <a:xfrm flipH="1" flipV="1">
            <a:off x="14594541" y="7368988"/>
            <a:ext cx="1256137" cy="176669"/>
          </a:xfrm>
          <a:prstGeom prst="straightConnector1">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439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5718F85-429F-EB0D-066A-72FC5A6CE2D4}"/>
              </a:ext>
            </a:extLst>
          </p:cNvPr>
          <p:cNvSpPr>
            <a:spLocks noGrp="1"/>
          </p:cNvSpPr>
          <p:nvPr>
            <p:ph type="body" sz="quarter" idx="13"/>
          </p:nvPr>
        </p:nvSpPr>
        <p:spPr/>
        <p:txBody>
          <a:bodyPr vert="horz" wrap="none" lIns="0" tIns="45720" rIns="0" bIns="45720" rtlCol="0" anchor="t">
            <a:noAutofit/>
          </a:bodyPr>
          <a:lstStyle/>
          <a:p>
            <a:r>
              <a:rPr lang="nl-BE">
                <a:latin typeface="Segoe UI"/>
                <a:cs typeface="Segoe UI"/>
              </a:rPr>
              <a:t>TELEMATICS FITTED AS STANDARD ON MT UNITS</a:t>
            </a:r>
          </a:p>
          <a:p>
            <a:endParaRPr lang="nl-BE"/>
          </a:p>
        </p:txBody>
      </p:sp>
      <p:sp>
        <p:nvSpPr>
          <p:cNvPr id="3" name="Titel 2">
            <a:extLst>
              <a:ext uri="{FF2B5EF4-FFF2-40B4-BE49-F238E27FC236}">
                <a16:creationId xmlns:a16="http://schemas.microsoft.com/office/drawing/2014/main" id="{C27E4563-F1BA-956C-213F-E8D4782109E7}"/>
              </a:ext>
            </a:extLst>
          </p:cNvPr>
          <p:cNvSpPr>
            <a:spLocks noGrp="1"/>
          </p:cNvSpPr>
          <p:nvPr>
            <p:ph type="title"/>
          </p:nvPr>
        </p:nvSpPr>
        <p:spPr/>
        <p:txBody>
          <a:bodyPr/>
          <a:lstStyle/>
          <a:p>
            <a:r>
              <a:rPr lang="en-US">
                <a:latin typeface="UniversLTStd-Bold"/>
              </a:rPr>
              <a:t>A-500 Spectrum Connectivity</a:t>
            </a:r>
            <a:endParaRPr lang="nl-BE"/>
          </a:p>
        </p:txBody>
      </p:sp>
      <p:sp>
        <p:nvSpPr>
          <p:cNvPr id="4" name="Tijdelijke aanduiding voor tekst 3">
            <a:extLst>
              <a:ext uri="{FF2B5EF4-FFF2-40B4-BE49-F238E27FC236}">
                <a16:creationId xmlns:a16="http://schemas.microsoft.com/office/drawing/2014/main" id="{4585B3F7-744B-C6D9-9D5C-94EECCFA2D7E}"/>
              </a:ext>
            </a:extLst>
          </p:cNvPr>
          <p:cNvSpPr>
            <a:spLocks noGrp="1"/>
          </p:cNvSpPr>
          <p:nvPr>
            <p:ph type="body" sz="quarter" idx="17"/>
          </p:nvPr>
        </p:nvSpPr>
        <p:spPr/>
        <p:txBody>
          <a:bodyPr>
            <a:normAutofit/>
          </a:bodyPr>
          <a:lstStyle/>
          <a:p>
            <a:r>
              <a:rPr lang="nl-BE" b="1"/>
              <a:t>Monitoring &amp; Operation of Zones</a:t>
            </a:r>
          </a:p>
          <a:p>
            <a:pPr lvl="1"/>
            <a:r>
              <a:rPr lang="nl-BE"/>
              <a:t>On/Off at zone level NEW</a:t>
            </a:r>
          </a:p>
          <a:p>
            <a:pPr lvl="1"/>
            <a:r>
              <a:rPr lang="nl-BE"/>
              <a:t>Setpoint </a:t>
            </a:r>
          </a:p>
          <a:p>
            <a:pPr lvl="1"/>
            <a:r>
              <a:rPr lang="nl-BE"/>
              <a:t>Return Air </a:t>
            </a:r>
          </a:p>
          <a:p>
            <a:pPr lvl="1"/>
            <a:r>
              <a:rPr lang="nl-BE"/>
              <a:t>Discharge Air</a:t>
            </a:r>
          </a:p>
          <a:p>
            <a:pPr lvl="1"/>
            <a:r>
              <a:rPr lang="nl-BE"/>
              <a:t>Zone doors configuration / monitoring</a:t>
            </a:r>
          </a:p>
          <a:p>
            <a:pPr lvl="1"/>
            <a:r>
              <a:rPr lang="nl-BE"/>
              <a:t>Fuel consumption</a:t>
            </a:r>
          </a:p>
          <a:p>
            <a:r>
              <a:rPr lang="nl-BE" b="1"/>
              <a:t>Alarm Notifications per Zone</a:t>
            </a:r>
          </a:p>
          <a:p>
            <a:pPr lvl="1"/>
            <a:r>
              <a:rPr lang="nl-BE"/>
              <a:t>Out of Range Alarms</a:t>
            </a:r>
          </a:p>
          <a:p>
            <a:pPr lvl="1"/>
            <a:r>
              <a:rPr lang="nl-BE"/>
              <a:t>Door Alarms</a:t>
            </a:r>
          </a:p>
          <a:p>
            <a:r>
              <a:rPr lang="nl-BE" b="1"/>
              <a:t>iBox Support</a:t>
            </a:r>
          </a:p>
          <a:p>
            <a:endParaRPr lang="nl-BE"/>
          </a:p>
        </p:txBody>
      </p:sp>
      <p:pic>
        <p:nvPicPr>
          <p:cNvPr id="5" name="Picture 6">
            <a:extLst>
              <a:ext uri="{FF2B5EF4-FFF2-40B4-BE49-F238E27FC236}">
                <a16:creationId xmlns:a16="http://schemas.microsoft.com/office/drawing/2014/main" id="{9171A0DC-47C9-13BE-2706-DCA8688C7202}"/>
              </a:ext>
            </a:extLst>
          </p:cNvPr>
          <p:cNvPicPr>
            <a:picLocks noChangeAspect="1"/>
          </p:cNvPicPr>
          <p:nvPr/>
        </p:nvPicPr>
        <p:blipFill>
          <a:blip r:embed="rId2"/>
          <a:stretch>
            <a:fillRect/>
          </a:stretch>
        </p:blipFill>
        <p:spPr>
          <a:xfrm>
            <a:off x="11286440" y="5076345"/>
            <a:ext cx="6068111" cy="3577686"/>
          </a:xfrm>
          <a:prstGeom prst="rect">
            <a:avLst/>
          </a:prstGeom>
          <a:noFill/>
          <a:ln cap="flat">
            <a:noFill/>
          </a:ln>
        </p:spPr>
      </p:pic>
      <p:pic>
        <p:nvPicPr>
          <p:cNvPr id="6" name="Picture 7">
            <a:extLst>
              <a:ext uri="{FF2B5EF4-FFF2-40B4-BE49-F238E27FC236}">
                <a16:creationId xmlns:a16="http://schemas.microsoft.com/office/drawing/2014/main" id="{E3963E63-B724-D829-33E7-B4283AA0BF58}"/>
              </a:ext>
            </a:extLst>
          </p:cNvPr>
          <p:cNvPicPr>
            <a:picLocks noChangeAspect="1"/>
          </p:cNvPicPr>
          <p:nvPr/>
        </p:nvPicPr>
        <p:blipFill>
          <a:blip r:embed="rId3"/>
          <a:stretch>
            <a:fillRect/>
          </a:stretch>
        </p:blipFill>
        <p:spPr>
          <a:xfrm>
            <a:off x="14606725" y="2979508"/>
            <a:ext cx="2747826" cy="1952245"/>
          </a:xfrm>
          <a:prstGeom prst="rect">
            <a:avLst/>
          </a:prstGeom>
          <a:noFill/>
          <a:ln cap="flat">
            <a:noFill/>
          </a:ln>
        </p:spPr>
      </p:pic>
      <p:pic>
        <p:nvPicPr>
          <p:cNvPr id="7" name="Picture 9">
            <a:extLst>
              <a:ext uri="{FF2B5EF4-FFF2-40B4-BE49-F238E27FC236}">
                <a16:creationId xmlns:a16="http://schemas.microsoft.com/office/drawing/2014/main" id="{54A5746C-E6A4-06C0-E9B9-C7F355766D55}"/>
              </a:ext>
            </a:extLst>
          </p:cNvPr>
          <p:cNvPicPr>
            <a:picLocks noChangeAspect="1"/>
          </p:cNvPicPr>
          <p:nvPr/>
        </p:nvPicPr>
        <p:blipFill>
          <a:blip r:embed="rId4"/>
          <a:stretch>
            <a:fillRect/>
          </a:stretch>
        </p:blipFill>
        <p:spPr>
          <a:xfrm>
            <a:off x="6543749" y="7067458"/>
            <a:ext cx="4643721" cy="1646194"/>
          </a:xfrm>
          <a:prstGeom prst="rect">
            <a:avLst/>
          </a:prstGeom>
          <a:noFill/>
          <a:ln cap="flat">
            <a:noFill/>
          </a:ln>
        </p:spPr>
      </p:pic>
    </p:spTree>
    <p:extLst>
      <p:ext uri="{BB962C8B-B14F-4D97-AF65-F5344CB8AC3E}">
        <p14:creationId xmlns:p14="http://schemas.microsoft.com/office/powerpoint/2010/main" val="1896774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1FC13F7B-E541-4873-EE23-45B535F90B73}"/>
              </a:ext>
            </a:extLst>
          </p:cNvPr>
          <p:cNvSpPr>
            <a:spLocks noGrp="1"/>
          </p:cNvSpPr>
          <p:nvPr>
            <p:ph type="body" sz="quarter" idx="13"/>
          </p:nvPr>
        </p:nvSpPr>
        <p:spPr/>
        <p:txBody>
          <a:bodyPr/>
          <a:lstStyle/>
          <a:p>
            <a:r>
              <a:rPr lang="nl-BE"/>
              <a:t>Available on TK Technician</a:t>
            </a:r>
          </a:p>
          <a:p>
            <a:endParaRPr lang="nl-BE"/>
          </a:p>
        </p:txBody>
      </p:sp>
      <p:sp>
        <p:nvSpPr>
          <p:cNvPr id="5" name="Title 4">
            <a:extLst>
              <a:ext uri="{FF2B5EF4-FFF2-40B4-BE49-F238E27FC236}">
                <a16:creationId xmlns:a16="http://schemas.microsoft.com/office/drawing/2014/main" id="{AAF96A04-0CFF-3B4E-8DC2-374F08526876}"/>
              </a:ext>
            </a:extLst>
          </p:cNvPr>
          <p:cNvSpPr>
            <a:spLocks noGrp="1"/>
          </p:cNvSpPr>
          <p:nvPr>
            <p:ph type="title"/>
          </p:nvPr>
        </p:nvSpPr>
        <p:spPr/>
        <p:txBody>
          <a:bodyPr/>
          <a:lstStyle/>
          <a:p>
            <a:r>
              <a:rPr lang="en-US">
                <a:latin typeface="UniversLTStd-Bold"/>
              </a:rPr>
              <a:t>A-500 Spectrum Connectivity</a:t>
            </a:r>
            <a:endParaRPr lang="en-US"/>
          </a:p>
        </p:txBody>
      </p:sp>
      <p:sp>
        <p:nvSpPr>
          <p:cNvPr id="14" name="Tijdelijke aanduiding voor tekst 13">
            <a:extLst>
              <a:ext uri="{FF2B5EF4-FFF2-40B4-BE49-F238E27FC236}">
                <a16:creationId xmlns:a16="http://schemas.microsoft.com/office/drawing/2014/main" id="{2BF1186D-C2AE-14B2-95C5-5C917B086CCA}"/>
              </a:ext>
            </a:extLst>
          </p:cNvPr>
          <p:cNvSpPr>
            <a:spLocks noGrp="1"/>
          </p:cNvSpPr>
          <p:nvPr>
            <p:ph type="body" sz="quarter" idx="17"/>
          </p:nvPr>
        </p:nvSpPr>
        <p:spPr>
          <a:xfrm>
            <a:off x="933449" y="2109169"/>
            <a:ext cx="7440941" cy="6093628"/>
          </a:xfrm>
        </p:spPr>
        <p:txBody>
          <a:bodyPr/>
          <a:lstStyle/>
          <a:p>
            <a:r>
              <a:rPr lang="nl-BE"/>
              <a:t>Only available for BlueBox 2 </a:t>
            </a:r>
          </a:p>
          <a:p>
            <a:r>
              <a:rPr lang="nl-BE"/>
              <a:t>Via Bluetooth connection on Android only</a:t>
            </a:r>
          </a:p>
          <a:p>
            <a:r>
              <a:rPr lang="nl-BE"/>
              <a:t>Gives the Current status from T1 to T9 and the main information on BlueBox 2</a:t>
            </a:r>
          </a:p>
          <a:p>
            <a:r>
              <a:rPr lang="nl-BE"/>
              <a:t>For more details, please refer to Bulletin CS-013</a:t>
            </a:r>
          </a:p>
          <a:p>
            <a:r>
              <a:rPr lang="nl-BE"/>
              <a:t>Watch the How-to video – available on the Connectivity Toolbox – more languages coming soon</a:t>
            </a:r>
          </a:p>
          <a:p>
            <a:endParaRPr lang="nl-BE"/>
          </a:p>
        </p:txBody>
      </p:sp>
      <p:pic>
        <p:nvPicPr>
          <p:cNvPr id="6" name="Picture 5">
            <a:extLst>
              <a:ext uri="{FF2B5EF4-FFF2-40B4-BE49-F238E27FC236}">
                <a16:creationId xmlns:a16="http://schemas.microsoft.com/office/drawing/2014/main" id="{A3B91912-32DF-94D7-C8B4-0A692D7C13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9066530" y="1026861"/>
            <a:ext cx="3511959" cy="5707361"/>
          </a:xfrm>
          <a:prstGeom prst="rect">
            <a:avLst/>
          </a:prstGeom>
          <a:noFill/>
          <a:ln>
            <a:no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9F756E5B-F5B3-7563-F46B-506FB20F5667}"/>
              </a:ext>
            </a:extLst>
          </p:cNvPr>
          <p:cNvSpPr/>
          <p:nvPr/>
        </p:nvSpPr>
        <p:spPr>
          <a:xfrm>
            <a:off x="8928965" y="5475594"/>
            <a:ext cx="2512602" cy="636677"/>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3717" tIns="81859" rIns="163717" bIns="81859" numCol="1" spcCol="0" rtlCol="0" fromWordArt="0" anchor="ctr" anchorCtr="0" forceAA="0" compatLnSpc="1">
            <a:prstTxWarp prst="textNoShape">
              <a:avLst/>
            </a:prstTxWarp>
            <a:noAutofit/>
          </a:bodyPr>
          <a:lstStyle/>
          <a:p>
            <a:endParaRPr lang="en-IE" sz="3223"/>
          </a:p>
        </p:txBody>
      </p:sp>
      <p:pic>
        <p:nvPicPr>
          <p:cNvPr id="9" name="Picture 8" descr="Graphical user interface&#10;&#10;Description automatically generated">
            <a:extLst>
              <a:ext uri="{FF2B5EF4-FFF2-40B4-BE49-F238E27FC236}">
                <a16:creationId xmlns:a16="http://schemas.microsoft.com/office/drawing/2014/main" id="{A5079748-DB74-B4E7-7D0B-228B4E815DB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12746179" y="1026861"/>
            <a:ext cx="4104297" cy="1349924"/>
          </a:xfrm>
          <a:prstGeom prst="rect">
            <a:avLst/>
          </a:prstGeom>
          <a:ln>
            <a:noFill/>
          </a:ln>
          <a:extLst>
            <a:ext uri="{53640926-AAD7-44D8-BBD7-CCE9431645EC}">
              <a14:shadowObscured xmlns:a14="http://schemas.microsoft.com/office/drawing/2010/main"/>
            </a:ext>
          </a:extLst>
        </p:spPr>
      </p:pic>
      <p:pic>
        <p:nvPicPr>
          <p:cNvPr id="10" name="Picture 9" descr="A picture containing text, white&#10;&#10;Description automatically generated">
            <a:extLst>
              <a:ext uri="{FF2B5EF4-FFF2-40B4-BE49-F238E27FC236}">
                <a16:creationId xmlns:a16="http://schemas.microsoft.com/office/drawing/2014/main" id="{D2905778-7CAA-0968-F9CC-BC67C54356C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8000"/>
                    </a14:imgEffect>
                  </a14:imgLayer>
                </a14:imgProps>
              </a:ext>
              <a:ext uri="{28A0092B-C50C-407E-A947-70E740481C1C}">
                <a14:useLocalDpi xmlns:a14="http://schemas.microsoft.com/office/drawing/2010/main"/>
              </a:ext>
            </a:extLst>
          </a:blip>
          <a:srcRect l="1342" r="1342"/>
          <a:stretch/>
        </p:blipFill>
        <p:spPr bwMode="auto">
          <a:xfrm>
            <a:off x="12746179" y="2787866"/>
            <a:ext cx="4104297" cy="4203210"/>
          </a:xfrm>
          <a:prstGeom prst="rect">
            <a:avLst/>
          </a:prstGeom>
          <a:ln>
            <a:noFill/>
          </a:ln>
          <a:extLst>
            <a:ext uri="{53640926-AAD7-44D8-BBD7-CCE9431645EC}">
              <a14:shadowObscured xmlns:a14="http://schemas.microsoft.com/office/drawing/2010/main"/>
            </a:ext>
          </a:extLst>
        </p:spPr>
      </p:pic>
      <p:pic>
        <p:nvPicPr>
          <p:cNvPr id="11" name="Picture 10" descr="Graphical user interface, text, application, chat or text message&#10;&#10;Description automatically generated">
            <a:extLst>
              <a:ext uri="{FF2B5EF4-FFF2-40B4-BE49-F238E27FC236}">
                <a16:creationId xmlns:a16="http://schemas.microsoft.com/office/drawing/2014/main" id="{A106B1B4-6A01-65F6-E63B-C283D06802C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7000"/>
                    </a14:imgEffect>
                  </a14:imgLayer>
                </a14:imgProps>
              </a:ext>
            </a:extLst>
          </a:blip>
          <a:stretch>
            <a:fillRect/>
          </a:stretch>
        </p:blipFill>
        <p:spPr>
          <a:xfrm>
            <a:off x="12746179" y="7141200"/>
            <a:ext cx="3055396" cy="1166883"/>
          </a:xfrm>
          <a:prstGeom prst="rect">
            <a:avLst/>
          </a:prstGeom>
        </p:spPr>
      </p:pic>
      <p:pic>
        <p:nvPicPr>
          <p:cNvPr id="3" name="Picture 2">
            <a:extLst>
              <a:ext uri="{FF2B5EF4-FFF2-40B4-BE49-F238E27FC236}">
                <a16:creationId xmlns:a16="http://schemas.microsoft.com/office/drawing/2014/main" id="{CDA604B3-AF7B-A66B-44D5-D4DB74F45455}"/>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6954061" y="6890564"/>
            <a:ext cx="5624428" cy="683197"/>
          </a:xfrm>
          <a:prstGeom prst="rect">
            <a:avLst/>
          </a:prstGeom>
        </p:spPr>
      </p:pic>
    </p:spTree>
    <p:extLst>
      <p:ext uri="{BB962C8B-B14F-4D97-AF65-F5344CB8AC3E}">
        <p14:creationId xmlns:p14="http://schemas.microsoft.com/office/powerpoint/2010/main" val="3520710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DF81019-83D6-3C5E-91CE-DA925559B10E}"/>
              </a:ext>
            </a:extLst>
          </p:cNvPr>
          <p:cNvSpPr>
            <a:spLocks noGrp="1"/>
          </p:cNvSpPr>
          <p:nvPr>
            <p:ph type="body" sz="quarter" idx="13"/>
          </p:nvPr>
        </p:nvSpPr>
        <p:spPr/>
        <p:txBody>
          <a:bodyPr/>
          <a:lstStyle/>
          <a:p>
            <a:r>
              <a:rPr lang="nl-BE"/>
              <a:t>TRAILER ASSIST PREMIUM</a:t>
            </a:r>
          </a:p>
          <a:p>
            <a:endParaRPr lang="nl-BE"/>
          </a:p>
        </p:txBody>
      </p:sp>
      <p:sp>
        <p:nvSpPr>
          <p:cNvPr id="3" name="Title 2">
            <a:extLst>
              <a:ext uri="{FF2B5EF4-FFF2-40B4-BE49-F238E27FC236}">
                <a16:creationId xmlns:a16="http://schemas.microsoft.com/office/drawing/2014/main" id="{5C0E68B3-CD93-7B61-DA83-413613C1D522}"/>
              </a:ext>
            </a:extLst>
          </p:cNvPr>
          <p:cNvSpPr>
            <a:spLocks noGrp="1"/>
          </p:cNvSpPr>
          <p:nvPr>
            <p:ph type="title"/>
          </p:nvPr>
        </p:nvSpPr>
        <p:spPr>
          <a:xfrm>
            <a:off x="933450" y="540415"/>
            <a:ext cx="12307062" cy="586957"/>
          </a:xfrm>
        </p:spPr>
        <p:txBody>
          <a:bodyPr/>
          <a:lstStyle/>
          <a:p>
            <a:r>
              <a:rPr lang="en-US">
                <a:latin typeface="Segoe UI Semibold"/>
                <a:cs typeface="Segoe UI Semibold"/>
              </a:rPr>
              <a:t>Increase Fleet Efficiency</a:t>
            </a:r>
            <a:endParaRPr lang="en-BE"/>
          </a:p>
        </p:txBody>
      </p:sp>
      <p:sp>
        <p:nvSpPr>
          <p:cNvPr id="4" name="Tijdelijke aanduiding voor tekst 3">
            <a:extLst>
              <a:ext uri="{FF2B5EF4-FFF2-40B4-BE49-F238E27FC236}">
                <a16:creationId xmlns:a16="http://schemas.microsoft.com/office/drawing/2014/main" id="{78F1201C-AF1F-0B45-0D10-C8BC685A4CAA}"/>
              </a:ext>
            </a:extLst>
          </p:cNvPr>
          <p:cNvSpPr>
            <a:spLocks noGrp="1"/>
          </p:cNvSpPr>
          <p:nvPr>
            <p:ph type="body" sz="quarter" idx="17"/>
          </p:nvPr>
        </p:nvSpPr>
        <p:spPr/>
        <p:txBody>
          <a:bodyPr>
            <a:normAutofit/>
          </a:bodyPr>
          <a:lstStyle/>
          <a:p>
            <a:pPr marL="0" indent="0">
              <a:buNone/>
            </a:pPr>
            <a:r>
              <a:rPr lang="nl-BE" b="1"/>
              <a:t>Trailer Assist Premium is a TracKing feature that collects and presents a range of insights </a:t>
            </a:r>
            <a:br>
              <a:rPr lang="nl-BE" b="1"/>
            </a:br>
            <a:r>
              <a:rPr lang="nl-BE" b="1"/>
              <a:t>related to a trailer’s EBS/TPMS and operational condition; </a:t>
            </a:r>
          </a:p>
          <a:p>
            <a:r>
              <a:rPr lang="nl-BE"/>
              <a:t>Extend the life-span of your tyres via direct access to tyre pressure data and alarms</a:t>
            </a:r>
          </a:p>
          <a:p>
            <a:r>
              <a:rPr lang="nl-BE"/>
              <a:t>Optimize fuel cost management by actively monitoring tyre pressure </a:t>
            </a:r>
          </a:p>
          <a:p>
            <a:r>
              <a:rPr lang="nl-BE"/>
              <a:t>Optimize transportation routes by analyzing weight information</a:t>
            </a:r>
          </a:p>
          <a:p>
            <a:r>
              <a:rPr lang="nl-BE"/>
              <a:t>Optimize logistic flow and avoid wrong trailer pickup</a:t>
            </a:r>
          </a:p>
          <a:p>
            <a:r>
              <a:rPr lang="nl-BE"/>
              <a:t>Optimize maintenance schedules by monitoring actual mileage</a:t>
            </a:r>
          </a:p>
          <a:p>
            <a:endParaRPr lang="nl-BE"/>
          </a:p>
        </p:txBody>
      </p:sp>
    </p:spTree>
    <p:extLst>
      <p:ext uri="{BB962C8B-B14F-4D97-AF65-F5344CB8AC3E}">
        <p14:creationId xmlns:p14="http://schemas.microsoft.com/office/powerpoint/2010/main" val="4279643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0B7A6-C67E-BE83-7CC5-AB02F9A2DC78}"/>
              </a:ext>
            </a:extLst>
          </p:cNvPr>
          <p:cNvSpPr>
            <a:spLocks noGrp="1"/>
          </p:cNvSpPr>
          <p:nvPr>
            <p:ph type="title"/>
          </p:nvPr>
        </p:nvSpPr>
        <p:spPr/>
        <p:txBody>
          <a:bodyPr/>
          <a:lstStyle/>
          <a:p>
            <a:r>
              <a:rPr lang="nl-BE"/>
              <a:t>Monitoring, Responding and Resolving</a:t>
            </a:r>
          </a:p>
        </p:txBody>
      </p:sp>
      <p:pic>
        <p:nvPicPr>
          <p:cNvPr id="7" name="Tijdelijke aanduiding voor afbeelding 6" descr="Afbeelding met hemel, buitenshuis, dag&#10;&#10;Automatisch gegenereerde beschrijving">
            <a:extLst>
              <a:ext uri="{FF2B5EF4-FFF2-40B4-BE49-F238E27FC236}">
                <a16:creationId xmlns:a16="http://schemas.microsoft.com/office/drawing/2014/main" id="{41316072-60AF-5B5A-94D7-71955C6602DA}"/>
              </a:ext>
            </a:extLst>
          </p:cNvPr>
          <p:cNvPicPr>
            <a:picLocks noGrp="1" noChangeAspect="1"/>
          </p:cNvPicPr>
          <p:nvPr>
            <p:ph type="pic" sz="quarter" idx="15"/>
          </p:nvPr>
        </p:nvPicPr>
        <p:blipFill>
          <a:blip r:embed="rId3">
            <a:extLst>
              <a:ext uri="{28A0092B-C50C-407E-A947-70E740481C1C}">
                <a14:useLocalDpi xmlns:a14="http://schemas.microsoft.com/office/drawing/2010/main"/>
              </a:ext>
            </a:extLst>
          </a:blip>
          <a:srcRect/>
          <a:stretch>
            <a:fillRect/>
          </a:stretch>
        </p:blipFill>
        <p:spPr/>
      </p:pic>
      <p:sp>
        <p:nvSpPr>
          <p:cNvPr id="5" name="Tijdelijke aanduiding voor tekst 4">
            <a:extLst>
              <a:ext uri="{FF2B5EF4-FFF2-40B4-BE49-F238E27FC236}">
                <a16:creationId xmlns:a16="http://schemas.microsoft.com/office/drawing/2014/main" id="{CA06E59F-340E-785D-C39B-5A352A307A09}"/>
              </a:ext>
            </a:extLst>
          </p:cNvPr>
          <p:cNvSpPr>
            <a:spLocks noGrp="1"/>
          </p:cNvSpPr>
          <p:nvPr>
            <p:ph type="body" sz="quarter" idx="17"/>
          </p:nvPr>
        </p:nvSpPr>
        <p:spPr/>
        <p:txBody>
          <a:bodyPr/>
          <a:lstStyle/>
          <a:p>
            <a:pPr marL="0" indent="0">
              <a:buNone/>
            </a:pPr>
            <a:r>
              <a:rPr lang="nl-BE"/>
              <a:t>Improve Uptime and Cargo Protection with </a:t>
            </a:r>
            <a:br>
              <a:rPr lang="nl-BE"/>
            </a:br>
            <a:r>
              <a:rPr lang="nl-BE"/>
              <a:t>24/7 Monitoring </a:t>
            </a:r>
            <a:br>
              <a:rPr lang="nl-BE"/>
            </a:br>
            <a:endParaRPr lang="nl-BE"/>
          </a:p>
          <a:p>
            <a:endParaRPr lang="nl-BE"/>
          </a:p>
        </p:txBody>
      </p:sp>
      <p:sp>
        <p:nvSpPr>
          <p:cNvPr id="17" name="TextBox 7">
            <a:extLst>
              <a:ext uri="{FF2B5EF4-FFF2-40B4-BE49-F238E27FC236}">
                <a16:creationId xmlns:a16="http://schemas.microsoft.com/office/drawing/2014/main" id="{C74B8367-9F54-435C-DFB1-3ECCBB8D848D}"/>
              </a:ext>
            </a:extLst>
          </p:cNvPr>
          <p:cNvSpPr txBox="1"/>
          <p:nvPr/>
        </p:nvSpPr>
        <p:spPr>
          <a:xfrm>
            <a:off x="2697958" y="3741554"/>
            <a:ext cx="3558731" cy="400110"/>
          </a:xfrm>
          <a:prstGeom prst="rect">
            <a:avLst/>
          </a:prstGeom>
          <a:noFill/>
        </p:spPr>
        <p:txBody>
          <a:bodyPr wrap="none" rtlCol="0">
            <a:spAutoFit/>
          </a:bodyPr>
          <a:lstStyle/>
          <a:p>
            <a:pPr algn="ctr" defTabSz="295382"/>
            <a:r>
              <a:rPr lang="en-US" sz="2000">
                <a:solidFill>
                  <a:srgbClr val="111E39"/>
                </a:solidFill>
                <a:latin typeface="Segoe UI"/>
              </a:rPr>
              <a:t>TracKing Connected Solutions</a:t>
            </a:r>
            <a:endParaRPr lang="en-GB" sz="2000">
              <a:solidFill>
                <a:srgbClr val="111E39"/>
              </a:solidFill>
              <a:latin typeface="Segoe UI"/>
            </a:endParaRPr>
          </a:p>
        </p:txBody>
      </p:sp>
      <p:sp>
        <p:nvSpPr>
          <p:cNvPr id="18" name="TextBox 8">
            <a:extLst>
              <a:ext uri="{FF2B5EF4-FFF2-40B4-BE49-F238E27FC236}">
                <a16:creationId xmlns:a16="http://schemas.microsoft.com/office/drawing/2014/main" id="{7DD4E3E2-B7BD-9161-5B3F-2609C0BF4AF6}"/>
              </a:ext>
            </a:extLst>
          </p:cNvPr>
          <p:cNvSpPr txBox="1"/>
          <p:nvPr/>
        </p:nvSpPr>
        <p:spPr>
          <a:xfrm>
            <a:off x="3209765" y="4772741"/>
            <a:ext cx="2535118" cy="400110"/>
          </a:xfrm>
          <a:prstGeom prst="rect">
            <a:avLst/>
          </a:prstGeom>
          <a:noFill/>
        </p:spPr>
        <p:txBody>
          <a:bodyPr wrap="none" rtlCol="0">
            <a:spAutoFit/>
          </a:bodyPr>
          <a:lstStyle/>
          <a:p>
            <a:pPr algn="ctr" defTabSz="295382"/>
            <a:r>
              <a:rPr lang="en-US" sz="2000">
                <a:solidFill>
                  <a:srgbClr val="111E39"/>
                </a:solidFill>
                <a:latin typeface="Segoe UI"/>
              </a:rPr>
              <a:t>Thermo King Experts</a:t>
            </a:r>
            <a:endParaRPr lang="en-GB" sz="2000">
              <a:solidFill>
                <a:srgbClr val="111E39"/>
              </a:solidFill>
              <a:latin typeface="Segoe UI"/>
            </a:endParaRPr>
          </a:p>
        </p:txBody>
      </p:sp>
      <p:sp>
        <p:nvSpPr>
          <p:cNvPr id="19" name="TextBox 9">
            <a:extLst>
              <a:ext uri="{FF2B5EF4-FFF2-40B4-BE49-F238E27FC236}">
                <a16:creationId xmlns:a16="http://schemas.microsoft.com/office/drawing/2014/main" id="{66F2566C-FEC6-B64B-479D-65757DB029C7}"/>
              </a:ext>
            </a:extLst>
          </p:cNvPr>
          <p:cNvSpPr txBox="1"/>
          <p:nvPr/>
        </p:nvSpPr>
        <p:spPr>
          <a:xfrm>
            <a:off x="3138496" y="5821856"/>
            <a:ext cx="2677656" cy="400110"/>
          </a:xfrm>
          <a:prstGeom prst="rect">
            <a:avLst/>
          </a:prstGeom>
          <a:noFill/>
        </p:spPr>
        <p:txBody>
          <a:bodyPr wrap="none" rtlCol="0">
            <a:spAutoFit/>
          </a:bodyPr>
          <a:lstStyle/>
          <a:p>
            <a:pPr algn="ctr" defTabSz="295382"/>
            <a:r>
              <a:rPr lang="en-US" sz="2000">
                <a:solidFill>
                  <a:srgbClr val="111E39"/>
                </a:solidFill>
                <a:latin typeface="Segoe UI"/>
              </a:rPr>
              <a:t>Thermo King Network</a:t>
            </a:r>
            <a:endParaRPr lang="en-GB" sz="2000">
              <a:solidFill>
                <a:srgbClr val="111E39"/>
              </a:solidFill>
              <a:latin typeface="Segoe UI"/>
            </a:endParaRPr>
          </a:p>
        </p:txBody>
      </p:sp>
      <p:sp>
        <p:nvSpPr>
          <p:cNvPr id="20" name="TextBox 10">
            <a:extLst>
              <a:ext uri="{FF2B5EF4-FFF2-40B4-BE49-F238E27FC236}">
                <a16:creationId xmlns:a16="http://schemas.microsoft.com/office/drawing/2014/main" id="{BF03A5E1-7258-0FCC-BCCD-D43E3D5D3658}"/>
              </a:ext>
            </a:extLst>
          </p:cNvPr>
          <p:cNvSpPr txBox="1"/>
          <p:nvPr/>
        </p:nvSpPr>
        <p:spPr>
          <a:xfrm>
            <a:off x="1578196" y="7715341"/>
            <a:ext cx="5798255" cy="400110"/>
          </a:xfrm>
          <a:prstGeom prst="rect">
            <a:avLst/>
          </a:prstGeom>
          <a:noFill/>
        </p:spPr>
        <p:txBody>
          <a:bodyPr wrap="none" rtlCol="0">
            <a:spAutoFit/>
          </a:bodyPr>
          <a:lstStyle/>
          <a:p>
            <a:pPr algn="ctr" defTabSz="295382"/>
            <a:r>
              <a:rPr lang="en-US" sz="2000" b="1">
                <a:solidFill>
                  <a:srgbClr val="0098D6"/>
                </a:solidFill>
                <a:latin typeface="Segoe UI"/>
              </a:rPr>
              <a:t>IMPROVED UPTIME AND CARGO PROTECTION</a:t>
            </a:r>
            <a:endParaRPr lang="en-GB" sz="2000" b="1">
              <a:solidFill>
                <a:srgbClr val="0098D6"/>
              </a:solidFill>
              <a:latin typeface="Segoe UI"/>
            </a:endParaRPr>
          </a:p>
        </p:txBody>
      </p:sp>
      <p:sp>
        <p:nvSpPr>
          <p:cNvPr id="21" name="TextBox 11">
            <a:extLst>
              <a:ext uri="{FF2B5EF4-FFF2-40B4-BE49-F238E27FC236}">
                <a16:creationId xmlns:a16="http://schemas.microsoft.com/office/drawing/2014/main" id="{0082D822-D448-D550-0C3C-EC6992B4324E}"/>
              </a:ext>
            </a:extLst>
          </p:cNvPr>
          <p:cNvSpPr txBox="1"/>
          <p:nvPr/>
        </p:nvSpPr>
        <p:spPr>
          <a:xfrm>
            <a:off x="3056901" y="6727539"/>
            <a:ext cx="2840842" cy="400110"/>
          </a:xfrm>
          <a:prstGeom prst="rect">
            <a:avLst/>
          </a:prstGeom>
          <a:noFill/>
        </p:spPr>
        <p:txBody>
          <a:bodyPr wrap="none" rtlCol="0">
            <a:spAutoFit/>
          </a:bodyPr>
          <a:lstStyle/>
          <a:p>
            <a:pPr algn="ctr" defTabSz="295382"/>
            <a:r>
              <a:rPr lang="en-US" sz="2000" b="1">
                <a:solidFill>
                  <a:srgbClr val="111E39"/>
                </a:solidFill>
                <a:latin typeface="Segoe UI"/>
              </a:rPr>
              <a:t>24/7 Fleet Monitoring</a:t>
            </a:r>
            <a:endParaRPr lang="en-GB" sz="2000" b="1">
              <a:solidFill>
                <a:srgbClr val="111E39"/>
              </a:solidFill>
              <a:latin typeface="Segoe UI"/>
            </a:endParaRPr>
          </a:p>
        </p:txBody>
      </p:sp>
      <p:sp>
        <p:nvSpPr>
          <p:cNvPr id="22" name="Plus Sign 14">
            <a:extLst>
              <a:ext uri="{FF2B5EF4-FFF2-40B4-BE49-F238E27FC236}">
                <a16:creationId xmlns:a16="http://schemas.microsoft.com/office/drawing/2014/main" id="{10879434-B8AB-8247-C717-8DBA0DCCFF5F}"/>
              </a:ext>
            </a:extLst>
          </p:cNvPr>
          <p:cNvSpPr/>
          <p:nvPr/>
        </p:nvSpPr>
        <p:spPr>
          <a:xfrm>
            <a:off x="4155043" y="5155431"/>
            <a:ext cx="644556" cy="644556"/>
          </a:xfrm>
          <a:prstGeom prst="mathPlus">
            <a:avLst>
              <a:gd name="adj1" fmla="val 129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GB" sz="2000">
              <a:solidFill>
                <a:srgbClr val="FFFFFF"/>
              </a:solidFill>
              <a:latin typeface="Segoe UI"/>
            </a:endParaRPr>
          </a:p>
        </p:txBody>
      </p:sp>
      <p:sp>
        <p:nvSpPr>
          <p:cNvPr id="23" name="Equals 15">
            <a:extLst>
              <a:ext uri="{FF2B5EF4-FFF2-40B4-BE49-F238E27FC236}">
                <a16:creationId xmlns:a16="http://schemas.microsoft.com/office/drawing/2014/main" id="{0DC554DD-084B-5D45-B926-B19F827FE9D3}"/>
              </a:ext>
            </a:extLst>
          </p:cNvPr>
          <p:cNvSpPr/>
          <p:nvPr/>
        </p:nvSpPr>
        <p:spPr>
          <a:xfrm>
            <a:off x="4155043" y="6186617"/>
            <a:ext cx="644556" cy="644556"/>
          </a:xfrm>
          <a:prstGeom prst="mathEqual">
            <a:avLst>
              <a:gd name="adj1" fmla="val 12937"/>
              <a:gd name="adj2" fmla="val 117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GB" sz="2000">
              <a:solidFill>
                <a:srgbClr val="111E39"/>
              </a:solidFill>
              <a:latin typeface="Segoe UI"/>
            </a:endParaRPr>
          </a:p>
        </p:txBody>
      </p:sp>
      <p:sp>
        <p:nvSpPr>
          <p:cNvPr id="24" name="Equals 16">
            <a:extLst>
              <a:ext uri="{FF2B5EF4-FFF2-40B4-BE49-F238E27FC236}">
                <a16:creationId xmlns:a16="http://schemas.microsoft.com/office/drawing/2014/main" id="{B3915F92-C260-C579-6152-F32CBBC3DFA9}"/>
              </a:ext>
            </a:extLst>
          </p:cNvPr>
          <p:cNvSpPr/>
          <p:nvPr/>
        </p:nvSpPr>
        <p:spPr>
          <a:xfrm>
            <a:off x="4155043" y="7038513"/>
            <a:ext cx="644556" cy="644556"/>
          </a:xfrm>
          <a:prstGeom prst="mathEqual">
            <a:avLst>
              <a:gd name="adj1" fmla="val 12937"/>
              <a:gd name="adj2" fmla="val 117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GB" sz="2000">
              <a:solidFill>
                <a:srgbClr val="111E39"/>
              </a:solidFill>
              <a:latin typeface="Segoe UI"/>
            </a:endParaRPr>
          </a:p>
        </p:txBody>
      </p:sp>
      <p:sp>
        <p:nvSpPr>
          <p:cNvPr id="25" name="Plus Sign 17">
            <a:extLst>
              <a:ext uri="{FF2B5EF4-FFF2-40B4-BE49-F238E27FC236}">
                <a16:creationId xmlns:a16="http://schemas.microsoft.com/office/drawing/2014/main" id="{0240E594-06EE-08EA-8A48-0353096509CA}"/>
              </a:ext>
            </a:extLst>
          </p:cNvPr>
          <p:cNvSpPr/>
          <p:nvPr/>
        </p:nvSpPr>
        <p:spPr>
          <a:xfrm>
            <a:off x="4155043" y="4142174"/>
            <a:ext cx="644556" cy="644556"/>
          </a:xfrm>
          <a:prstGeom prst="mathPlus">
            <a:avLst>
              <a:gd name="adj1" fmla="val 129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GB" sz="2000">
              <a:solidFill>
                <a:srgbClr val="FFFFFF"/>
              </a:solidFill>
              <a:latin typeface="Segoe UI"/>
            </a:endParaRPr>
          </a:p>
        </p:txBody>
      </p:sp>
    </p:spTree>
    <p:extLst>
      <p:ext uri="{BB962C8B-B14F-4D97-AF65-F5344CB8AC3E}">
        <p14:creationId xmlns:p14="http://schemas.microsoft.com/office/powerpoint/2010/main" val="1065777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E436363B-DAF8-C7B5-2F11-C08D600EE444}"/>
              </a:ext>
            </a:extLst>
          </p:cNvPr>
          <p:cNvSpPr>
            <a:spLocks noGrp="1"/>
          </p:cNvSpPr>
          <p:nvPr>
            <p:ph type="title"/>
          </p:nvPr>
        </p:nvSpPr>
        <p:spPr/>
        <p:txBody>
          <a:bodyPr>
            <a:normAutofit/>
          </a:bodyPr>
          <a:lstStyle/>
          <a:p>
            <a:r>
              <a:rPr lang="nl-BE"/>
              <a:t>The New A-Series Spectrum Controller</a:t>
            </a:r>
          </a:p>
        </p:txBody>
      </p:sp>
      <p:pic>
        <p:nvPicPr>
          <p:cNvPr id="17" name="Tijdelijke aanduiding voor afbeelding 16" descr="Afbeelding met tekst, elektronica&#10;&#10;Automatisch gegenereerde beschrijving">
            <a:extLst>
              <a:ext uri="{FF2B5EF4-FFF2-40B4-BE49-F238E27FC236}">
                <a16:creationId xmlns:a16="http://schemas.microsoft.com/office/drawing/2014/main" id="{4E21A2AD-D4C8-2956-2692-4039539BA2D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a:stretch/>
        </p:blipFill>
        <p:spPr/>
      </p:pic>
      <p:sp>
        <p:nvSpPr>
          <p:cNvPr id="14" name="Tijdelijke aanduiding voor tekst 13">
            <a:extLst>
              <a:ext uri="{FF2B5EF4-FFF2-40B4-BE49-F238E27FC236}">
                <a16:creationId xmlns:a16="http://schemas.microsoft.com/office/drawing/2014/main" id="{F91C9CDA-3411-E242-1C61-4F5A41FDB111}"/>
              </a:ext>
            </a:extLst>
          </p:cNvPr>
          <p:cNvSpPr>
            <a:spLocks noGrp="1"/>
          </p:cNvSpPr>
          <p:nvPr>
            <p:ph type="body" sz="quarter" idx="16"/>
          </p:nvPr>
        </p:nvSpPr>
        <p:spPr/>
        <p:txBody>
          <a:bodyPr/>
          <a:lstStyle/>
          <a:p>
            <a:r>
              <a:rPr lang="nl-BE"/>
              <a:t>CONNECTIVITY: NEW DRIVER APP</a:t>
            </a:r>
          </a:p>
          <a:p>
            <a:endParaRPr lang="nl-BE"/>
          </a:p>
        </p:txBody>
      </p:sp>
      <p:sp>
        <p:nvSpPr>
          <p:cNvPr id="21" name="Tijdelijke aanduiding voor tekst 20">
            <a:extLst>
              <a:ext uri="{FF2B5EF4-FFF2-40B4-BE49-F238E27FC236}">
                <a16:creationId xmlns:a16="http://schemas.microsoft.com/office/drawing/2014/main" id="{7275AB85-8F0A-55C3-E44F-312B65630E77}"/>
              </a:ext>
            </a:extLst>
          </p:cNvPr>
          <p:cNvSpPr>
            <a:spLocks noGrp="1"/>
          </p:cNvSpPr>
          <p:nvPr>
            <p:ph type="body" sz="quarter" idx="17"/>
          </p:nvPr>
        </p:nvSpPr>
        <p:spPr/>
        <p:txBody>
          <a:bodyPr/>
          <a:lstStyle/>
          <a:p>
            <a:pPr marL="0" indent="0">
              <a:buNone/>
            </a:pPr>
            <a:r>
              <a:rPr lang="nl-BE" b="1"/>
              <a:t>Easy access to learning</a:t>
            </a:r>
          </a:p>
          <a:p>
            <a:r>
              <a:rPr lang="nl-BE"/>
              <a:t>Genuine App (Available for Android and IOS)</a:t>
            </a:r>
          </a:p>
          <a:p>
            <a:r>
              <a:rPr lang="nl-BE"/>
              <a:t>List of alarms</a:t>
            </a:r>
          </a:p>
          <a:p>
            <a:r>
              <a:rPr lang="nl-BE"/>
              <a:t>Dealer Locator</a:t>
            </a:r>
          </a:p>
          <a:p>
            <a:r>
              <a:rPr lang="nl-BE"/>
              <a:t>Operator manuals at your fingertips</a:t>
            </a:r>
          </a:p>
          <a:p>
            <a:r>
              <a:rPr lang="nl-BE"/>
              <a:t>Interactive guide on how to use the interface</a:t>
            </a:r>
          </a:p>
          <a:p>
            <a:endParaRPr lang="nl-BE"/>
          </a:p>
        </p:txBody>
      </p:sp>
      <p:pic>
        <p:nvPicPr>
          <p:cNvPr id="6" name="Picture 3" descr="Graphical user interface, application&#10;&#10;Description automatically generated">
            <a:extLst>
              <a:ext uri="{FF2B5EF4-FFF2-40B4-BE49-F238E27FC236}">
                <a16:creationId xmlns:a16="http://schemas.microsoft.com/office/drawing/2014/main" id="{E6673429-6F31-1C3A-E68D-AAB08B680280}"/>
              </a:ext>
            </a:extLst>
          </p:cNvPr>
          <p:cNvPicPr>
            <a:picLocks noChangeAspect="1"/>
          </p:cNvPicPr>
          <p:nvPr/>
        </p:nvPicPr>
        <p:blipFill>
          <a:blip r:embed="rId4"/>
          <a:stretch>
            <a:fillRect/>
          </a:stretch>
        </p:blipFill>
        <p:spPr>
          <a:xfrm>
            <a:off x="15824200" y="9673297"/>
            <a:ext cx="2030444" cy="3750075"/>
          </a:xfrm>
          <a:prstGeom prst="rect">
            <a:avLst/>
          </a:prstGeom>
          <a:noFill/>
          <a:ln cap="flat">
            <a:noFill/>
          </a:ln>
        </p:spPr>
      </p:pic>
      <p:pic>
        <p:nvPicPr>
          <p:cNvPr id="7" name="Picture 6" descr="Graphical user interface, application, Word&#10;&#10;Description automatically generated">
            <a:extLst>
              <a:ext uri="{FF2B5EF4-FFF2-40B4-BE49-F238E27FC236}">
                <a16:creationId xmlns:a16="http://schemas.microsoft.com/office/drawing/2014/main" id="{7B2B378C-5339-011C-686B-38B63F0A585A}"/>
              </a:ext>
            </a:extLst>
          </p:cNvPr>
          <p:cNvPicPr>
            <a:picLocks noChangeAspect="1"/>
          </p:cNvPicPr>
          <p:nvPr/>
        </p:nvPicPr>
        <p:blipFill>
          <a:blip r:embed="rId5"/>
          <a:stretch>
            <a:fillRect/>
          </a:stretch>
        </p:blipFill>
        <p:spPr>
          <a:xfrm>
            <a:off x="15821682" y="9673297"/>
            <a:ext cx="2030444" cy="3750075"/>
          </a:xfrm>
          <a:prstGeom prst="rect">
            <a:avLst/>
          </a:prstGeom>
          <a:noFill/>
          <a:ln cap="flat">
            <a:noFill/>
          </a:ln>
        </p:spPr>
      </p:pic>
      <p:pic>
        <p:nvPicPr>
          <p:cNvPr id="8" name="Picture 10" descr="Map&#10;&#10;Description automatically generated">
            <a:extLst>
              <a:ext uri="{FF2B5EF4-FFF2-40B4-BE49-F238E27FC236}">
                <a16:creationId xmlns:a16="http://schemas.microsoft.com/office/drawing/2014/main" id="{33A857D5-CC4F-4740-D9CF-AFCD827799AF}"/>
              </a:ext>
            </a:extLst>
          </p:cNvPr>
          <p:cNvPicPr>
            <a:picLocks noChangeAspect="1"/>
          </p:cNvPicPr>
          <p:nvPr/>
        </p:nvPicPr>
        <p:blipFill>
          <a:blip r:embed="rId6"/>
          <a:stretch>
            <a:fillRect/>
          </a:stretch>
        </p:blipFill>
        <p:spPr>
          <a:xfrm>
            <a:off x="15836480" y="9673297"/>
            <a:ext cx="2027668" cy="3750075"/>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gras, hemel, buitenshuis, veld&#10;&#10;Automatisch gegenereerde beschrijving">
            <a:extLst>
              <a:ext uri="{FF2B5EF4-FFF2-40B4-BE49-F238E27FC236}">
                <a16:creationId xmlns:a16="http://schemas.microsoft.com/office/drawing/2014/main" id="{A44ED73F-328D-A5FE-60C3-B4A35CABDE0B}"/>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F591136E-899F-BE4E-B42D-130AF7E70C2F}"/>
              </a:ext>
            </a:extLst>
          </p:cNvPr>
          <p:cNvSpPr>
            <a:spLocks noGrp="1"/>
          </p:cNvSpPr>
          <p:nvPr>
            <p:ph type="title"/>
          </p:nvPr>
        </p:nvSpPr>
        <p:spPr>
          <a:solidFill>
            <a:srgbClr val="111E39">
              <a:alpha val="90000"/>
            </a:srgbClr>
          </a:solidFill>
        </p:spPr>
        <p:txBody>
          <a:bodyPr/>
          <a:lstStyle/>
          <a:p>
            <a:br>
              <a:rPr lang="nl-BE"/>
            </a:br>
            <a:r>
              <a:rPr lang="en-BE"/>
              <a:t>A</a:t>
            </a:r>
            <a:r>
              <a:rPr lang="nl-BE"/>
              <a:t>dvancer</a:t>
            </a:r>
            <a:br>
              <a:rPr lang="en-BE"/>
            </a:br>
            <a:endParaRPr lang="en-US"/>
          </a:p>
        </p:txBody>
      </p:sp>
      <p:sp>
        <p:nvSpPr>
          <p:cNvPr id="4" name="Text Placeholder 3">
            <a:extLst>
              <a:ext uri="{FF2B5EF4-FFF2-40B4-BE49-F238E27FC236}">
                <a16:creationId xmlns:a16="http://schemas.microsoft.com/office/drawing/2014/main" id="{0302D81A-B6C5-5947-9B1F-0AFD4E8B1A61}"/>
              </a:ext>
            </a:extLst>
          </p:cNvPr>
          <p:cNvSpPr>
            <a:spLocks noGrp="1"/>
          </p:cNvSpPr>
          <p:nvPr>
            <p:ph type="body" sz="quarter" idx="11"/>
          </p:nvPr>
        </p:nvSpPr>
        <p:spPr/>
        <p:txBody>
          <a:bodyPr vert="horz" lIns="0" tIns="45720" rIns="91440" bIns="45720" rtlCol="0" anchor="t">
            <a:normAutofit/>
          </a:bodyPr>
          <a:lstStyle/>
          <a:p>
            <a:r>
              <a:rPr lang="en-IE">
                <a:latin typeface="Segoe UI Light"/>
                <a:cs typeface="Segoe UI Light"/>
              </a:rPr>
              <a:t>The Landmark in Transport Refrigeration</a:t>
            </a:r>
            <a:endParaRPr lang="en-US">
              <a:latin typeface="Segoe UI Light"/>
              <a:cs typeface="Segoe UI Light"/>
            </a:endParaRPr>
          </a:p>
        </p:txBody>
      </p:sp>
      <p:sp>
        <p:nvSpPr>
          <p:cNvPr id="8" name="Rectangle 7">
            <a:extLst>
              <a:ext uri="{FF2B5EF4-FFF2-40B4-BE49-F238E27FC236}">
                <a16:creationId xmlns:a16="http://schemas.microsoft.com/office/drawing/2014/main" id="{C1E795A6-6C11-1832-590D-CF359323E12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2850939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hemel, buitenshuis, gebouw, brug&#10;&#10;Automatisch gegenereerde beschrijving">
            <a:extLst>
              <a:ext uri="{FF2B5EF4-FFF2-40B4-BE49-F238E27FC236}">
                <a16:creationId xmlns:a16="http://schemas.microsoft.com/office/drawing/2014/main" id="{1DA30471-8117-AE4A-1F2C-58949297292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8AA6D8E0-7FF6-7D3C-79C5-4D0B048586F9}"/>
              </a:ext>
            </a:extLst>
          </p:cNvPr>
          <p:cNvSpPr>
            <a:spLocks noGrp="1"/>
          </p:cNvSpPr>
          <p:nvPr>
            <p:ph type="title"/>
          </p:nvPr>
        </p:nvSpPr>
        <p:spPr/>
        <p:txBody>
          <a:bodyPr/>
          <a:lstStyle/>
          <a:p>
            <a:br>
              <a:rPr lang="nl-BE"/>
            </a:br>
            <a:r>
              <a:rPr lang="nl-BE" spc="-150"/>
              <a:t>Advancer Spectrum Benefits</a:t>
            </a:r>
          </a:p>
        </p:txBody>
      </p:sp>
      <p:sp>
        <p:nvSpPr>
          <p:cNvPr id="4" name="Tijdelijke aanduiding voor tekst 3">
            <a:extLst>
              <a:ext uri="{FF2B5EF4-FFF2-40B4-BE49-F238E27FC236}">
                <a16:creationId xmlns:a16="http://schemas.microsoft.com/office/drawing/2014/main" id="{C4B9B902-D428-B28F-C1BC-59BE9E7F50B8}"/>
              </a:ext>
            </a:extLst>
          </p:cNvPr>
          <p:cNvSpPr>
            <a:spLocks noGrp="1"/>
          </p:cNvSpPr>
          <p:nvPr>
            <p:ph type="body" sz="quarter" idx="11"/>
          </p:nvPr>
        </p:nvSpPr>
        <p:spPr/>
        <p:txBody>
          <a:bodyPr/>
          <a:lstStyle/>
          <a:p>
            <a:r>
              <a:rPr lang="nl-BE" b="1">
                <a:latin typeface="+mn-lt"/>
              </a:rPr>
              <a:t>Future-Proof &amp; Compliant</a:t>
            </a:r>
          </a:p>
          <a:p>
            <a:r>
              <a:rPr lang="nl-BE">
                <a:latin typeface="+mn-lt"/>
              </a:rPr>
              <a:t>Servicing Contracts - TKTK</a:t>
            </a:r>
          </a:p>
          <a:p>
            <a:endParaRPr lang="nl-BE" b="1">
              <a:latin typeface="+mn-lt"/>
            </a:endParaRPr>
          </a:p>
          <a:p>
            <a:endParaRPr lang="nl-BE" b="1">
              <a:latin typeface="+mn-lt"/>
            </a:endParaRPr>
          </a:p>
        </p:txBody>
      </p:sp>
      <p:sp>
        <p:nvSpPr>
          <p:cNvPr id="7" name="Rectangle 7">
            <a:extLst>
              <a:ext uri="{FF2B5EF4-FFF2-40B4-BE49-F238E27FC236}">
                <a16:creationId xmlns:a16="http://schemas.microsoft.com/office/drawing/2014/main" id="{0753F5AD-BD47-0B98-9537-EC5C9D0F00D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3337473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3364C12-8AAC-9D03-7CAA-AEA2014CE307}"/>
              </a:ext>
            </a:extLst>
          </p:cNvPr>
          <p:cNvSpPr>
            <a:spLocks noGrp="1"/>
          </p:cNvSpPr>
          <p:nvPr>
            <p:ph type="body" sz="quarter" idx="13"/>
          </p:nvPr>
        </p:nvSpPr>
        <p:spPr/>
        <p:txBody>
          <a:bodyPr/>
          <a:lstStyle/>
          <a:p>
            <a:r>
              <a:rPr lang="nl-BE"/>
              <a:t>THERMOKARE SERVICE AGREEMENTS</a:t>
            </a:r>
          </a:p>
        </p:txBody>
      </p:sp>
      <p:sp>
        <p:nvSpPr>
          <p:cNvPr id="3" name="Titel 2">
            <a:extLst>
              <a:ext uri="{FF2B5EF4-FFF2-40B4-BE49-F238E27FC236}">
                <a16:creationId xmlns:a16="http://schemas.microsoft.com/office/drawing/2014/main" id="{8C79043F-4A47-5161-81E5-9CA58E57FFBD}"/>
              </a:ext>
            </a:extLst>
          </p:cNvPr>
          <p:cNvSpPr>
            <a:spLocks noGrp="1"/>
          </p:cNvSpPr>
          <p:nvPr>
            <p:ph type="title"/>
          </p:nvPr>
        </p:nvSpPr>
        <p:spPr/>
        <p:txBody>
          <a:bodyPr/>
          <a:lstStyle/>
          <a:p>
            <a:r>
              <a:rPr lang="nl-BE" err="1">
                <a:latin typeface="Segoe UI Semibold"/>
                <a:cs typeface="Segoe UI Semibold"/>
              </a:rPr>
              <a:t>Advancer</a:t>
            </a:r>
            <a:r>
              <a:rPr lang="nl-BE">
                <a:latin typeface="Segoe UI Semibold"/>
                <a:cs typeface="Segoe UI Semibold"/>
              </a:rPr>
              <a:t> Spectrum </a:t>
            </a:r>
          </a:p>
        </p:txBody>
      </p:sp>
      <p:sp>
        <p:nvSpPr>
          <p:cNvPr id="4" name="Tijdelijke aanduiding voor tekst 3">
            <a:extLst>
              <a:ext uri="{FF2B5EF4-FFF2-40B4-BE49-F238E27FC236}">
                <a16:creationId xmlns:a16="http://schemas.microsoft.com/office/drawing/2014/main" id="{DF7A526B-311E-C6CF-D504-9054783E02E4}"/>
              </a:ext>
            </a:extLst>
          </p:cNvPr>
          <p:cNvSpPr>
            <a:spLocks noGrp="1"/>
          </p:cNvSpPr>
          <p:nvPr>
            <p:ph type="body" sz="quarter" idx="17"/>
          </p:nvPr>
        </p:nvSpPr>
        <p:spPr>
          <a:xfrm>
            <a:off x="933450" y="2109169"/>
            <a:ext cx="6847916" cy="6093628"/>
          </a:xfrm>
        </p:spPr>
        <p:txBody>
          <a:bodyPr>
            <a:noAutofit/>
          </a:bodyPr>
          <a:lstStyle/>
          <a:p>
            <a:pPr marL="0" indent="0" defTabSz="1227856">
              <a:lnSpc>
                <a:spcPct val="90000"/>
              </a:lnSpc>
              <a:spcBef>
                <a:spcPts val="1343"/>
              </a:spcBef>
              <a:buNone/>
              <a:defRPr sz="1800" b="0" i="0" u="none" strike="noStrike" kern="0" cap="none" spc="0" baseline="0">
                <a:solidFill>
                  <a:srgbClr val="000000"/>
                </a:solidFill>
                <a:uFillTx/>
              </a:defRPr>
            </a:pPr>
            <a:r>
              <a:rPr lang="en-US" sz="2000" b="1">
                <a:solidFill>
                  <a:srgbClr val="000000"/>
                </a:solidFill>
                <a:latin typeface="+mn-lt"/>
              </a:rPr>
              <a:t>Customer can decide what’s best for Customer’s business</a:t>
            </a:r>
            <a:endParaRPr lang="en-US" sz="2000">
              <a:solidFill>
                <a:srgbClr val="000000"/>
              </a:solidFill>
              <a:latin typeface="+mn-lt"/>
            </a:endParaRPr>
          </a:p>
          <a:p>
            <a:pPr marL="0" indent="0" defTabSz="1227856">
              <a:lnSpc>
                <a:spcPct val="90000"/>
              </a:lnSpc>
              <a:spcBef>
                <a:spcPts val="1343"/>
              </a:spcBef>
              <a:buNone/>
              <a:defRPr sz="1800" b="0" i="0" u="none" strike="noStrike" kern="0" cap="none" spc="0" baseline="0">
                <a:solidFill>
                  <a:srgbClr val="000000"/>
                </a:solidFill>
                <a:uFillTx/>
              </a:defRPr>
            </a:pPr>
            <a:r>
              <a:rPr lang="en-US" sz="2000">
                <a:solidFill>
                  <a:srgbClr val="000000"/>
                </a:solidFill>
                <a:latin typeface="+mn-lt"/>
              </a:rPr>
              <a:t>Choose between </a:t>
            </a:r>
            <a:r>
              <a:rPr lang="en-US" sz="2000" err="1">
                <a:solidFill>
                  <a:srgbClr val="000000"/>
                </a:solidFill>
                <a:latin typeface="+mn-lt"/>
              </a:rPr>
              <a:t>ComfortPlus</a:t>
            </a:r>
            <a:r>
              <a:rPr lang="en-US" sz="2000">
                <a:solidFill>
                  <a:srgbClr val="000000"/>
                </a:solidFill>
                <a:latin typeface="+mn-lt"/>
              </a:rPr>
              <a:t>, </a:t>
            </a:r>
            <a:r>
              <a:rPr lang="en-US" sz="2000" err="1">
                <a:solidFill>
                  <a:srgbClr val="000000"/>
                </a:solidFill>
                <a:latin typeface="+mn-lt"/>
              </a:rPr>
              <a:t>MaintenancePlus</a:t>
            </a:r>
            <a:r>
              <a:rPr lang="en-US" sz="2000">
                <a:solidFill>
                  <a:srgbClr val="000000"/>
                </a:solidFill>
                <a:latin typeface="+mn-lt"/>
              </a:rPr>
              <a:t>, </a:t>
            </a:r>
            <a:r>
              <a:rPr lang="en-US" sz="2000" err="1">
                <a:solidFill>
                  <a:srgbClr val="000000"/>
                </a:solidFill>
                <a:latin typeface="+mn-lt"/>
              </a:rPr>
              <a:t>PharmaAssist</a:t>
            </a:r>
            <a:r>
              <a:rPr lang="en-US" sz="2000">
                <a:solidFill>
                  <a:srgbClr val="000000"/>
                </a:solidFill>
                <a:latin typeface="+mn-lt"/>
              </a:rPr>
              <a:t> &amp; </a:t>
            </a:r>
            <a:r>
              <a:rPr lang="en-US" sz="2000" err="1">
                <a:solidFill>
                  <a:srgbClr val="000000"/>
                </a:solidFill>
                <a:latin typeface="+mn-lt"/>
              </a:rPr>
              <a:t>AdminPlus</a:t>
            </a:r>
            <a:r>
              <a:rPr lang="en-US" sz="2000">
                <a:solidFill>
                  <a:srgbClr val="000000"/>
                </a:solidFill>
                <a:latin typeface="+mn-lt"/>
              </a:rPr>
              <a:t> then further customize depending on the customer’s specific needs</a:t>
            </a:r>
          </a:p>
          <a:p>
            <a:pPr defTabSz="1227856">
              <a:lnSpc>
                <a:spcPct val="90000"/>
              </a:lnSpc>
              <a:spcBef>
                <a:spcPts val="1343"/>
              </a:spcBef>
              <a:defRPr sz="1800" b="0" i="0" u="none" strike="noStrike" kern="0" cap="none" spc="0" baseline="0">
                <a:solidFill>
                  <a:srgbClr val="000000"/>
                </a:solidFill>
                <a:uFillTx/>
              </a:defRPr>
            </a:pPr>
            <a:r>
              <a:rPr lang="en-US" sz="2000" b="1" err="1">
                <a:solidFill>
                  <a:srgbClr val="000000"/>
                </a:solidFill>
                <a:latin typeface="+mn-lt"/>
              </a:rPr>
              <a:t>ComfortPlus</a:t>
            </a:r>
            <a:r>
              <a:rPr lang="en-US" sz="2000" b="1">
                <a:solidFill>
                  <a:srgbClr val="000000"/>
                </a:solidFill>
                <a:latin typeface="+mn-lt"/>
              </a:rPr>
              <a:t>: </a:t>
            </a:r>
            <a:r>
              <a:rPr lang="en-US" sz="2000">
                <a:solidFill>
                  <a:srgbClr val="000000"/>
                </a:solidFill>
                <a:latin typeface="+mn-lt"/>
              </a:rPr>
              <a:t>Full range of services with a package that covers all the costs of parts and service, scheduled or unscheduled, national or international.</a:t>
            </a:r>
          </a:p>
          <a:p>
            <a:pPr defTabSz="1227856">
              <a:lnSpc>
                <a:spcPct val="90000"/>
              </a:lnSpc>
              <a:spcBef>
                <a:spcPts val="1343"/>
              </a:spcBef>
              <a:defRPr sz="1800" b="0" i="0" u="none" strike="noStrike" kern="0" cap="none" spc="0" baseline="0">
                <a:solidFill>
                  <a:srgbClr val="000000"/>
                </a:solidFill>
                <a:uFillTx/>
              </a:defRPr>
            </a:pPr>
            <a:r>
              <a:rPr lang="en-US" sz="2000" b="1" err="1">
                <a:solidFill>
                  <a:srgbClr val="000000"/>
                </a:solidFill>
                <a:latin typeface="+mn-lt"/>
              </a:rPr>
              <a:t>MaintenancePlus</a:t>
            </a:r>
            <a:r>
              <a:rPr lang="en-US" sz="2000" b="1">
                <a:solidFill>
                  <a:srgbClr val="000000"/>
                </a:solidFill>
                <a:latin typeface="+mn-lt"/>
              </a:rPr>
              <a:t>: </a:t>
            </a:r>
            <a:r>
              <a:rPr lang="en-US" sz="2000" err="1">
                <a:solidFill>
                  <a:srgbClr val="000000"/>
                </a:solidFill>
                <a:latin typeface="+mn-lt"/>
              </a:rPr>
              <a:t>MaintenancePlus</a:t>
            </a:r>
            <a:r>
              <a:rPr lang="en-US" sz="2000">
                <a:solidFill>
                  <a:srgbClr val="000000"/>
                </a:solidFill>
                <a:latin typeface="+mn-lt"/>
              </a:rPr>
              <a:t> provides a cost-effective service to fully cover scheduled maintenance.</a:t>
            </a:r>
          </a:p>
          <a:p>
            <a:pPr defTabSz="1227856">
              <a:lnSpc>
                <a:spcPct val="90000"/>
              </a:lnSpc>
              <a:spcBef>
                <a:spcPts val="1343"/>
              </a:spcBef>
              <a:defRPr sz="1800" b="0" i="0" u="none" strike="noStrike" kern="0" cap="none" spc="0" baseline="0">
                <a:solidFill>
                  <a:srgbClr val="000000"/>
                </a:solidFill>
                <a:uFillTx/>
              </a:defRPr>
            </a:pPr>
            <a:r>
              <a:rPr lang="en-US" sz="2000" b="1" err="1">
                <a:solidFill>
                  <a:srgbClr val="000000"/>
                </a:solidFill>
                <a:latin typeface="+mn-lt"/>
              </a:rPr>
              <a:t>PharmaAssist</a:t>
            </a:r>
            <a:r>
              <a:rPr lang="en-US" sz="2000" b="1">
                <a:solidFill>
                  <a:srgbClr val="000000"/>
                </a:solidFill>
                <a:latin typeface="+mn-lt"/>
              </a:rPr>
              <a:t>:</a:t>
            </a:r>
            <a:r>
              <a:rPr lang="en-US" sz="2000">
                <a:solidFill>
                  <a:srgbClr val="000000"/>
                </a:solidFill>
                <a:latin typeface="+mn-lt"/>
              </a:rPr>
              <a:t> All the benefits of scheduled maintenance and full coverage in case of breakdown. Pharma-</a:t>
            </a:r>
            <a:r>
              <a:rPr lang="en-US" sz="2000" err="1">
                <a:solidFill>
                  <a:srgbClr val="000000"/>
                </a:solidFill>
                <a:latin typeface="+mn-lt"/>
              </a:rPr>
              <a:t>prioritised</a:t>
            </a:r>
            <a:r>
              <a:rPr lang="en-US" sz="2000">
                <a:solidFill>
                  <a:srgbClr val="000000"/>
                </a:solidFill>
                <a:latin typeface="+mn-lt"/>
              </a:rPr>
              <a:t> assistance and GDP renewal.</a:t>
            </a:r>
          </a:p>
          <a:p>
            <a:pPr defTabSz="1227856">
              <a:lnSpc>
                <a:spcPct val="90000"/>
              </a:lnSpc>
              <a:spcBef>
                <a:spcPts val="1343"/>
              </a:spcBef>
              <a:defRPr sz="1800" b="0" i="0" u="none" strike="noStrike" kern="0" cap="none" spc="0" baseline="0">
                <a:solidFill>
                  <a:srgbClr val="000000"/>
                </a:solidFill>
                <a:uFillTx/>
              </a:defRPr>
            </a:pPr>
            <a:r>
              <a:rPr lang="en-US" sz="2000" b="1" err="1">
                <a:solidFill>
                  <a:srgbClr val="000000"/>
                </a:solidFill>
                <a:latin typeface="+mn-lt"/>
              </a:rPr>
              <a:t>AdminPlus</a:t>
            </a:r>
            <a:r>
              <a:rPr lang="en-US" sz="2000" b="1">
                <a:solidFill>
                  <a:srgbClr val="000000"/>
                </a:solidFill>
                <a:latin typeface="+mn-lt"/>
              </a:rPr>
              <a:t>:</a:t>
            </a:r>
            <a:r>
              <a:rPr lang="en-US" sz="2000">
                <a:solidFill>
                  <a:srgbClr val="000000"/>
                </a:solidFill>
                <a:latin typeface="+mn-lt"/>
              </a:rPr>
              <a:t> </a:t>
            </a:r>
            <a:r>
              <a:rPr lang="en-US" sz="2000" err="1">
                <a:solidFill>
                  <a:srgbClr val="000000"/>
                </a:solidFill>
                <a:latin typeface="+mn-lt"/>
              </a:rPr>
              <a:t>Centralised</a:t>
            </a:r>
            <a:r>
              <a:rPr lang="en-US" sz="2000">
                <a:solidFill>
                  <a:srgbClr val="000000"/>
                </a:solidFill>
                <a:latin typeface="+mn-lt"/>
              </a:rPr>
              <a:t> invoicing for ad hoc repair</a:t>
            </a:r>
          </a:p>
          <a:p>
            <a:pPr marL="0" indent="0">
              <a:buNone/>
            </a:pPr>
            <a:endParaRPr lang="nl-BE" sz="2000">
              <a:latin typeface="+mn-lt"/>
            </a:endParaRPr>
          </a:p>
        </p:txBody>
      </p:sp>
      <p:sp>
        <p:nvSpPr>
          <p:cNvPr id="5" name="TextBox 9">
            <a:extLst>
              <a:ext uri="{FF2B5EF4-FFF2-40B4-BE49-F238E27FC236}">
                <a16:creationId xmlns:a16="http://schemas.microsoft.com/office/drawing/2014/main" id="{81ABC818-BF96-7C43-69E7-0195F75DA9C1}"/>
              </a:ext>
            </a:extLst>
          </p:cNvPr>
          <p:cNvSpPr txBox="1"/>
          <p:nvPr/>
        </p:nvSpPr>
        <p:spPr>
          <a:xfrm>
            <a:off x="8628266" y="8017702"/>
            <a:ext cx="5627652" cy="770318"/>
          </a:xfrm>
          <a:prstGeom prst="rect">
            <a:avLst/>
          </a:prstGeom>
          <a:noFill/>
          <a:ln cap="flat">
            <a:noFill/>
          </a:ln>
        </p:spPr>
        <p:txBody>
          <a:bodyPr vert="horz" wrap="none" lIns="122788" tIns="61394" rIns="122788" bIns="61394" anchor="t" anchorCtr="0" compatLnSpc="1">
            <a:spAutoFit/>
          </a:bodyPr>
          <a:lstStyle/>
          <a:p>
            <a:pPr defTabSz="1227856">
              <a:defRPr sz="1800" b="0" i="0" u="none" strike="noStrike" kern="0" cap="none" spc="0" baseline="0">
                <a:solidFill>
                  <a:srgbClr val="000000"/>
                </a:solidFill>
                <a:uFillTx/>
              </a:defRPr>
            </a:pPr>
            <a:r>
              <a:rPr lang="en-US" sz="1400">
                <a:solidFill>
                  <a:srgbClr val="000000"/>
                </a:solidFill>
              </a:rPr>
              <a:t>* Available unit upgrades may vary depending on selected unit</a:t>
            </a:r>
          </a:p>
          <a:p>
            <a:pPr defTabSz="1227856">
              <a:defRPr sz="1800" b="0" i="0" u="none" strike="noStrike" kern="0" cap="none" spc="0" baseline="0">
                <a:solidFill>
                  <a:srgbClr val="000000"/>
                </a:solidFill>
                <a:uFillTx/>
              </a:defRPr>
            </a:pPr>
            <a:r>
              <a:rPr lang="en-US" sz="1400">
                <a:solidFill>
                  <a:srgbClr val="000000"/>
                </a:solidFill>
              </a:rPr>
              <a:t>** </a:t>
            </a:r>
            <a:r>
              <a:rPr lang="en-US" sz="1400" err="1">
                <a:solidFill>
                  <a:srgbClr val="000000"/>
                </a:solidFill>
              </a:rPr>
              <a:t>TracKing</a:t>
            </a:r>
            <a:r>
              <a:rPr lang="en-US" sz="1400">
                <a:solidFill>
                  <a:srgbClr val="000000"/>
                </a:solidFill>
              </a:rPr>
              <a:t> subscription and 24/7 Fleet Monitoring require relevant </a:t>
            </a:r>
          </a:p>
          <a:p>
            <a:pPr defTabSz="1227856">
              <a:defRPr sz="1800" b="0" i="0" u="none" strike="noStrike" kern="0" cap="none" spc="0" baseline="0">
                <a:solidFill>
                  <a:srgbClr val="000000"/>
                </a:solidFill>
                <a:uFillTx/>
              </a:defRPr>
            </a:pPr>
            <a:r>
              <a:rPr lang="en-US" sz="1400">
                <a:solidFill>
                  <a:srgbClr val="000000"/>
                </a:solidFill>
              </a:rPr>
              <a:t>   Thermo King Connected Solutions installed</a:t>
            </a:r>
            <a:endParaRPr lang="en-GB" sz="1400">
              <a:solidFill>
                <a:srgbClr val="000000"/>
              </a:solidFill>
            </a:endParaRPr>
          </a:p>
        </p:txBody>
      </p:sp>
      <p:pic>
        <p:nvPicPr>
          <p:cNvPr id="6" name="Picture 2">
            <a:extLst>
              <a:ext uri="{FF2B5EF4-FFF2-40B4-BE49-F238E27FC236}">
                <a16:creationId xmlns:a16="http://schemas.microsoft.com/office/drawing/2014/main" id="{9F93E21D-B0EB-9BF6-313B-DA8BF9296B55}"/>
              </a:ext>
            </a:extLst>
          </p:cNvPr>
          <p:cNvPicPr>
            <a:picLocks noChangeAspect="1"/>
          </p:cNvPicPr>
          <p:nvPr/>
        </p:nvPicPr>
        <p:blipFill>
          <a:blip r:embed="rId3"/>
          <a:stretch>
            <a:fillRect/>
          </a:stretch>
        </p:blipFill>
        <p:spPr>
          <a:xfrm>
            <a:off x="8628266" y="2387259"/>
            <a:ext cx="8726284" cy="5537447"/>
          </a:xfrm>
          <a:prstGeom prst="rect">
            <a:avLst/>
          </a:prstGeom>
          <a:solidFill>
            <a:srgbClr val="FFFFFF"/>
          </a:solidFill>
          <a:ln cap="flat">
            <a:noFill/>
          </a:ln>
        </p:spPr>
      </p:pic>
      <p:pic>
        <p:nvPicPr>
          <p:cNvPr id="7" name="Picture 6" descr="Graphical user interface, text, application, chat or text message&#10;&#10;Description automatically generated">
            <a:extLst>
              <a:ext uri="{FF2B5EF4-FFF2-40B4-BE49-F238E27FC236}">
                <a16:creationId xmlns:a16="http://schemas.microsoft.com/office/drawing/2014/main" id="{503A4720-D642-1759-2AF7-A798B8F1115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420233" y="746651"/>
            <a:ext cx="3867767" cy="1048546"/>
          </a:xfrm>
          <a:prstGeom prst="rect">
            <a:avLst/>
          </a:prstGeom>
          <a:noFill/>
          <a:ln cap="flat">
            <a:noFill/>
          </a:ln>
        </p:spPr>
      </p:pic>
    </p:spTree>
    <p:extLst>
      <p:ext uri="{BB962C8B-B14F-4D97-AF65-F5344CB8AC3E}">
        <p14:creationId xmlns:p14="http://schemas.microsoft.com/office/powerpoint/2010/main" val="1496149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7314009-5EE6-37A3-55E6-A5274ACEBD84}"/>
              </a:ext>
            </a:extLst>
          </p:cNvPr>
          <p:cNvSpPr>
            <a:spLocks noGrp="1"/>
          </p:cNvSpPr>
          <p:nvPr>
            <p:ph type="body" sz="quarter" idx="13"/>
          </p:nvPr>
        </p:nvSpPr>
        <p:spPr/>
        <p:txBody>
          <a:bodyPr/>
          <a:lstStyle/>
          <a:p>
            <a:r>
              <a:rPr lang="nl-BE"/>
              <a:t>Services</a:t>
            </a:r>
          </a:p>
        </p:txBody>
      </p:sp>
      <p:sp>
        <p:nvSpPr>
          <p:cNvPr id="3" name="Titel 2">
            <a:extLst>
              <a:ext uri="{FF2B5EF4-FFF2-40B4-BE49-F238E27FC236}">
                <a16:creationId xmlns:a16="http://schemas.microsoft.com/office/drawing/2014/main" id="{D191A15A-1797-6E09-9841-9DB8ECFFEADD}"/>
              </a:ext>
            </a:extLst>
          </p:cNvPr>
          <p:cNvSpPr>
            <a:spLocks noGrp="1"/>
          </p:cNvSpPr>
          <p:nvPr>
            <p:ph type="title"/>
          </p:nvPr>
        </p:nvSpPr>
        <p:spPr>
          <a:xfrm>
            <a:off x="933450" y="540415"/>
            <a:ext cx="12307062" cy="586957"/>
          </a:xfrm>
        </p:spPr>
        <p:txBody>
          <a:bodyPr/>
          <a:lstStyle/>
          <a:p>
            <a:r>
              <a:rPr lang="nl-BE"/>
              <a:t>Advancer Spectrum</a:t>
            </a:r>
          </a:p>
        </p:txBody>
      </p:sp>
      <p:sp>
        <p:nvSpPr>
          <p:cNvPr id="4" name="Tijdelijke aanduiding voor tekst 3">
            <a:extLst>
              <a:ext uri="{FF2B5EF4-FFF2-40B4-BE49-F238E27FC236}">
                <a16:creationId xmlns:a16="http://schemas.microsoft.com/office/drawing/2014/main" id="{29117D20-E922-F841-E42E-5D2AF22B4309}"/>
              </a:ext>
            </a:extLst>
          </p:cNvPr>
          <p:cNvSpPr>
            <a:spLocks noGrp="1"/>
          </p:cNvSpPr>
          <p:nvPr>
            <p:ph type="body" sz="quarter" idx="17"/>
          </p:nvPr>
        </p:nvSpPr>
        <p:spPr/>
        <p:txBody>
          <a:bodyPr>
            <a:normAutofit/>
          </a:bodyPr>
          <a:lstStyle/>
          <a:p>
            <a:pPr marL="0" indent="0">
              <a:buNone/>
            </a:pPr>
            <a:r>
              <a:rPr lang="nl-BE"/>
              <a:t>All ThermoKare services are available for Advancer Spectrum</a:t>
            </a:r>
          </a:p>
          <a:p>
            <a:r>
              <a:rPr lang="nl-BE" b="1"/>
              <a:t>ThermoKare Service Agreements</a:t>
            </a:r>
          </a:p>
          <a:p>
            <a:pPr lvl="1"/>
            <a:r>
              <a:rPr lang="nl-BE"/>
              <a:t>ComfortPlus</a:t>
            </a:r>
          </a:p>
          <a:p>
            <a:pPr lvl="1"/>
            <a:r>
              <a:rPr lang="nl-BE"/>
              <a:t>MaintenancePlus</a:t>
            </a:r>
          </a:p>
          <a:p>
            <a:pPr lvl="1"/>
            <a:r>
              <a:rPr lang="nl-BE"/>
              <a:t>PharmaAssist</a:t>
            </a:r>
          </a:p>
          <a:p>
            <a:r>
              <a:rPr lang="nl-BE" b="1"/>
              <a:t>ThermoKare Dealer Service Solutions</a:t>
            </a:r>
          </a:p>
          <a:p>
            <a:pPr lvl="1"/>
            <a:r>
              <a:rPr lang="nl-BE"/>
              <a:t>AssistancePlus</a:t>
            </a:r>
          </a:p>
          <a:p>
            <a:pPr lvl="1"/>
            <a:r>
              <a:rPr lang="nl-BE"/>
              <a:t>WarrantyPlus</a:t>
            </a:r>
          </a:p>
          <a:p>
            <a:pPr lvl="1"/>
            <a:r>
              <a:rPr lang="nl-BE"/>
              <a:t>ProtectionPlus</a:t>
            </a:r>
          </a:p>
          <a:p>
            <a:r>
              <a:rPr lang="nl-BE" b="1"/>
              <a:t>ThermoKare 24/7 Fleet Monitoring</a:t>
            </a:r>
          </a:p>
          <a:p>
            <a:pPr marL="0" indent="0">
              <a:buNone/>
            </a:pPr>
            <a:r>
              <a:rPr lang="nl-BE"/>
              <a:t>Premier+ in following countries</a:t>
            </a:r>
          </a:p>
          <a:p>
            <a:r>
              <a:rPr lang="nl-BE"/>
              <a:t>Germany, Austria, Poland, Netherlands, Italy</a:t>
            </a:r>
          </a:p>
          <a:p>
            <a:endParaRPr lang="nl-BE"/>
          </a:p>
        </p:txBody>
      </p:sp>
    </p:spTree>
    <p:extLst>
      <p:ext uri="{BB962C8B-B14F-4D97-AF65-F5344CB8AC3E}">
        <p14:creationId xmlns:p14="http://schemas.microsoft.com/office/powerpoint/2010/main" val="2201556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hemel, buitenshuis, gebouw, brug&#10;&#10;Automatisch gegenereerde beschrijving">
            <a:extLst>
              <a:ext uri="{FF2B5EF4-FFF2-40B4-BE49-F238E27FC236}">
                <a16:creationId xmlns:a16="http://schemas.microsoft.com/office/drawing/2014/main" id="{1DA30471-8117-AE4A-1F2C-58949297292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8AA6D8E0-7FF6-7D3C-79C5-4D0B048586F9}"/>
              </a:ext>
            </a:extLst>
          </p:cNvPr>
          <p:cNvSpPr>
            <a:spLocks noGrp="1"/>
          </p:cNvSpPr>
          <p:nvPr>
            <p:ph type="title"/>
          </p:nvPr>
        </p:nvSpPr>
        <p:spPr/>
        <p:txBody>
          <a:bodyPr/>
          <a:lstStyle/>
          <a:p>
            <a:br>
              <a:rPr lang="nl-BE"/>
            </a:br>
            <a:r>
              <a:rPr lang="nl-BE"/>
              <a:t>Advancer Spectrum</a:t>
            </a:r>
          </a:p>
        </p:txBody>
      </p:sp>
      <p:sp>
        <p:nvSpPr>
          <p:cNvPr id="4" name="Tijdelijke aanduiding voor tekst 3">
            <a:extLst>
              <a:ext uri="{FF2B5EF4-FFF2-40B4-BE49-F238E27FC236}">
                <a16:creationId xmlns:a16="http://schemas.microsoft.com/office/drawing/2014/main" id="{C4B9B902-D428-B28F-C1BC-59BE9E7F50B8}"/>
              </a:ext>
            </a:extLst>
          </p:cNvPr>
          <p:cNvSpPr>
            <a:spLocks noGrp="1"/>
          </p:cNvSpPr>
          <p:nvPr>
            <p:ph type="body" sz="quarter" idx="11"/>
          </p:nvPr>
        </p:nvSpPr>
        <p:spPr/>
        <p:txBody>
          <a:bodyPr/>
          <a:lstStyle/>
          <a:p>
            <a:r>
              <a:rPr lang="nl-BE" b="1">
                <a:latin typeface="+mn-lt"/>
              </a:rPr>
              <a:t>Options and Accessories</a:t>
            </a:r>
          </a:p>
          <a:p>
            <a:endParaRPr lang="nl-BE" b="1">
              <a:latin typeface="+mn-lt"/>
            </a:endParaRPr>
          </a:p>
          <a:p>
            <a:endParaRPr lang="nl-BE" b="1">
              <a:latin typeface="+mn-lt"/>
            </a:endParaRPr>
          </a:p>
        </p:txBody>
      </p:sp>
      <p:sp>
        <p:nvSpPr>
          <p:cNvPr id="7" name="Rectangle 7">
            <a:extLst>
              <a:ext uri="{FF2B5EF4-FFF2-40B4-BE49-F238E27FC236}">
                <a16:creationId xmlns:a16="http://schemas.microsoft.com/office/drawing/2014/main" id="{0753F5AD-BD47-0B98-9537-EC5C9D0F00D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846396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7B33BE-D548-01EC-D505-5CA8B1DAA886}"/>
              </a:ext>
            </a:extLst>
          </p:cNvPr>
          <p:cNvSpPr>
            <a:spLocks noGrp="1"/>
          </p:cNvSpPr>
          <p:nvPr>
            <p:ph type="title"/>
          </p:nvPr>
        </p:nvSpPr>
        <p:spPr>
          <a:xfrm>
            <a:off x="933450" y="540415"/>
            <a:ext cx="12307062" cy="586957"/>
          </a:xfrm>
        </p:spPr>
        <p:txBody>
          <a:bodyPr/>
          <a:lstStyle/>
          <a:p>
            <a:r>
              <a:rPr lang="nl-BE" err="1">
                <a:latin typeface="Segoe UI Semibold"/>
                <a:cs typeface="Segoe UI Semibold"/>
              </a:rPr>
              <a:t>Advancer</a:t>
            </a:r>
            <a:r>
              <a:rPr lang="nl-BE">
                <a:latin typeface="Segoe UI Semibold"/>
                <a:cs typeface="Segoe UI Semibold"/>
              </a:rPr>
              <a:t> Spectrum - </a:t>
            </a:r>
            <a:r>
              <a:rPr lang="nl-BE" b="0">
                <a:latin typeface="Segoe UI Semibold"/>
                <a:cs typeface="Segoe UI Semibold"/>
              </a:rPr>
              <a:t>AFTERMARKET ACCESSORIES </a:t>
            </a:r>
            <a:endParaRPr lang="en-US"/>
          </a:p>
        </p:txBody>
      </p:sp>
      <p:sp>
        <p:nvSpPr>
          <p:cNvPr id="4" name="Tijdelijke aanduiding voor tekst 3">
            <a:extLst>
              <a:ext uri="{FF2B5EF4-FFF2-40B4-BE49-F238E27FC236}">
                <a16:creationId xmlns:a16="http://schemas.microsoft.com/office/drawing/2014/main" id="{3D82974C-899E-31BF-7DE4-66554FCF9C85}"/>
              </a:ext>
            </a:extLst>
          </p:cNvPr>
          <p:cNvSpPr>
            <a:spLocks noGrp="1"/>
          </p:cNvSpPr>
          <p:nvPr>
            <p:ph type="body" sz="quarter" idx="17"/>
          </p:nvPr>
        </p:nvSpPr>
        <p:spPr>
          <a:xfrm>
            <a:off x="933449" y="2109169"/>
            <a:ext cx="13016467" cy="6093628"/>
          </a:xfrm>
        </p:spPr>
        <p:txBody>
          <a:bodyPr numCol="2" spcCol="720000">
            <a:noAutofit/>
          </a:bodyPr>
          <a:lstStyle/>
          <a:p>
            <a:pPr marL="0" indent="0">
              <a:buNone/>
            </a:pPr>
            <a:r>
              <a:rPr lang="nl-BE" sz="1800" b="1"/>
              <a:t>Factory Fit Accessories </a:t>
            </a:r>
          </a:p>
          <a:p>
            <a:r>
              <a:rPr lang="nl-BE" sz="1800"/>
              <a:t>Solar Panel 50W</a:t>
            </a:r>
          </a:p>
          <a:p>
            <a:r>
              <a:rPr lang="nl-BE" sz="1800"/>
              <a:t>Triple Combo Display</a:t>
            </a:r>
          </a:p>
          <a:p>
            <a:r>
              <a:rPr lang="nl-BE" sz="1800"/>
              <a:t>I-BOX harness for 3rd party telematics</a:t>
            </a:r>
          </a:p>
          <a:p>
            <a:pPr marL="0" indent="0">
              <a:buNone/>
            </a:pPr>
            <a:r>
              <a:rPr lang="nl-BE" sz="1800" b="1"/>
              <a:t>Other Accessories -  No change from ST</a:t>
            </a:r>
          </a:p>
          <a:p>
            <a:r>
              <a:rPr lang="nl-BE" sz="1800"/>
              <a:t>Door Switch </a:t>
            </a:r>
          </a:p>
          <a:p>
            <a:r>
              <a:rPr lang="nl-BE" sz="1800"/>
              <a:t>Fuel Level sensor </a:t>
            </a:r>
          </a:p>
          <a:p>
            <a:r>
              <a:rPr lang="nl-BE" sz="1800"/>
              <a:t>Fuel Pump </a:t>
            </a:r>
          </a:p>
          <a:p>
            <a:r>
              <a:rPr lang="nl-BE" sz="1800"/>
              <a:t>Fuel Filter Heater </a:t>
            </a:r>
          </a:p>
          <a:p>
            <a:r>
              <a:rPr lang="nl-BE" sz="1800"/>
              <a:t>Air Straightener</a:t>
            </a:r>
          </a:p>
          <a:p>
            <a:pPr marL="0" indent="0">
              <a:buNone/>
            </a:pPr>
            <a:r>
              <a:rPr lang="nl-BE" sz="1800" b="1"/>
              <a:t>Service Tools</a:t>
            </a:r>
          </a:p>
          <a:p>
            <a:r>
              <a:rPr lang="nl-BE" sz="1800"/>
              <a:t>New compressor support tool sample validated</a:t>
            </a:r>
          </a:p>
          <a:p>
            <a:r>
              <a:rPr lang="nl-BE" sz="1800"/>
              <a:t>New MT Simulator design in progress</a:t>
            </a:r>
          </a:p>
          <a:p>
            <a:r>
              <a:rPr lang="nl-BE" sz="1800"/>
              <a:t>Other tools same as ST</a:t>
            </a:r>
          </a:p>
          <a:p>
            <a:pPr marL="0" indent="0">
              <a:buNone/>
            </a:pPr>
            <a:endParaRPr lang="nl-BE" sz="1800" b="1"/>
          </a:p>
          <a:p>
            <a:pPr marL="0" indent="0">
              <a:buNone/>
            </a:pPr>
            <a:endParaRPr lang="nl-BE" sz="1800" b="1"/>
          </a:p>
          <a:p>
            <a:pPr marL="0" indent="0">
              <a:buNone/>
            </a:pPr>
            <a:endParaRPr lang="nl-BE" sz="1800" b="1"/>
          </a:p>
          <a:p>
            <a:pPr marL="0" indent="0">
              <a:buNone/>
            </a:pPr>
            <a:endParaRPr lang="nl-BE" sz="1800" b="1"/>
          </a:p>
          <a:p>
            <a:pPr marL="0" indent="0">
              <a:buNone/>
            </a:pPr>
            <a:endParaRPr lang="nl-BE" sz="1800" b="1"/>
          </a:p>
          <a:p>
            <a:pPr marL="0" indent="0">
              <a:buNone/>
            </a:pPr>
            <a:r>
              <a:rPr lang="nl-BE" sz="1800" b="1"/>
              <a:t>Aftermarket Options </a:t>
            </a:r>
          </a:p>
          <a:p>
            <a:r>
              <a:rPr lang="nl-BE" sz="1800"/>
              <a:t>Solar Panel Kits</a:t>
            </a:r>
          </a:p>
          <a:p>
            <a:r>
              <a:rPr lang="nl-BE" sz="1800"/>
              <a:t>Door Switch</a:t>
            </a:r>
          </a:p>
          <a:p>
            <a:r>
              <a:rPr lang="nl-BE" sz="1800"/>
              <a:t>TouchLog</a:t>
            </a:r>
          </a:p>
          <a:p>
            <a:r>
              <a:rPr lang="nl-BE" sz="1800"/>
              <a:t>Fuel Filter</a:t>
            </a:r>
          </a:p>
          <a:p>
            <a:r>
              <a:rPr lang="nl-BE" sz="1800"/>
              <a:t>Fuel Tank</a:t>
            </a:r>
          </a:p>
          <a:p>
            <a:r>
              <a:rPr lang="nl-BE" sz="1800"/>
              <a:t>Status Light</a:t>
            </a:r>
          </a:p>
          <a:p>
            <a:r>
              <a:rPr lang="nl-BE" sz="1800"/>
              <a:t>Rear Remote HMI</a:t>
            </a:r>
          </a:p>
          <a:p>
            <a:r>
              <a:rPr lang="nl-BE" sz="1800"/>
              <a:t>Snow Kit</a:t>
            </a:r>
          </a:p>
          <a:p>
            <a:r>
              <a:rPr lang="nl-BE" sz="1800"/>
              <a:t>Snow Cover</a:t>
            </a:r>
          </a:p>
          <a:p>
            <a:r>
              <a:rPr lang="nl-BE" sz="1800"/>
              <a:t>Air Straightener</a:t>
            </a:r>
          </a:p>
          <a:p>
            <a:r>
              <a:rPr lang="nl-BE" sz="1800"/>
              <a:t>Logger Sensors</a:t>
            </a:r>
          </a:p>
          <a:p>
            <a:pPr marL="0" indent="0">
              <a:buNone/>
            </a:pPr>
            <a:r>
              <a:rPr lang="nl-BE" sz="1800" b="1"/>
              <a:t>Aftermarket Options - Post-Launch</a:t>
            </a:r>
          </a:p>
          <a:p>
            <a:r>
              <a:rPr lang="nl-BE" sz="1800"/>
              <a:t>I-BOX harness for 3rd party telematics</a:t>
            </a:r>
          </a:p>
          <a:p>
            <a:r>
              <a:rPr lang="nl-BE" sz="1800"/>
              <a:t>Wireless Sensors</a:t>
            </a:r>
          </a:p>
          <a:p>
            <a:r>
              <a:rPr lang="nl-BE" sz="1800"/>
              <a:t>Drop Down HMI </a:t>
            </a:r>
          </a:p>
          <a:p>
            <a:endParaRPr lang="nl-BE" sz="1800"/>
          </a:p>
          <a:p>
            <a:endParaRPr lang="nl-BE" sz="1800"/>
          </a:p>
          <a:p>
            <a:endParaRPr lang="nl-BE" sz="1800"/>
          </a:p>
        </p:txBody>
      </p:sp>
      <p:pic>
        <p:nvPicPr>
          <p:cNvPr id="6" name="Picture 10">
            <a:extLst>
              <a:ext uri="{FF2B5EF4-FFF2-40B4-BE49-F238E27FC236}">
                <a16:creationId xmlns:a16="http://schemas.microsoft.com/office/drawing/2014/main" id="{CB7DBE71-C30D-00EE-CE16-21C0D597A364}"/>
              </a:ext>
            </a:extLst>
          </p:cNvPr>
          <p:cNvPicPr>
            <a:picLocks noChangeAspect="1"/>
          </p:cNvPicPr>
          <p:nvPr/>
        </p:nvPicPr>
        <p:blipFill>
          <a:blip r:embed="rId2"/>
          <a:stretch>
            <a:fillRect/>
          </a:stretch>
        </p:blipFill>
        <p:spPr>
          <a:xfrm>
            <a:off x="14162356" y="2896295"/>
            <a:ext cx="3070119" cy="3536252"/>
          </a:xfrm>
          <a:prstGeom prst="rect">
            <a:avLst/>
          </a:prstGeom>
          <a:noFill/>
          <a:ln cap="flat">
            <a:noFill/>
          </a:ln>
        </p:spPr>
      </p:pic>
      <p:pic>
        <p:nvPicPr>
          <p:cNvPr id="9" name="Picture 13">
            <a:extLst>
              <a:ext uri="{FF2B5EF4-FFF2-40B4-BE49-F238E27FC236}">
                <a16:creationId xmlns:a16="http://schemas.microsoft.com/office/drawing/2014/main" id="{636083BB-FB7F-773A-31B4-0CEA5CCC8D4C}"/>
              </a:ext>
            </a:extLst>
          </p:cNvPr>
          <p:cNvPicPr>
            <a:picLocks noChangeAspect="1"/>
          </p:cNvPicPr>
          <p:nvPr/>
        </p:nvPicPr>
        <p:blipFill>
          <a:blip r:embed="rId3"/>
          <a:stretch>
            <a:fillRect/>
          </a:stretch>
        </p:blipFill>
        <p:spPr>
          <a:xfrm>
            <a:off x="14091038" y="767719"/>
            <a:ext cx="3124827" cy="2049524"/>
          </a:xfrm>
          <a:prstGeom prst="rect">
            <a:avLst/>
          </a:prstGeom>
          <a:noFill/>
          <a:ln cap="flat">
            <a:noFill/>
          </a:ln>
        </p:spPr>
      </p:pic>
      <p:sp>
        <p:nvSpPr>
          <p:cNvPr id="10" name="Oval 14">
            <a:extLst>
              <a:ext uri="{FF2B5EF4-FFF2-40B4-BE49-F238E27FC236}">
                <a16:creationId xmlns:a16="http://schemas.microsoft.com/office/drawing/2014/main" id="{3A5E5EA6-BEFB-63E5-1C73-39DD6AF552E2}"/>
              </a:ext>
            </a:extLst>
          </p:cNvPr>
          <p:cNvSpPr/>
          <p:nvPr/>
        </p:nvSpPr>
        <p:spPr>
          <a:xfrm>
            <a:off x="15739465" y="1672518"/>
            <a:ext cx="875022" cy="56254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alpha val="26000"/>
            </a:srgbClr>
          </a:solidFill>
          <a:ln cap="flat">
            <a:noFill/>
            <a:prstDash val="solid"/>
          </a:ln>
        </p:spPr>
        <p:txBody>
          <a:bodyPr vert="horz" wrap="square" lIns="122788" tIns="61394" rIns="122788" bIns="61394" anchor="ctr" anchorCtr="1" compatLnSpc="1">
            <a:noAutofit/>
          </a:bodyPr>
          <a:lstStyle/>
          <a:p>
            <a:pPr algn="ctr" defTabSz="1227856">
              <a:defRPr sz="1800" b="0" i="0" u="none" strike="noStrike" kern="0" cap="none" spc="0" baseline="0">
                <a:solidFill>
                  <a:srgbClr val="000000"/>
                </a:solidFill>
                <a:uFillTx/>
              </a:defRPr>
            </a:pPr>
            <a:endParaRPr lang="en-IE" sz="2417">
              <a:solidFill>
                <a:srgbClr val="FFFFFF"/>
              </a:solidFill>
              <a:latin typeface="Calibri"/>
            </a:endParaRPr>
          </a:p>
        </p:txBody>
      </p:sp>
      <p:pic>
        <p:nvPicPr>
          <p:cNvPr id="12" name="Picture 16">
            <a:extLst>
              <a:ext uri="{FF2B5EF4-FFF2-40B4-BE49-F238E27FC236}">
                <a16:creationId xmlns:a16="http://schemas.microsoft.com/office/drawing/2014/main" id="{70FB2A78-21C3-D9F5-EC5B-0C9A95765487}"/>
              </a:ext>
            </a:extLst>
          </p:cNvPr>
          <p:cNvPicPr>
            <a:picLocks noChangeAspect="1"/>
          </p:cNvPicPr>
          <p:nvPr/>
        </p:nvPicPr>
        <p:blipFill>
          <a:blip r:embed="rId4"/>
          <a:stretch>
            <a:fillRect/>
          </a:stretch>
        </p:blipFill>
        <p:spPr>
          <a:xfrm>
            <a:off x="14671673" y="6593054"/>
            <a:ext cx="2550498" cy="2263176"/>
          </a:xfrm>
          <a:prstGeom prst="rect">
            <a:avLst/>
          </a:prstGeom>
          <a:noFill/>
          <a:ln cap="flat">
            <a:noFill/>
          </a:ln>
        </p:spPr>
      </p:pic>
      <p:sp>
        <p:nvSpPr>
          <p:cNvPr id="13" name="TextBox 17">
            <a:extLst>
              <a:ext uri="{FF2B5EF4-FFF2-40B4-BE49-F238E27FC236}">
                <a16:creationId xmlns:a16="http://schemas.microsoft.com/office/drawing/2014/main" id="{4E1AA9BF-5F7D-F401-098F-94EF51960109}"/>
              </a:ext>
            </a:extLst>
          </p:cNvPr>
          <p:cNvSpPr txBox="1"/>
          <p:nvPr/>
        </p:nvSpPr>
        <p:spPr>
          <a:xfrm>
            <a:off x="12710108" y="7997156"/>
            <a:ext cx="1961565" cy="954984"/>
          </a:xfrm>
          <a:prstGeom prst="rect">
            <a:avLst/>
          </a:prstGeom>
          <a:noFill/>
          <a:ln cap="flat">
            <a:noFill/>
          </a:ln>
        </p:spPr>
        <p:txBody>
          <a:bodyPr vert="horz" wrap="square" lIns="122788" tIns="61394" rIns="122788" bIns="61394" anchor="t" anchorCtr="0" compatLnSpc="1">
            <a:spAutoFit/>
          </a:bodyPr>
          <a:lstStyle/>
          <a:p>
            <a:pPr algn="r" defTabSz="1227856">
              <a:defRPr sz="1800" b="0" i="0" u="none" strike="noStrike" kern="0" cap="none" spc="0" baseline="0">
                <a:solidFill>
                  <a:srgbClr val="000000"/>
                </a:solidFill>
                <a:uFillTx/>
              </a:defRPr>
            </a:pPr>
            <a:r>
              <a:rPr lang="en-IE" sz="1800" b="1" err="1">
                <a:solidFill>
                  <a:schemeClr val="tx2"/>
                </a:solidFill>
              </a:rPr>
              <a:t>TouchLog</a:t>
            </a:r>
            <a:r>
              <a:rPr lang="en-IE" sz="1800" b="1">
                <a:solidFill>
                  <a:schemeClr val="tx2"/>
                </a:solidFill>
              </a:rPr>
              <a:t> Ticket with zone 2 events</a:t>
            </a:r>
          </a:p>
        </p:txBody>
      </p:sp>
      <p:sp>
        <p:nvSpPr>
          <p:cNvPr id="14" name="TextBox 17">
            <a:extLst>
              <a:ext uri="{FF2B5EF4-FFF2-40B4-BE49-F238E27FC236}">
                <a16:creationId xmlns:a16="http://schemas.microsoft.com/office/drawing/2014/main" id="{A4CFD3AB-F491-1D3C-7DB4-8372E3217074}"/>
              </a:ext>
            </a:extLst>
          </p:cNvPr>
          <p:cNvSpPr txBox="1"/>
          <p:nvPr/>
        </p:nvSpPr>
        <p:spPr>
          <a:xfrm>
            <a:off x="12178480" y="5594197"/>
            <a:ext cx="1961565" cy="954984"/>
          </a:xfrm>
          <a:prstGeom prst="rect">
            <a:avLst/>
          </a:prstGeom>
          <a:noFill/>
          <a:ln cap="flat">
            <a:noFill/>
          </a:ln>
        </p:spPr>
        <p:txBody>
          <a:bodyPr vert="horz" wrap="square" lIns="122788" tIns="61394" rIns="122788" bIns="61394" anchor="t" anchorCtr="0" compatLnSpc="1">
            <a:spAutoFit/>
          </a:bodyPr>
          <a:lstStyle/>
          <a:p>
            <a:pPr algn="r" defTabSz="1227856">
              <a:defRPr sz="1800" b="0" i="0" u="none" strike="noStrike" kern="0" cap="none" spc="0" baseline="0">
                <a:solidFill>
                  <a:srgbClr val="000000"/>
                </a:solidFill>
                <a:uFillTx/>
              </a:defRPr>
            </a:pPr>
            <a:r>
              <a:rPr lang="en-IE" sz="1800" b="1">
                <a:solidFill>
                  <a:schemeClr val="tx2"/>
                </a:solidFill>
              </a:rPr>
              <a:t>Zone 2 RA temp on Triple combo Display</a:t>
            </a:r>
          </a:p>
        </p:txBody>
      </p:sp>
    </p:spTree>
    <p:extLst>
      <p:ext uri="{BB962C8B-B14F-4D97-AF65-F5344CB8AC3E}">
        <p14:creationId xmlns:p14="http://schemas.microsoft.com/office/powerpoint/2010/main" val="3692943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24C5BBD-8FF4-7A43-A602-8A58EBB957D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8" name="Title 7">
            <a:extLst>
              <a:ext uri="{FF2B5EF4-FFF2-40B4-BE49-F238E27FC236}">
                <a16:creationId xmlns:a16="http://schemas.microsoft.com/office/drawing/2014/main" id="{20FCBE4A-BBAA-B240-97A4-50335E67D962}"/>
              </a:ext>
            </a:extLst>
          </p:cNvPr>
          <p:cNvSpPr>
            <a:spLocks noGrp="1"/>
          </p:cNvSpPr>
          <p:nvPr>
            <p:ph type="title"/>
          </p:nvPr>
        </p:nvSpPr>
        <p:spPr/>
        <p:txBody>
          <a:bodyPr/>
          <a:lstStyle/>
          <a:p>
            <a:br>
              <a:rPr lang="en-BE"/>
            </a:br>
            <a:r>
              <a:rPr lang="en-BE"/>
              <a:t>AFTERMARKET</a:t>
            </a:r>
            <a:endParaRPr lang="en-US"/>
          </a:p>
        </p:txBody>
      </p:sp>
      <p:sp>
        <p:nvSpPr>
          <p:cNvPr id="9" name="Text Placeholder 8">
            <a:extLst>
              <a:ext uri="{FF2B5EF4-FFF2-40B4-BE49-F238E27FC236}">
                <a16:creationId xmlns:a16="http://schemas.microsoft.com/office/drawing/2014/main" id="{458E0F16-9253-AD48-AE6B-5A62FD4F4273}"/>
              </a:ext>
            </a:extLst>
          </p:cNvPr>
          <p:cNvSpPr>
            <a:spLocks noGrp="1"/>
          </p:cNvSpPr>
          <p:nvPr>
            <p:ph type="body" sz="quarter" idx="11"/>
          </p:nvPr>
        </p:nvSpPr>
        <p:spPr/>
        <p:txBody>
          <a:bodyPr/>
          <a:lstStyle/>
          <a:p>
            <a:r>
              <a:rPr lang="fr-FR" sz="2800"/>
              <a:t>Upgrades for More Uptime</a:t>
            </a:r>
          </a:p>
        </p:txBody>
      </p:sp>
      <p:sp>
        <p:nvSpPr>
          <p:cNvPr id="2" name="Rectangle 1">
            <a:extLst>
              <a:ext uri="{FF2B5EF4-FFF2-40B4-BE49-F238E27FC236}">
                <a16:creationId xmlns:a16="http://schemas.microsoft.com/office/drawing/2014/main" id="{2AD40716-FADB-9147-98B0-5AFB277126A0}"/>
              </a:ext>
            </a:extLst>
          </p:cNvPr>
          <p:cNvSpPr/>
          <p:nvPr/>
        </p:nvSpPr>
        <p:spPr>
          <a:xfrm>
            <a:off x="1980000" y="3122396"/>
            <a:ext cx="2027238"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3" name="TextBox 2">
            <a:extLst>
              <a:ext uri="{FF2B5EF4-FFF2-40B4-BE49-F238E27FC236}">
                <a16:creationId xmlns:a16="http://schemas.microsoft.com/office/drawing/2014/main" id="{A125060E-778E-CFCA-E0BD-CCB38B1D4B04}"/>
              </a:ext>
            </a:extLst>
          </p:cNvPr>
          <p:cNvSpPr txBox="1"/>
          <p:nvPr/>
        </p:nvSpPr>
        <p:spPr>
          <a:xfrm>
            <a:off x="298938" y="-914400"/>
            <a:ext cx="184731" cy="292259"/>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562422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A56C713-C748-D237-E625-5357D470534E}"/>
              </a:ext>
            </a:extLst>
          </p:cNvPr>
          <p:cNvSpPr>
            <a:spLocks noGrp="1"/>
          </p:cNvSpPr>
          <p:nvPr>
            <p:ph type="body" sz="quarter" idx="13"/>
          </p:nvPr>
        </p:nvSpPr>
        <p:spPr/>
        <p:txBody>
          <a:bodyPr/>
          <a:lstStyle/>
          <a:p>
            <a:r>
              <a:rPr lang="nl-BE"/>
              <a:t>SOLAR POWER BENEFITS</a:t>
            </a:r>
          </a:p>
          <a:p>
            <a:endParaRPr lang="nl-BE"/>
          </a:p>
        </p:txBody>
      </p:sp>
      <p:sp>
        <p:nvSpPr>
          <p:cNvPr id="3" name="Titel 2">
            <a:extLst>
              <a:ext uri="{FF2B5EF4-FFF2-40B4-BE49-F238E27FC236}">
                <a16:creationId xmlns:a16="http://schemas.microsoft.com/office/drawing/2014/main" id="{0BB8C157-441B-7B46-95E2-E91F62F0B7E5}"/>
              </a:ext>
            </a:extLst>
          </p:cNvPr>
          <p:cNvSpPr>
            <a:spLocks noGrp="1"/>
          </p:cNvSpPr>
          <p:nvPr>
            <p:ph type="title"/>
          </p:nvPr>
        </p:nvSpPr>
        <p:spPr>
          <a:xfrm>
            <a:off x="933450" y="540415"/>
            <a:ext cx="12307062" cy="586957"/>
          </a:xfrm>
        </p:spPr>
        <p:txBody>
          <a:bodyPr/>
          <a:lstStyle/>
          <a:p>
            <a:r>
              <a:rPr lang="en-US"/>
              <a:t>Battery Lifetime Optimization With Solar Power</a:t>
            </a:r>
            <a:endParaRPr lang="nl-BE"/>
          </a:p>
        </p:txBody>
      </p:sp>
      <p:sp>
        <p:nvSpPr>
          <p:cNvPr id="4" name="Tijdelijke aanduiding voor tekst 3">
            <a:extLst>
              <a:ext uri="{FF2B5EF4-FFF2-40B4-BE49-F238E27FC236}">
                <a16:creationId xmlns:a16="http://schemas.microsoft.com/office/drawing/2014/main" id="{FCA3B8F1-5402-0ED1-1EC5-EFEDC605ECA2}"/>
              </a:ext>
            </a:extLst>
          </p:cNvPr>
          <p:cNvSpPr>
            <a:spLocks noGrp="1"/>
          </p:cNvSpPr>
          <p:nvPr>
            <p:ph type="body" sz="quarter" idx="17"/>
          </p:nvPr>
        </p:nvSpPr>
        <p:spPr>
          <a:xfrm>
            <a:off x="933449" y="2109169"/>
            <a:ext cx="8210551" cy="6093628"/>
          </a:xfrm>
        </p:spPr>
        <p:txBody>
          <a:bodyPr/>
          <a:lstStyle/>
          <a:p>
            <a:r>
              <a:rPr lang="nl-BE"/>
              <a:t>Extended battery life and savings </a:t>
            </a:r>
          </a:p>
          <a:p>
            <a:r>
              <a:rPr lang="nl-BE"/>
              <a:t>Reduced callouts</a:t>
            </a:r>
          </a:p>
          <a:p>
            <a:r>
              <a:rPr lang="nl-BE"/>
              <a:t>Reduced downtime and lost productivity</a:t>
            </a:r>
          </a:p>
          <a:p>
            <a:r>
              <a:rPr lang="nl-BE"/>
              <a:t>Reduced engine run-time and hence fuel savings</a:t>
            </a:r>
          </a:p>
          <a:p>
            <a:r>
              <a:rPr lang="nl-BE"/>
              <a:t>Maintenance cost savings for fleets</a:t>
            </a:r>
          </a:p>
          <a:p>
            <a:r>
              <a:rPr lang="nl-BE"/>
              <a:t>Environmental benefits: reduced CO2, reduced lead usage, and improved environmental credentials</a:t>
            </a:r>
          </a:p>
          <a:p>
            <a:endParaRPr lang="nl-BE"/>
          </a:p>
        </p:txBody>
      </p:sp>
      <p:pic>
        <p:nvPicPr>
          <p:cNvPr id="5" name="Graphic 4">
            <a:extLst>
              <a:ext uri="{FF2B5EF4-FFF2-40B4-BE49-F238E27FC236}">
                <a16:creationId xmlns:a16="http://schemas.microsoft.com/office/drawing/2014/main" id="{32F36AD5-ECFC-1E0F-D74F-36D65A4A69B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564466" y="803964"/>
            <a:ext cx="1310701" cy="1079400"/>
          </a:xfrm>
          <a:prstGeom prst="rect">
            <a:avLst/>
          </a:prstGeom>
        </p:spPr>
      </p:pic>
      <p:pic>
        <p:nvPicPr>
          <p:cNvPr id="6" name="Graphic 5">
            <a:extLst>
              <a:ext uri="{FF2B5EF4-FFF2-40B4-BE49-F238E27FC236}">
                <a16:creationId xmlns:a16="http://schemas.microsoft.com/office/drawing/2014/main" id="{68AE64E2-5866-1F21-B19D-88E4F77E7D7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252876" y="808658"/>
            <a:ext cx="1079400" cy="1079400"/>
          </a:xfrm>
          <a:prstGeom prst="rect">
            <a:avLst/>
          </a:prstGeom>
        </p:spPr>
      </p:pic>
      <p:grpSp>
        <p:nvGrpSpPr>
          <p:cNvPr id="7" name="Group 1">
            <a:extLst>
              <a:ext uri="{FF2B5EF4-FFF2-40B4-BE49-F238E27FC236}">
                <a16:creationId xmlns:a16="http://schemas.microsoft.com/office/drawing/2014/main" id="{AA3E0B52-2D8B-3447-FB80-CD76E0ED1C06}"/>
              </a:ext>
            </a:extLst>
          </p:cNvPr>
          <p:cNvGrpSpPr/>
          <p:nvPr/>
        </p:nvGrpSpPr>
        <p:grpSpPr>
          <a:xfrm>
            <a:off x="9861550" y="2127599"/>
            <a:ext cx="7493001" cy="3040036"/>
            <a:chOff x="625466" y="8124306"/>
            <a:chExt cx="10076934" cy="3686483"/>
          </a:xfrm>
        </p:grpSpPr>
        <p:pic>
          <p:nvPicPr>
            <p:cNvPr id="8" name="Picture 5">
              <a:extLst>
                <a:ext uri="{FF2B5EF4-FFF2-40B4-BE49-F238E27FC236}">
                  <a16:creationId xmlns:a16="http://schemas.microsoft.com/office/drawing/2014/main" id="{AAD4757A-C277-DDE7-2FFA-AE59593CCB01}"/>
                </a:ext>
              </a:extLst>
            </p:cNvPr>
            <p:cNvPicPr>
              <a:picLocks noChangeAspect="1"/>
            </p:cNvPicPr>
            <p:nvPr/>
          </p:nvPicPr>
          <p:blipFill>
            <a:blip r:embed="rId6"/>
            <a:stretch>
              <a:fillRect/>
            </a:stretch>
          </p:blipFill>
          <p:spPr>
            <a:xfrm>
              <a:off x="625466" y="8124306"/>
              <a:ext cx="4362094" cy="3686483"/>
            </a:xfrm>
            <a:prstGeom prst="rect">
              <a:avLst/>
            </a:prstGeom>
          </p:spPr>
        </p:pic>
        <p:pic>
          <p:nvPicPr>
            <p:cNvPr id="9" name="Content Placeholder 3">
              <a:extLst>
                <a:ext uri="{FF2B5EF4-FFF2-40B4-BE49-F238E27FC236}">
                  <a16:creationId xmlns:a16="http://schemas.microsoft.com/office/drawing/2014/main" id="{FE249701-FF7E-26FD-8A06-13141FD1C0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54350" y="9287136"/>
              <a:ext cx="2525885" cy="2187949"/>
            </a:xfrm>
            <a:prstGeom prst="rect">
              <a:avLst/>
            </a:prstGeom>
          </p:spPr>
        </p:pic>
        <p:pic>
          <p:nvPicPr>
            <p:cNvPr id="10" name="Picture 7">
              <a:extLst>
                <a:ext uri="{FF2B5EF4-FFF2-40B4-BE49-F238E27FC236}">
                  <a16:creationId xmlns:a16="http://schemas.microsoft.com/office/drawing/2014/main" id="{BCE023E8-3D04-20B2-8414-81FBA1ED15A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3685" y="9251197"/>
              <a:ext cx="2438715" cy="2095771"/>
            </a:xfrm>
            <a:prstGeom prst="rect">
              <a:avLst/>
            </a:prstGeom>
          </p:spPr>
        </p:pic>
      </p:grpSp>
      <p:sp>
        <p:nvSpPr>
          <p:cNvPr id="11" name="TextBox 25">
            <a:extLst>
              <a:ext uri="{FF2B5EF4-FFF2-40B4-BE49-F238E27FC236}">
                <a16:creationId xmlns:a16="http://schemas.microsoft.com/office/drawing/2014/main" id="{9C6CDB4F-97AD-2D7C-6B59-40B7F08B9A4E}"/>
              </a:ext>
            </a:extLst>
          </p:cNvPr>
          <p:cNvSpPr txBox="1"/>
          <p:nvPr/>
        </p:nvSpPr>
        <p:spPr>
          <a:xfrm>
            <a:off x="9635123" y="5167635"/>
            <a:ext cx="7719428"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lvl="1" indent="0" algn="ctr" defTabSz="914400">
              <a:lnSpc>
                <a:spcPct val="100000"/>
              </a:lnSpc>
              <a:spcBef>
                <a:spcPts val="0"/>
              </a:spcBef>
              <a:buClrTx/>
              <a:buNone/>
              <a:defRPr/>
            </a:pPr>
            <a:r>
              <a:rPr kumimoji="0" lang="en-US" sz="2000" i="0" u="none" strike="noStrike" kern="1200" cap="none" spc="0" normalizeH="0" baseline="0" noProof="0">
                <a:ln>
                  <a:noFill/>
                </a:ln>
                <a:solidFill>
                  <a:schemeClr val="tx2"/>
                </a:solidFill>
                <a:effectLst/>
                <a:uLnTx/>
                <a:uFillTx/>
                <a:ea typeface="+mn-ea"/>
                <a:cs typeface="+mn-cs"/>
              </a:rPr>
              <a:t>When charged with TK Solar Solutions,</a:t>
            </a:r>
          </a:p>
          <a:p>
            <a:pPr marL="444500" lvl="1" indent="0" algn="ctr" defTabSz="914400">
              <a:lnSpc>
                <a:spcPct val="100000"/>
              </a:lnSpc>
              <a:spcBef>
                <a:spcPts val="0"/>
              </a:spcBef>
              <a:buClrTx/>
              <a:buNone/>
              <a:defRPr/>
            </a:pPr>
            <a:r>
              <a:rPr kumimoji="0" lang="en-US" sz="2000" i="0" u="none" strike="noStrike" kern="1200" cap="none" spc="0" normalizeH="0" baseline="0" noProof="0">
                <a:ln>
                  <a:noFill/>
                </a:ln>
                <a:solidFill>
                  <a:schemeClr val="tx2"/>
                </a:solidFill>
                <a:effectLst/>
                <a:uLnTx/>
                <a:uFillTx/>
                <a:ea typeface="+mn-ea"/>
                <a:cs typeface="+mn-cs"/>
              </a:rPr>
              <a:t>lead-acid battery life can </a:t>
            </a:r>
            <a:r>
              <a:rPr kumimoji="0" lang="en-US" sz="2000" b="1" i="0" u="none" strike="noStrike" kern="1200" cap="none" spc="0" normalizeH="0" baseline="0" noProof="0">
                <a:ln>
                  <a:noFill/>
                </a:ln>
                <a:solidFill>
                  <a:schemeClr val="tx2"/>
                </a:solidFill>
                <a:effectLst/>
                <a:uLnTx/>
                <a:uFillTx/>
                <a:ea typeface="+mn-ea"/>
                <a:cs typeface="+mn-cs"/>
              </a:rPr>
              <a:t>double</a:t>
            </a:r>
            <a:r>
              <a:rPr kumimoji="0" lang="en-US" sz="2000" i="0" u="none" strike="noStrike" kern="1200" cap="none" spc="0" normalizeH="0" baseline="0" noProof="0">
                <a:ln>
                  <a:noFill/>
                </a:ln>
                <a:solidFill>
                  <a:schemeClr val="tx2"/>
                </a:solidFill>
                <a:effectLst/>
                <a:uLnTx/>
                <a:uFillTx/>
                <a:ea typeface="+mn-ea"/>
                <a:cs typeface="+mn-cs"/>
              </a:rPr>
              <a:t>,</a:t>
            </a:r>
          </a:p>
          <a:p>
            <a:pPr marL="444500" lvl="1" indent="0" algn="ctr" defTabSz="914400">
              <a:lnSpc>
                <a:spcPct val="100000"/>
              </a:lnSpc>
              <a:spcBef>
                <a:spcPts val="0"/>
              </a:spcBef>
              <a:buClrTx/>
              <a:buNone/>
              <a:defRPr/>
            </a:pPr>
            <a:r>
              <a:rPr kumimoji="0" lang="en-US" sz="2000" i="0" u="none" strike="noStrike" kern="1200" cap="none" spc="0" normalizeH="0" baseline="0" noProof="0">
                <a:ln>
                  <a:noFill/>
                </a:ln>
                <a:solidFill>
                  <a:schemeClr val="tx2"/>
                </a:solidFill>
                <a:effectLst/>
                <a:uLnTx/>
                <a:uFillTx/>
                <a:ea typeface="+mn-ea"/>
                <a:cs typeface="+mn-cs"/>
              </a:rPr>
              <a:t>and AGM batteries can last </a:t>
            </a:r>
            <a:r>
              <a:rPr kumimoji="0" lang="en-US" sz="2000" b="1" i="0" u="none" strike="noStrike" kern="1200" cap="none" spc="0" normalizeH="0" baseline="0" noProof="0">
                <a:ln>
                  <a:noFill/>
                </a:ln>
                <a:solidFill>
                  <a:schemeClr val="tx2"/>
                </a:solidFill>
                <a:effectLst/>
                <a:uLnTx/>
                <a:uFillTx/>
                <a:ea typeface="+mn-ea"/>
                <a:cs typeface="+mn-cs"/>
              </a:rPr>
              <a:t>over 7 years</a:t>
            </a:r>
            <a:r>
              <a:rPr kumimoji="0" lang="en-US" sz="2000" i="0" u="none" strike="noStrike" kern="1200" cap="none" spc="0" normalizeH="0" baseline="0" noProof="0">
                <a:ln>
                  <a:noFill/>
                </a:ln>
                <a:solidFill>
                  <a:schemeClr val="tx2"/>
                </a:solidFill>
                <a:effectLst/>
                <a:uLnTx/>
                <a:uFillTx/>
                <a:ea typeface="+mn-ea"/>
                <a:cs typeface="+mn-cs"/>
              </a:rPr>
              <a:t>.</a:t>
            </a:r>
          </a:p>
        </p:txBody>
      </p:sp>
      <p:sp>
        <p:nvSpPr>
          <p:cNvPr id="12" name="TextBox 21">
            <a:extLst>
              <a:ext uri="{FF2B5EF4-FFF2-40B4-BE49-F238E27FC236}">
                <a16:creationId xmlns:a16="http://schemas.microsoft.com/office/drawing/2014/main" id="{A283375D-8507-87DB-3443-34E52A3034A7}"/>
              </a:ext>
            </a:extLst>
          </p:cNvPr>
          <p:cNvSpPr txBox="1"/>
          <p:nvPr/>
        </p:nvSpPr>
        <p:spPr>
          <a:xfrm>
            <a:off x="2693594" y="7561624"/>
            <a:ext cx="7436363" cy="707886"/>
          </a:xfrm>
          <a:prstGeom prst="rect">
            <a:avLst/>
          </a:prstGeom>
          <a:noFill/>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1" defTabSz="914400">
              <a:lnSpc>
                <a:spcPct val="100000"/>
              </a:lnSpc>
              <a:spcBef>
                <a:spcPts val="0"/>
              </a:spcBef>
              <a:buClrTx/>
              <a:defRPr/>
            </a:pPr>
            <a:r>
              <a:rPr lang="en-US" sz="2000">
                <a:solidFill>
                  <a:schemeClr val="accent4"/>
                </a:solidFill>
              </a:rPr>
              <a:t>Every </a:t>
            </a:r>
            <a:r>
              <a:rPr lang="en-US" sz="2000" err="1">
                <a:solidFill>
                  <a:schemeClr val="accent4"/>
                </a:solidFill>
              </a:rPr>
              <a:t>litre</a:t>
            </a:r>
            <a:r>
              <a:rPr lang="en-US" sz="2000">
                <a:solidFill>
                  <a:schemeClr val="accent4"/>
                </a:solidFill>
              </a:rPr>
              <a:t> of fuel saved = reduction of </a:t>
            </a:r>
            <a:r>
              <a:rPr lang="en-US" sz="2000" b="1">
                <a:solidFill>
                  <a:schemeClr val="accent4"/>
                </a:solidFill>
              </a:rPr>
              <a:t>2.7 Kg </a:t>
            </a:r>
            <a:r>
              <a:rPr lang="en-US" sz="2000">
                <a:solidFill>
                  <a:schemeClr val="accent4"/>
                </a:solidFill>
              </a:rPr>
              <a:t>of CO2. </a:t>
            </a:r>
          </a:p>
          <a:p>
            <a:pPr lvl="1" defTabSz="914400">
              <a:lnSpc>
                <a:spcPct val="100000"/>
              </a:lnSpc>
              <a:spcBef>
                <a:spcPts val="0"/>
              </a:spcBef>
              <a:buClrTx/>
              <a:defRPr/>
            </a:pPr>
            <a:r>
              <a:rPr lang="en-US" sz="2000">
                <a:solidFill>
                  <a:schemeClr val="accent4"/>
                </a:solidFill>
              </a:rPr>
              <a:t>Every battery that is saved = </a:t>
            </a:r>
            <a:r>
              <a:rPr lang="en-US" sz="2000" b="1">
                <a:solidFill>
                  <a:schemeClr val="accent4"/>
                </a:solidFill>
              </a:rPr>
              <a:t>10-20 Kg </a:t>
            </a:r>
            <a:r>
              <a:rPr lang="en-US" sz="2000">
                <a:solidFill>
                  <a:schemeClr val="accent4"/>
                </a:solidFill>
              </a:rPr>
              <a:t>lead saved.</a:t>
            </a:r>
          </a:p>
        </p:txBody>
      </p:sp>
      <p:pic>
        <p:nvPicPr>
          <p:cNvPr id="13" name="Picture 30">
            <a:extLst>
              <a:ext uri="{FF2B5EF4-FFF2-40B4-BE49-F238E27FC236}">
                <a16:creationId xmlns:a16="http://schemas.microsoft.com/office/drawing/2014/main" id="{32422EE1-68AC-F570-C197-B2A1EB8E67A7}"/>
              </a:ext>
            </a:extLst>
          </p:cNvPr>
          <p:cNvPicPr>
            <a:picLocks noChangeAspect="1"/>
          </p:cNvPicPr>
          <p:nvPr/>
        </p:nvPicPr>
        <p:blipFill>
          <a:blip r:embed="rId9"/>
          <a:stretch>
            <a:fillRect/>
          </a:stretch>
        </p:blipFill>
        <p:spPr>
          <a:xfrm>
            <a:off x="933449" y="7291110"/>
            <a:ext cx="2206710" cy="1527722"/>
          </a:xfrm>
          <a:prstGeom prst="rect">
            <a:avLst/>
          </a:prstGeom>
        </p:spPr>
      </p:pic>
      <p:sp>
        <p:nvSpPr>
          <p:cNvPr id="14" name="TextBox 29">
            <a:extLst>
              <a:ext uri="{FF2B5EF4-FFF2-40B4-BE49-F238E27FC236}">
                <a16:creationId xmlns:a16="http://schemas.microsoft.com/office/drawing/2014/main" id="{C95F0569-0DC1-92AE-99BE-B26132839D6C}"/>
              </a:ext>
            </a:extLst>
          </p:cNvPr>
          <p:cNvSpPr txBox="1"/>
          <p:nvPr/>
        </p:nvSpPr>
        <p:spPr>
          <a:xfrm>
            <a:off x="2693594" y="8310355"/>
            <a:ext cx="7531415" cy="338554"/>
          </a:xfrm>
          <a:prstGeom prst="rect">
            <a:avLst/>
          </a:prstGeom>
          <a:noFill/>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1" defTabSz="914400">
              <a:lnSpc>
                <a:spcPct val="100000"/>
              </a:lnSpc>
              <a:spcBef>
                <a:spcPts val="0"/>
              </a:spcBef>
              <a:buClrTx/>
              <a:defRPr/>
            </a:pPr>
            <a:r>
              <a:rPr lang="en-US" sz="1600">
                <a:solidFill>
                  <a:schemeClr val="accent4"/>
                </a:solidFill>
              </a:rPr>
              <a:t>On a typical fleet, a </a:t>
            </a:r>
            <a:r>
              <a:rPr lang="en-US" sz="1600" b="1">
                <a:solidFill>
                  <a:schemeClr val="accent4"/>
                </a:solidFill>
              </a:rPr>
              <a:t>5% reduction in CO2 emissions </a:t>
            </a:r>
            <a:r>
              <a:rPr lang="en-US" sz="1600">
                <a:solidFill>
                  <a:schemeClr val="accent4"/>
                </a:solidFill>
              </a:rPr>
              <a:t>can be achieved.</a:t>
            </a:r>
          </a:p>
        </p:txBody>
      </p:sp>
    </p:spTree>
    <p:extLst>
      <p:ext uri="{BB962C8B-B14F-4D97-AF65-F5344CB8AC3E}">
        <p14:creationId xmlns:p14="http://schemas.microsoft.com/office/powerpoint/2010/main" val="215737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64DC7C9-5AC1-621B-A409-F79C52210753}"/>
              </a:ext>
            </a:extLst>
          </p:cNvPr>
          <p:cNvSpPr>
            <a:spLocks noGrp="1"/>
          </p:cNvSpPr>
          <p:nvPr>
            <p:ph type="body" sz="quarter" idx="26"/>
          </p:nvPr>
        </p:nvSpPr>
        <p:spPr/>
        <p:txBody>
          <a:bodyPr/>
          <a:lstStyle/>
          <a:p>
            <a:r>
              <a:rPr lang="nl-BE"/>
              <a:t>Thermo King Select Parts</a:t>
            </a:r>
          </a:p>
        </p:txBody>
      </p:sp>
      <p:sp>
        <p:nvSpPr>
          <p:cNvPr id="3" name="Tijdelijke aanduiding voor tekst 2">
            <a:extLst>
              <a:ext uri="{FF2B5EF4-FFF2-40B4-BE49-F238E27FC236}">
                <a16:creationId xmlns:a16="http://schemas.microsoft.com/office/drawing/2014/main" id="{68986021-921A-9623-93E4-7E8579F88E57}"/>
              </a:ext>
            </a:extLst>
          </p:cNvPr>
          <p:cNvSpPr>
            <a:spLocks noGrp="1"/>
          </p:cNvSpPr>
          <p:nvPr>
            <p:ph type="body" sz="quarter" idx="31"/>
          </p:nvPr>
        </p:nvSpPr>
        <p:spPr/>
        <p:txBody>
          <a:bodyPr/>
          <a:lstStyle/>
          <a:p>
            <a:r>
              <a:rPr lang="nl-BE"/>
              <a:t>TAILORED TO CUSTOMER NEEDS</a:t>
            </a:r>
          </a:p>
        </p:txBody>
      </p:sp>
      <p:sp>
        <p:nvSpPr>
          <p:cNvPr id="4" name="Titel 3">
            <a:extLst>
              <a:ext uri="{FF2B5EF4-FFF2-40B4-BE49-F238E27FC236}">
                <a16:creationId xmlns:a16="http://schemas.microsoft.com/office/drawing/2014/main" id="{6ACC2A93-F4B1-485D-6A2B-4AAB46283813}"/>
              </a:ext>
            </a:extLst>
          </p:cNvPr>
          <p:cNvSpPr>
            <a:spLocks noGrp="1"/>
          </p:cNvSpPr>
          <p:nvPr>
            <p:ph type="title"/>
          </p:nvPr>
        </p:nvSpPr>
        <p:spPr>
          <a:xfrm>
            <a:off x="933448" y="540415"/>
            <a:ext cx="7751713" cy="586957"/>
          </a:xfrm>
        </p:spPr>
        <p:txBody>
          <a:bodyPr/>
          <a:lstStyle/>
          <a:p>
            <a:r>
              <a:rPr lang="en-US"/>
              <a:t>Two Brands</a:t>
            </a:r>
            <a:endParaRPr lang="nl-BE"/>
          </a:p>
        </p:txBody>
      </p:sp>
      <p:sp>
        <p:nvSpPr>
          <p:cNvPr id="5" name="Tijdelijke aanduiding voor tekst 4">
            <a:extLst>
              <a:ext uri="{FF2B5EF4-FFF2-40B4-BE49-F238E27FC236}">
                <a16:creationId xmlns:a16="http://schemas.microsoft.com/office/drawing/2014/main" id="{2BF16AE1-8081-A315-ECE7-C639B079666A}"/>
              </a:ext>
            </a:extLst>
          </p:cNvPr>
          <p:cNvSpPr>
            <a:spLocks noGrp="1"/>
          </p:cNvSpPr>
          <p:nvPr>
            <p:ph type="body" sz="quarter" idx="33"/>
          </p:nvPr>
        </p:nvSpPr>
        <p:spPr/>
        <p:txBody>
          <a:bodyPr/>
          <a:lstStyle/>
          <a:p>
            <a:r>
              <a:rPr lang="nl-BE"/>
              <a:t>Thermo King GENUINE Parts</a:t>
            </a:r>
          </a:p>
        </p:txBody>
      </p:sp>
      <p:sp>
        <p:nvSpPr>
          <p:cNvPr id="6" name="Tijdelijke aanduiding voor tekst 5">
            <a:extLst>
              <a:ext uri="{FF2B5EF4-FFF2-40B4-BE49-F238E27FC236}">
                <a16:creationId xmlns:a16="http://schemas.microsoft.com/office/drawing/2014/main" id="{D7530D4F-D4A0-37CF-5B5E-AB94EAA635D8}"/>
              </a:ext>
            </a:extLst>
          </p:cNvPr>
          <p:cNvSpPr>
            <a:spLocks noGrp="1"/>
          </p:cNvSpPr>
          <p:nvPr>
            <p:ph type="body" sz="quarter" idx="17"/>
          </p:nvPr>
        </p:nvSpPr>
        <p:spPr>
          <a:solidFill>
            <a:schemeClr val="tx2"/>
          </a:solidFill>
        </p:spPr>
        <p:txBody>
          <a:bodyPr/>
          <a:lstStyle/>
          <a:p>
            <a:endParaRPr lang="nl-BE"/>
          </a:p>
        </p:txBody>
      </p:sp>
      <p:sp>
        <p:nvSpPr>
          <p:cNvPr id="7" name="Tijdelijke aanduiding voor tekst 6">
            <a:extLst>
              <a:ext uri="{FF2B5EF4-FFF2-40B4-BE49-F238E27FC236}">
                <a16:creationId xmlns:a16="http://schemas.microsoft.com/office/drawing/2014/main" id="{F4AC770C-C1CA-54DA-CB1B-BA6E23B4B1D5}"/>
              </a:ext>
            </a:extLst>
          </p:cNvPr>
          <p:cNvSpPr>
            <a:spLocks noGrp="1"/>
          </p:cNvSpPr>
          <p:nvPr>
            <p:ph type="body" sz="quarter" idx="34"/>
          </p:nvPr>
        </p:nvSpPr>
        <p:spPr>
          <a:solidFill>
            <a:schemeClr val="tx2"/>
          </a:solidFill>
        </p:spPr>
        <p:txBody>
          <a:bodyPr/>
          <a:lstStyle/>
          <a:p>
            <a:endParaRPr lang="nl-BE"/>
          </a:p>
        </p:txBody>
      </p:sp>
      <p:pic>
        <p:nvPicPr>
          <p:cNvPr id="8" name="Graphic 7">
            <a:extLst>
              <a:ext uri="{FF2B5EF4-FFF2-40B4-BE49-F238E27FC236}">
                <a16:creationId xmlns:a16="http://schemas.microsoft.com/office/drawing/2014/main" id="{F7AFED3C-17CA-6FDF-7D09-65AFAFF36D9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564466" y="803964"/>
            <a:ext cx="1310701" cy="1079400"/>
          </a:xfrm>
          <a:prstGeom prst="rect">
            <a:avLst/>
          </a:prstGeom>
        </p:spPr>
      </p:pic>
      <p:pic>
        <p:nvPicPr>
          <p:cNvPr id="9" name="Graphic 8">
            <a:extLst>
              <a:ext uri="{FF2B5EF4-FFF2-40B4-BE49-F238E27FC236}">
                <a16:creationId xmlns:a16="http://schemas.microsoft.com/office/drawing/2014/main" id="{6014EDE5-322C-9337-42E8-ADB11088902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252876" y="808658"/>
            <a:ext cx="1079400" cy="1079400"/>
          </a:xfrm>
          <a:prstGeom prst="rect">
            <a:avLst/>
          </a:prstGeom>
        </p:spPr>
      </p:pic>
      <p:pic>
        <p:nvPicPr>
          <p:cNvPr id="10" name="Picture 3">
            <a:extLst>
              <a:ext uri="{FF2B5EF4-FFF2-40B4-BE49-F238E27FC236}">
                <a16:creationId xmlns:a16="http://schemas.microsoft.com/office/drawing/2014/main" id="{839EA3EE-5476-2978-0649-A4650D84C81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33449" y="4118630"/>
            <a:ext cx="6870850" cy="3815013"/>
          </a:xfrm>
          <a:prstGeom prst="rect">
            <a:avLst/>
          </a:prstGeom>
        </p:spPr>
      </p:pic>
      <p:pic>
        <p:nvPicPr>
          <p:cNvPr id="11" name="Picture 3">
            <a:extLst>
              <a:ext uri="{FF2B5EF4-FFF2-40B4-BE49-F238E27FC236}">
                <a16:creationId xmlns:a16="http://schemas.microsoft.com/office/drawing/2014/main" id="{6B9ABD13-43ED-ADFF-54CC-95017C30990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0632333" y="4118630"/>
            <a:ext cx="6870850" cy="3815013"/>
          </a:xfrm>
          <a:prstGeom prst="rect">
            <a:avLst/>
          </a:prstGeom>
        </p:spPr>
      </p:pic>
    </p:spTree>
    <p:extLst>
      <p:ext uri="{BB962C8B-B14F-4D97-AF65-F5344CB8AC3E}">
        <p14:creationId xmlns:p14="http://schemas.microsoft.com/office/powerpoint/2010/main" val="3540346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EA0AFE29-2BE8-FB84-C3E9-0CF937458078}"/>
              </a:ext>
            </a:extLst>
          </p:cNvPr>
          <p:cNvSpPr>
            <a:spLocks noGrp="1"/>
          </p:cNvSpPr>
          <p:nvPr>
            <p:ph type="body" sz="quarter" idx="31"/>
          </p:nvPr>
        </p:nvSpPr>
        <p:spPr/>
        <p:txBody>
          <a:bodyPr/>
          <a:lstStyle/>
          <a:p>
            <a:r>
              <a:rPr lang="nl-BE"/>
              <a:t>TAILORED TO CUSTOMER NEEDS</a:t>
            </a:r>
          </a:p>
          <a:p>
            <a:endParaRPr lang="nl-BE"/>
          </a:p>
        </p:txBody>
      </p:sp>
      <p:sp>
        <p:nvSpPr>
          <p:cNvPr id="4" name="Titel 3">
            <a:extLst>
              <a:ext uri="{FF2B5EF4-FFF2-40B4-BE49-F238E27FC236}">
                <a16:creationId xmlns:a16="http://schemas.microsoft.com/office/drawing/2014/main" id="{6ACC2A93-F4B1-485D-6A2B-4AAB46283813}"/>
              </a:ext>
            </a:extLst>
          </p:cNvPr>
          <p:cNvSpPr>
            <a:spLocks noGrp="1"/>
          </p:cNvSpPr>
          <p:nvPr>
            <p:ph type="title"/>
          </p:nvPr>
        </p:nvSpPr>
        <p:spPr/>
        <p:txBody>
          <a:bodyPr/>
          <a:lstStyle/>
          <a:p>
            <a:r>
              <a:rPr lang="en-US"/>
              <a:t>Two Brands</a:t>
            </a:r>
            <a:endParaRPr lang="nl-BE"/>
          </a:p>
        </p:txBody>
      </p:sp>
      <p:sp>
        <p:nvSpPr>
          <p:cNvPr id="5" name="Tijdelijke aanduiding voor tekst 4">
            <a:extLst>
              <a:ext uri="{FF2B5EF4-FFF2-40B4-BE49-F238E27FC236}">
                <a16:creationId xmlns:a16="http://schemas.microsoft.com/office/drawing/2014/main" id="{2BF16AE1-8081-A315-ECE7-C639B079666A}"/>
              </a:ext>
            </a:extLst>
          </p:cNvPr>
          <p:cNvSpPr>
            <a:spLocks noGrp="1"/>
          </p:cNvSpPr>
          <p:nvPr>
            <p:ph type="body" sz="quarter" idx="33"/>
          </p:nvPr>
        </p:nvSpPr>
        <p:spPr/>
        <p:txBody>
          <a:bodyPr/>
          <a:lstStyle/>
          <a:p>
            <a:r>
              <a:rPr lang="nl-BE"/>
              <a:t>Thermo King GENUINE Parts</a:t>
            </a:r>
          </a:p>
        </p:txBody>
      </p:sp>
      <p:sp>
        <p:nvSpPr>
          <p:cNvPr id="19" name="Tijdelijke aanduiding voor tekst 18">
            <a:extLst>
              <a:ext uri="{FF2B5EF4-FFF2-40B4-BE49-F238E27FC236}">
                <a16:creationId xmlns:a16="http://schemas.microsoft.com/office/drawing/2014/main" id="{BF941210-8B6D-3172-64D1-3B65F231D512}"/>
              </a:ext>
            </a:extLst>
          </p:cNvPr>
          <p:cNvSpPr>
            <a:spLocks noGrp="1"/>
          </p:cNvSpPr>
          <p:nvPr>
            <p:ph type="body" sz="quarter" idx="17"/>
          </p:nvPr>
        </p:nvSpPr>
        <p:spPr>
          <a:solidFill>
            <a:schemeClr val="tx2"/>
          </a:solidFill>
        </p:spPr>
        <p:txBody>
          <a:bodyPr/>
          <a:lstStyle/>
          <a:p>
            <a:endParaRPr lang="nl-BE"/>
          </a:p>
        </p:txBody>
      </p:sp>
      <p:sp>
        <p:nvSpPr>
          <p:cNvPr id="15" name="Tijdelijke aanduiding voor tekst 14">
            <a:extLst>
              <a:ext uri="{FF2B5EF4-FFF2-40B4-BE49-F238E27FC236}">
                <a16:creationId xmlns:a16="http://schemas.microsoft.com/office/drawing/2014/main" id="{DF77886E-1898-1959-B428-7DCA160BDD6E}"/>
              </a:ext>
            </a:extLst>
          </p:cNvPr>
          <p:cNvSpPr>
            <a:spLocks noGrp="1"/>
          </p:cNvSpPr>
          <p:nvPr>
            <p:ph type="body" sz="quarter" idx="34"/>
          </p:nvPr>
        </p:nvSpPr>
        <p:spPr/>
        <p:txBody>
          <a:bodyPr>
            <a:normAutofit/>
          </a:bodyPr>
          <a:lstStyle/>
          <a:p>
            <a:r>
              <a:rPr lang="en-US" kern="0">
                <a:solidFill>
                  <a:srgbClr val="000000"/>
                </a:solidFill>
                <a:latin typeface="+mn-lt"/>
              </a:rPr>
              <a:t>For Trailer &amp; Truck</a:t>
            </a:r>
          </a:p>
          <a:p>
            <a:r>
              <a:rPr kumimoji="0" lang="en-US" b="0" i="0" u="none" strike="noStrike" kern="0" cap="none" spc="0" normalizeH="0" baseline="0" noProof="0">
                <a:ln>
                  <a:noFill/>
                </a:ln>
                <a:solidFill>
                  <a:srgbClr val="000000"/>
                </a:solidFill>
                <a:effectLst/>
                <a:uLnTx/>
                <a:uFillTx/>
                <a:latin typeface="+mn-lt"/>
                <a:ea typeface="+mn-ea"/>
                <a:cs typeface="+mn-cs"/>
              </a:rPr>
              <a:t>Compatible with Advancer</a:t>
            </a:r>
          </a:p>
          <a:p>
            <a:endParaRPr kumimoji="0" lang="en-US" b="0" i="0" u="none" strike="noStrike" kern="0" cap="none" spc="0" normalizeH="0" baseline="0" noProof="0">
              <a:ln>
                <a:noFill/>
              </a:ln>
              <a:solidFill>
                <a:srgbClr val="000000"/>
              </a:solidFill>
              <a:effectLst/>
              <a:uLnTx/>
              <a:uFillTx/>
              <a:latin typeface="+mn-lt"/>
              <a:ea typeface="+mn-ea"/>
              <a:cs typeface="+mn-cs"/>
            </a:endParaRPr>
          </a:p>
          <a:p>
            <a:endParaRPr lang="nl-BE">
              <a:latin typeface="+mn-lt"/>
            </a:endParaRPr>
          </a:p>
        </p:txBody>
      </p:sp>
      <p:pic>
        <p:nvPicPr>
          <p:cNvPr id="8" name="Graphic 7">
            <a:extLst>
              <a:ext uri="{FF2B5EF4-FFF2-40B4-BE49-F238E27FC236}">
                <a16:creationId xmlns:a16="http://schemas.microsoft.com/office/drawing/2014/main" id="{F7AFED3C-17CA-6FDF-7D09-65AFAFF36D9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564466" y="803964"/>
            <a:ext cx="1310701" cy="1079400"/>
          </a:xfrm>
          <a:prstGeom prst="rect">
            <a:avLst/>
          </a:prstGeom>
        </p:spPr>
      </p:pic>
      <p:pic>
        <p:nvPicPr>
          <p:cNvPr id="9" name="Graphic 8">
            <a:extLst>
              <a:ext uri="{FF2B5EF4-FFF2-40B4-BE49-F238E27FC236}">
                <a16:creationId xmlns:a16="http://schemas.microsoft.com/office/drawing/2014/main" id="{6014EDE5-322C-9337-42E8-ADB11088902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252876" y="808658"/>
            <a:ext cx="1079400" cy="1079400"/>
          </a:xfrm>
          <a:prstGeom prst="rect">
            <a:avLst/>
          </a:prstGeom>
        </p:spPr>
      </p:pic>
      <p:pic>
        <p:nvPicPr>
          <p:cNvPr id="10" name="Picture 3">
            <a:extLst>
              <a:ext uri="{FF2B5EF4-FFF2-40B4-BE49-F238E27FC236}">
                <a16:creationId xmlns:a16="http://schemas.microsoft.com/office/drawing/2014/main" id="{839EA3EE-5476-2978-0649-A4650D84C81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33449" y="4118630"/>
            <a:ext cx="6870850" cy="3815013"/>
          </a:xfrm>
          <a:prstGeom prst="rect">
            <a:avLst/>
          </a:prstGeom>
        </p:spPr>
      </p:pic>
      <p:pic>
        <p:nvPicPr>
          <p:cNvPr id="16" name="Picture 3">
            <a:extLst>
              <a:ext uri="{FF2B5EF4-FFF2-40B4-BE49-F238E27FC236}">
                <a16:creationId xmlns:a16="http://schemas.microsoft.com/office/drawing/2014/main" id="{D1D74762-8A7B-E586-2B7A-A9A579653E0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023873" y="5871605"/>
            <a:ext cx="1017547" cy="25205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96AB1088-9E58-4090-36C0-5C2AAD8399E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483479" y="5871605"/>
            <a:ext cx="1189973" cy="24965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6">
            <a:extLst>
              <a:ext uri="{FF2B5EF4-FFF2-40B4-BE49-F238E27FC236}">
                <a16:creationId xmlns:a16="http://schemas.microsoft.com/office/drawing/2014/main" id="{DCF40874-1E8A-6DD5-5484-2A64C5FD4F93}"/>
              </a:ext>
            </a:extLst>
          </p:cNvPr>
          <p:cNvSpPr txBox="1"/>
          <p:nvPr/>
        </p:nvSpPr>
        <p:spPr>
          <a:xfrm>
            <a:off x="13190274" y="7933643"/>
            <a:ext cx="2864889" cy="523220"/>
          </a:xfrm>
          <a:prstGeom prst="rect">
            <a:avLst/>
          </a:prstGeom>
          <a:noFill/>
        </p:spPr>
        <p:txBody>
          <a:bodyPr wrap="square">
            <a:spAutoFit/>
          </a:bodyPr>
          <a:lstStyle/>
          <a:p>
            <a:r>
              <a:rPr kumimoji="0" lang="en-US" sz="2800" b="0" i="0" u="none" strike="noStrike" kern="1200" cap="none" spc="0" normalizeH="0" baseline="0" noProof="0">
                <a:ln>
                  <a:noFill/>
                </a:ln>
                <a:solidFill>
                  <a:srgbClr val="000000"/>
                </a:solidFill>
                <a:effectLst/>
                <a:uLnTx/>
                <a:uFillTx/>
              </a:rPr>
              <a:t>Small Panels</a:t>
            </a:r>
            <a:endParaRPr lang="en-US" sz="2800"/>
          </a:p>
        </p:txBody>
      </p:sp>
    </p:spTree>
    <p:extLst>
      <p:ext uri="{BB962C8B-B14F-4D97-AF65-F5344CB8AC3E}">
        <p14:creationId xmlns:p14="http://schemas.microsoft.com/office/powerpoint/2010/main" val="3638063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383B4468-9D8A-05D3-0A4F-D8C51FC2A400}"/>
              </a:ext>
            </a:extLst>
          </p:cNvPr>
          <p:cNvSpPr>
            <a:spLocks noGrp="1"/>
          </p:cNvSpPr>
          <p:nvPr>
            <p:ph type="body" sz="quarter" idx="31"/>
          </p:nvPr>
        </p:nvSpPr>
        <p:spPr/>
        <p:txBody>
          <a:bodyPr/>
          <a:lstStyle/>
          <a:p>
            <a:r>
              <a:rPr lang="nl-BE"/>
              <a:t>TAILORED TO CUSTOMER NEEDS</a:t>
            </a:r>
          </a:p>
          <a:p>
            <a:endParaRPr lang="nl-BE"/>
          </a:p>
        </p:txBody>
      </p:sp>
      <p:sp>
        <p:nvSpPr>
          <p:cNvPr id="4" name="Titel 3">
            <a:extLst>
              <a:ext uri="{FF2B5EF4-FFF2-40B4-BE49-F238E27FC236}">
                <a16:creationId xmlns:a16="http://schemas.microsoft.com/office/drawing/2014/main" id="{6ACC2A93-F4B1-485D-6A2B-4AAB46283813}"/>
              </a:ext>
            </a:extLst>
          </p:cNvPr>
          <p:cNvSpPr>
            <a:spLocks noGrp="1"/>
          </p:cNvSpPr>
          <p:nvPr>
            <p:ph type="title"/>
          </p:nvPr>
        </p:nvSpPr>
        <p:spPr/>
        <p:txBody>
          <a:bodyPr/>
          <a:lstStyle/>
          <a:p>
            <a:r>
              <a:rPr lang="en-US"/>
              <a:t>Two Brands</a:t>
            </a:r>
            <a:endParaRPr lang="nl-BE"/>
          </a:p>
        </p:txBody>
      </p:sp>
      <p:sp>
        <p:nvSpPr>
          <p:cNvPr id="5" name="Tijdelijke aanduiding voor tekst 4">
            <a:extLst>
              <a:ext uri="{FF2B5EF4-FFF2-40B4-BE49-F238E27FC236}">
                <a16:creationId xmlns:a16="http://schemas.microsoft.com/office/drawing/2014/main" id="{2BF16AE1-8081-A315-ECE7-C639B079666A}"/>
              </a:ext>
            </a:extLst>
          </p:cNvPr>
          <p:cNvSpPr>
            <a:spLocks noGrp="1"/>
          </p:cNvSpPr>
          <p:nvPr>
            <p:ph type="body" sz="quarter" idx="33"/>
          </p:nvPr>
        </p:nvSpPr>
        <p:spPr/>
        <p:txBody>
          <a:bodyPr/>
          <a:lstStyle/>
          <a:p>
            <a:r>
              <a:rPr lang="nl-BE"/>
              <a:t>Thermo King Select Parts</a:t>
            </a:r>
          </a:p>
        </p:txBody>
      </p:sp>
      <p:sp>
        <p:nvSpPr>
          <p:cNvPr id="12" name="Tijdelijke aanduiding voor tekst 11">
            <a:extLst>
              <a:ext uri="{FF2B5EF4-FFF2-40B4-BE49-F238E27FC236}">
                <a16:creationId xmlns:a16="http://schemas.microsoft.com/office/drawing/2014/main" id="{CF6DE957-99DD-B73A-C47B-AE7D548E57C0}"/>
              </a:ext>
            </a:extLst>
          </p:cNvPr>
          <p:cNvSpPr>
            <a:spLocks noGrp="1"/>
          </p:cNvSpPr>
          <p:nvPr>
            <p:ph type="body" sz="quarter" idx="17"/>
          </p:nvPr>
        </p:nvSpPr>
        <p:spPr>
          <a:solidFill>
            <a:schemeClr val="tx2"/>
          </a:solidFill>
        </p:spPr>
        <p:txBody>
          <a:bodyPr/>
          <a:lstStyle/>
          <a:p>
            <a:endParaRPr lang="nl-BE"/>
          </a:p>
        </p:txBody>
      </p:sp>
      <p:sp>
        <p:nvSpPr>
          <p:cNvPr id="15" name="Tijdelijke aanduiding voor tekst 14">
            <a:extLst>
              <a:ext uri="{FF2B5EF4-FFF2-40B4-BE49-F238E27FC236}">
                <a16:creationId xmlns:a16="http://schemas.microsoft.com/office/drawing/2014/main" id="{DF77886E-1898-1959-B428-7DCA160BDD6E}"/>
              </a:ext>
            </a:extLst>
          </p:cNvPr>
          <p:cNvSpPr>
            <a:spLocks noGrp="1"/>
          </p:cNvSpPr>
          <p:nvPr>
            <p:ph type="body" sz="quarter" idx="34"/>
          </p:nvPr>
        </p:nvSpPr>
        <p:spPr/>
        <p:txBody>
          <a:bodyPr>
            <a:normAutofit/>
          </a:bodyPr>
          <a:lstStyle/>
          <a:p>
            <a:r>
              <a:rPr lang="en-US" kern="0">
                <a:solidFill>
                  <a:srgbClr val="000000"/>
                </a:solidFill>
                <a:latin typeface="+mn-lt"/>
              </a:rPr>
              <a:t>Side installation possible</a:t>
            </a:r>
          </a:p>
          <a:p>
            <a:r>
              <a:rPr kumimoji="0" lang="en-US" b="0" i="0" u="none" strike="noStrike" kern="0" cap="none" spc="0" normalizeH="0" baseline="0" noProof="0">
                <a:ln>
                  <a:noFill/>
                </a:ln>
                <a:solidFill>
                  <a:srgbClr val="000000"/>
                </a:solidFill>
                <a:effectLst/>
                <a:uLnTx/>
                <a:uFillTx/>
                <a:latin typeface="+mn-lt"/>
                <a:ea typeface="+mn-ea"/>
                <a:cs typeface="+mn-cs"/>
              </a:rPr>
              <a:t>Also available as an extension</a:t>
            </a:r>
          </a:p>
          <a:p>
            <a:endParaRPr kumimoji="0" lang="en-US" b="0" i="0" u="none" strike="noStrike" kern="0" cap="none" spc="0" normalizeH="0" baseline="0" noProof="0">
              <a:ln>
                <a:noFill/>
              </a:ln>
              <a:solidFill>
                <a:srgbClr val="000000"/>
              </a:solidFill>
              <a:effectLst/>
              <a:uLnTx/>
              <a:uFillTx/>
              <a:latin typeface="+mn-lt"/>
              <a:ea typeface="+mn-ea"/>
              <a:cs typeface="+mn-cs"/>
            </a:endParaRPr>
          </a:p>
          <a:p>
            <a:endParaRPr lang="nl-BE">
              <a:latin typeface="+mn-lt"/>
            </a:endParaRPr>
          </a:p>
        </p:txBody>
      </p:sp>
      <p:pic>
        <p:nvPicPr>
          <p:cNvPr id="8" name="Graphic 7">
            <a:extLst>
              <a:ext uri="{FF2B5EF4-FFF2-40B4-BE49-F238E27FC236}">
                <a16:creationId xmlns:a16="http://schemas.microsoft.com/office/drawing/2014/main" id="{F7AFED3C-17CA-6FDF-7D09-65AFAFF36D9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564466" y="803964"/>
            <a:ext cx="1310701" cy="1079400"/>
          </a:xfrm>
          <a:prstGeom prst="rect">
            <a:avLst/>
          </a:prstGeom>
        </p:spPr>
      </p:pic>
      <p:pic>
        <p:nvPicPr>
          <p:cNvPr id="9" name="Graphic 8">
            <a:extLst>
              <a:ext uri="{FF2B5EF4-FFF2-40B4-BE49-F238E27FC236}">
                <a16:creationId xmlns:a16="http://schemas.microsoft.com/office/drawing/2014/main" id="{6014EDE5-322C-9337-42E8-ADB11088902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252876" y="808658"/>
            <a:ext cx="1079400" cy="1079400"/>
          </a:xfrm>
          <a:prstGeom prst="rect">
            <a:avLst/>
          </a:prstGeom>
        </p:spPr>
      </p:pic>
      <p:pic>
        <p:nvPicPr>
          <p:cNvPr id="10" name="Picture 3">
            <a:extLst>
              <a:ext uri="{FF2B5EF4-FFF2-40B4-BE49-F238E27FC236}">
                <a16:creationId xmlns:a16="http://schemas.microsoft.com/office/drawing/2014/main" id="{839EA3EE-5476-2978-0649-A4650D84C81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33449" y="4118630"/>
            <a:ext cx="6870850" cy="3815013"/>
          </a:xfrm>
          <a:prstGeom prst="rect">
            <a:avLst/>
          </a:prstGeom>
        </p:spPr>
      </p:pic>
      <p:sp>
        <p:nvSpPr>
          <p:cNvPr id="18" name="TextBox 6">
            <a:extLst>
              <a:ext uri="{FF2B5EF4-FFF2-40B4-BE49-F238E27FC236}">
                <a16:creationId xmlns:a16="http://schemas.microsoft.com/office/drawing/2014/main" id="{DCF40874-1E8A-6DD5-5484-2A64C5FD4F93}"/>
              </a:ext>
            </a:extLst>
          </p:cNvPr>
          <p:cNvSpPr txBox="1"/>
          <p:nvPr/>
        </p:nvSpPr>
        <p:spPr>
          <a:xfrm>
            <a:off x="13820431" y="7933643"/>
            <a:ext cx="2864889" cy="523220"/>
          </a:xfrm>
          <a:prstGeom prst="rect">
            <a:avLst/>
          </a:prstGeom>
          <a:noFill/>
        </p:spPr>
        <p:txBody>
          <a:bodyPr wrap="square">
            <a:spAutoFit/>
          </a:bodyPr>
          <a:lstStyle/>
          <a:p>
            <a:r>
              <a:rPr kumimoji="0" lang="en-US" sz="2800" b="0" i="0" u="none" strike="noStrike" kern="1200" cap="none" spc="0" normalizeH="0" baseline="0" noProof="0">
                <a:ln>
                  <a:noFill/>
                </a:ln>
                <a:solidFill>
                  <a:srgbClr val="000000"/>
                </a:solidFill>
                <a:effectLst/>
                <a:uLnTx/>
                <a:uFillTx/>
              </a:rPr>
              <a:t>Large Panels</a:t>
            </a:r>
            <a:endParaRPr lang="en-US" sz="2800"/>
          </a:p>
        </p:txBody>
      </p:sp>
      <p:pic>
        <p:nvPicPr>
          <p:cNvPr id="2" name="Picture 3">
            <a:extLst>
              <a:ext uri="{FF2B5EF4-FFF2-40B4-BE49-F238E27FC236}">
                <a16:creationId xmlns:a16="http://schemas.microsoft.com/office/drawing/2014/main" id="{1109E150-BFF7-47AA-A43B-3B5F838DDFE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33448" y="4118630"/>
            <a:ext cx="6870850" cy="3815013"/>
          </a:xfrm>
          <a:prstGeom prst="rect">
            <a:avLst/>
          </a:prstGeom>
        </p:spPr>
      </p:pic>
      <p:pic>
        <p:nvPicPr>
          <p:cNvPr id="7" name="Picture 1">
            <a:extLst>
              <a:ext uri="{FF2B5EF4-FFF2-40B4-BE49-F238E27FC236}">
                <a16:creationId xmlns:a16="http://schemas.microsoft.com/office/drawing/2014/main" id="{67F53824-9B9C-8FE3-A96D-4BF795B02B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454452" y="5655067"/>
            <a:ext cx="1325798" cy="27370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9BF2F93-8F9F-2B55-C3F7-E618B988A31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632333" y="5639291"/>
            <a:ext cx="1391758" cy="275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10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5B90F9F-A94B-3CA8-E6FF-165773EF8AF7}"/>
              </a:ext>
            </a:extLst>
          </p:cNvPr>
          <p:cNvSpPr>
            <a:spLocks noGrp="1"/>
          </p:cNvSpPr>
          <p:nvPr>
            <p:ph type="pic" sz="quarter" idx="10"/>
          </p:nvPr>
        </p:nvSpPr>
        <p:spPr/>
      </p:sp>
      <p:sp>
        <p:nvSpPr>
          <p:cNvPr id="2" name="Titel 1">
            <a:extLst>
              <a:ext uri="{FF2B5EF4-FFF2-40B4-BE49-F238E27FC236}">
                <a16:creationId xmlns:a16="http://schemas.microsoft.com/office/drawing/2014/main" id="{EDE65949-16B7-635F-03FD-4269FA9EE86C}"/>
              </a:ext>
            </a:extLst>
          </p:cNvPr>
          <p:cNvSpPr>
            <a:spLocks noGrp="1"/>
          </p:cNvSpPr>
          <p:nvPr>
            <p:ph type="title"/>
          </p:nvPr>
        </p:nvSpPr>
        <p:spPr/>
        <p:txBody>
          <a:bodyPr/>
          <a:lstStyle/>
          <a:p>
            <a:endParaRPr lang="nl-BE"/>
          </a:p>
        </p:txBody>
      </p:sp>
      <p:sp>
        <p:nvSpPr>
          <p:cNvPr id="5" name="Tijdelijke aanduiding voor tekst 4">
            <a:extLst>
              <a:ext uri="{FF2B5EF4-FFF2-40B4-BE49-F238E27FC236}">
                <a16:creationId xmlns:a16="http://schemas.microsoft.com/office/drawing/2014/main" id="{39E7F6FD-A843-909E-AC71-050FA3E071F0}"/>
              </a:ext>
            </a:extLst>
          </p:cNvPr>
          <p:cNvSpPr>
            <a:spLocks noGrp="1"/>
          </p:cNvSpPr>
          <p:nvPr>
            <p:ph type="body" sz="quarter" idx="11"/>
          </p:nvPr>
        </p:nvSpPr>
        <p:spPr/>
        <p:txBody>
          <a:bodyPr/>
          <a:lstStyle/>
          <a:p>
            <a:endParaRPr lang="nl-BE"/>
          </a:p>
        </p:txBody>
      </p:sp>
      <p:sp>
        <p:nvSpPr>
          <p:cNvPr id="6" name="Tijdelijke aanduiding voor tekst 5">
            <a:extLst>
              <a:ext uri="{FF2B5EF4-FFF2-40B4-BE49-F238E27FC236}">
                <a16:creationId xmlns:a16="http://schemas.microsoft.com/office/drawing/2014/main" id="{611343B9-101D-735D-A22B-2FD8610767EE}"/>
              </a:ext>
            </a:extLst>
          </p:cNvPr>
          <p:cNvSpPr>
            <a:spLocks noGrp="1"/>
          </p:cNvSpPr>
          <p:nvPr>
            <p:ph type="body" sz="quarter" idx="14"/>
          </p:nvPr>
        </p:nvSpPr>
        <p:spPr/>
        <p:txBody>
          <a:bodyPr/>
          <a:lstStyle/>
          <a:p>
            <a:endParaRPr lang="nl-BE"/>
          </a:p>
        </p:txBody>
      </p:sp>
      <p:pic>
        <p:nvPicPr>
          <p:cNvPr id="1026" name="Picture 2" descr="Advancer lineup">
            <a:extLst>
              <a:ext uri="{FF2B5EF4-FFF2-40B4-BE49-F238E27FC236}">
                <a16:creationId xmlns:a16="http://schemas.microsoft.com/office/drawing/2014/main" id="{055F2288-58B6-0A97-B15D-2FFBCF166E9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3108" y="0"/>
            <a:ext cx="18453508" cy="92016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683860-891B-1F13-BA33-35D4C5911364}"/>
              </a:ext>
            </a:extLst>
          </p:cNvPr>
          <p:cNvSpPr txBox="1"/>
          <p:nvPr/>
        </p:nvSpPr>
        <p:spPr>
          <a:xfrm>
            <a:off x="4562862" y="6920724"/>
            <a:ext cx="9620250" cy="2062103"/>
          </a:xfrm>
          <a:prstGeom prst="rect">
            <a:avLst/>
          </a:prstGeom>
          <a:noFill/>
        </p:spPr>
        <p:txBody>
          <a:bodyPr wrap="square">
            <a:spAutoFit/>
          </a:bodyPr>
          <a:lstStyle/>
          <a:p>
            <a:pPr algn="ctr"/>
            <a:r>
              <a:rPr lang="en-US" sz="3200">
                <a:solidFill>
                  <a:schemeClr val="bg1"/>
                </a:solidFill>
                <a:latin typeface="+mj-lt"/>
              </a:rPr>
              <a:t>THE ADVANCER SERIES IS</a:t>
            </a:r>
          </a:p>
          <a:p>
            <a:pPr algn="ctr"/>
            <a:r>
              <a:rPr lang="en-US" sz="9600">
                <a:solidFill>
                  <a:schemeClr val="bg1"/>
                </a:solidFill>
                <a:latin typeface="+mj-lt"/>
              </a:rPr>
              <a:t>GROWING</a:t>
            </a:r>
            <a:endParaRPr lang="en-IE" sz="9600">
              <a:solidFill>
                <a:schemeClr val="bg1"/>
              </a:solidFill>
              <a:latin typeface="+mj-lt"/>
            </a:endParaRPr>
          </a:p>
        </p:txBody>
      </p:sp>
    </p:spTree>
    <p:extLst>
      <p:ext uri="{BB962C8B-B14F-4D97-AF65-F5344CB8AC3E}">
        <p14:creationId xmlns:p14="http://schemas.microsoft.com/office/powerpoint/2010/main" val="459550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B0C6C2-CDAB-FFE5-0AC2-8DF2E18E1F57}"/>
              </a:ext>
            </a:extLst>
          </p:cNvPr>
          <p:cNvSpPr>
            <a:spLocks noGrp="1"/>
          </p:cNvSpPr>
          <p:nvPr>
            <p:ph type="title"/>
          </p:nvPr>
        </p:nvSpPr>
        <p:spPr>
          <a:xfrm>
            <a:off x="933450" y="540415"/>
            <a:ext cx="13851190" cy="586957"/>
          </a:xfrm>
        </p:spPr>
        <p:txBody>
          <a:bodyPr/>
          <a:lstStyle/>
          <a:p>
            <a:r>
              <a:rPr lang="fr-FR"/>
              <a:t>Marketing Tools</a:t>
            </a:r>
            <a:endParaRPr lang="en-US"/>
          </a:p>
        </p:txBody>
      </p:sp>
      <p:pic>
        <p:nvPicPr>
          <p:cNvPr id="4" name="Picture 3">
            <a:extLst>
              <a:ext uri="{FF2B5EF4-FFF2-40B4-BE49-F238E27FC236}">
                <a16:creationId xmlns:a16="http://schemas.microsoft.com/office/drawing/2014/main" id="{E0C9D440-F63D-E61A-C45A-E9330DC544C0}"/>
              </a:ext>
            </a:extLst>
          </p:cNvPr>
          <p:cNvPicPr>
            <a:picLocks noChangeAspect="1"/>
          </p:cNvPicPr>
          <p:nvPr/>
        </p:nvPicPr>
        <p:blipFill>
          <a:blip r:embed="rId2"/>
          <a:stretch>
            <a:fillRect/>
          </a:stretch>
        </p:blipFill>
        <p:spPr>
          <a:xfrm>
            <a:off x="1264034" y="1889105"/>
            <a:ext cx="2886476" cy="6536822"/>
          </a:xfrm>
          <a:prstGeom prst="rect">
            <a:avLst/>
          </a:prstGeom>
        </p:spPr>
      </p:pic>
      <p:sp>
        <p:nvSpPr>
          <p:cNvPr id="5" name="TextBox 4">
            <a:extLst>
              <a:ext uri="{FF2B5EF4-FFF2-40B4-BE49-F238E27FC236}">
                <a16:creationId xmlns:a16="http://schemas.microsoft.com/office/drawing/2014/main" id="{1B062B8C-6CA1-19DD-B376-355541486C8E}"/>
              </a:ext>
            </a:extLst>
          </p:cNvPr>
          <p:cNvSpPr txBox="1"/>
          <p:nvPr/>
        </p:nvSpPr>
        <p:spPr>
          <a:xfrm>
            <a:off x="4463765" y="2122650"/>
            <a:ext cx="10720931" cy="6546023"/>
          </a:xfrm>
          <a:prstGeom prst="rect">
            <a:avLst/>
          </a:prstGeom>
          <a:noFill/>
        </p:spPr>
        <p:txBody>
          <a:bodyPr wrap="square">
            <a:spAutoFit/>
          </a:bodyPr>
          <a:lstStyle/>
          <a:p>
            <a:pPr defTabSz="613928">
              <a:lnSpc>
                <a:spcPct val="80000"/>
              </a:lnSpc>
              <a:spcBef>
                <a:spcPts val="671"/>
              </a:spcBef>
              <a:buSzPct val="100000"/>
              <a:defRPr/>
            </a:pPr>
            <a:r>
              <a:rPr lang="fr-FR" sz="2686">
                <a:solidFill>
                  <a:srgbClr val="000000"/>
                </a:solidFill>
                <a:latin typeface="Calibri"/>
              </a:rPr>
              <a:t>Solar Panels Brochure:</a:t>
            </a:r>
          </a:p>
          <a:p>
            <a:pPr marL="230223" indent="-230223" defTabSz="613928">
              <a:lnSpc>
                <a:spcPct val="80000"/>
              </a:lnSpc>
              <a:spcBef>
                <a:spcPts val="671"/>
              </a:spcBef>
              <a:buSzPct val="100000"/>
              <a:buFont typeface="Arial" pitchFamily="34"/>
              <a:buChar char="•"/>
              <a:defRPr/>
            </a:pPr>
            <a:r>
              <a:rPr lang="fr-FR" sz="2417" err="1">
                <a:solidFill>
                  <a:srgbClr val="000000"/>
                </a:solidFill>
                <a:latin typeface="Calibri"/>
              </a:rPr>
              <a:t>Integration</a:t>
            </a:r>
            <a:r>
              <a:rPr lang="fr-FR" sz="2417">
                <a:solidFill>
                  <a:srgbClr val="000000"/>
                </a:solidFill>
                <a:latin typeface="Calibri"/>
              </a:rPr>
              <a:t> of </a:t>
            </a:r>
            <a:r>
              <a:rPr lang="fr-FR" sz="2417" err="1">
                <a:solidFill>
                  <a:srgbClr val="000000"/>
                </a:solidFill>
                <a:latin typeface="Calibri"/>
              </a:rPr>
              <a:t>Advancer</a:t>
            </a:r>
            <a:r>
              <a:rPr lang="fr-FR" sz="2417">
                <a:solidFill>
                  <a:srgbClr val="000000"/>
                </a:solidFill>
                <a:latin typeface="Calibri"/>
              </a:rPr>
              <a:t> panels and TK Select parts </a:t>
            </a:r>
            <a:r>
              <a:rPr lang="fr-FR" sz="2417" err="1">
                <a:solidFill>
                  <a:srgbClr val="000000"/>
                </a:solidFill>
                <a:latin typeface="Calibri"/>
              </a:rPr>
              <a:t>solar</a:t>
            </a:r>
            <a:r>
              <a:rPr lang="fr-FR" sz="2417">
                <a:solidFill>
                  <a:srgbClr val="000000"/>
                </a:solidFill>
                <a:latin typeface="Calibri"/>
              </a:rPr>
              <a:t> panels</a:t>
            </a:r>
          </a:p>
          <a:p>
            <a:pPr marL="230223" indent="-230223" defTabSz="613928">
              <a:lnSpc>
                <a:spcPct val="80000"/>
              </a:lnSpc>
              <a:spcBef>
                <a:spcPts val="671"/>
              </a:spcBef>
              <a:buSzPct val="100000"/>
              <a:buFont typeface="Arial" pitchFamily="34"/>
              <a:buChar char="•"/>
              <a:defRPr/>
            </a:pPr>
            <a:r>
              <a:rPr lang="fr-FR" sz="2417" err="1">
                <a:solidFill>
                  <a:srgbClr val="000000"/>
                </a:solidFill>
                <a:latin typeface="Calibri"/>
              </a:rPr>
              <a:t>Available</a:t>
            </a:r>
            <a:r>
              <a:rPr lang="fr-FR" sz="2417">
                <a:solidFill>
                  <a:srgbClr val="000000"/>
                </a:solidFill>
                <a:latin typeface="Calibri"/>
              </a:rPr>
              <a:t> on TK Europe Download Center and </a:t>
            </a:r>
            <a:r>
              <a:rPr lang="fr-FR" sz="2417" err="1">
                <a:solidFill>
                  <a:srgbClr val="000000"/>
                </a:solidFill>
                <a:latin typeface="Calibri"/>
              </a:rPr>
              <a:t>InfoCentral</a:t>
            </a:r>
            <a:endParaRPr lang="fr-FR" sz="2417">
              <a:solidFill>
                <a:srgbClr val="000000"/>
              </a:solidFill>
              <a:latin typeface="Calibri"/>
            </a:endParaRPr>
          </a:p>
          <a:p>
            <a:pPr marL="230223" indent="-230223" defTabSz="613928">
              <a:lnSpc>
                <a:spcPct val="80000"/>
              </a:lnSpc>
              <a:spcBef>
                <a:spcPts val="671"/>
              </a:spcBef>
              <a:buSzPct val="100000"/>
              <a:buFont typeface="Arial" pitchFamily="34"/>
              <a:buChar char="•"/>
              <a:defRPr/>
            </a:pPr>
            <a:r>
              <a:rPr lang="fr-FR" sz="2417" err="1">
                <a:solidFill>
                  <a:srgbClr val="000000"/>
                </a:solidFill>
                <a:latin typeface="Calibri"/>
              </a:rPr>
              <a:t>Translated</a:t>
            </a:r>
            <a:r>
              <a:rPr lang="fr-FR" sz="2417">
                <a:solidFill>
                  <a:srgbClr val="000000"/>
                </a:solidFill>
                <a:latin typeface="Calibri"/>
              </a:rPr>
              <a:t> in 7 </a:t>
            </a:r>
            <a:r>
              <a:rPr lang="fr-FR" sz="2417" err="1">
                <a:solidFill>
                  <a:srgbClr val="000000"/>
                </a:solidFill>
                <a:latin typeface="Calibri"/>
              </a:rPr>
              <a:t>languages</a:t>
            </a:r>
            <a:endParaRPr lang="fr-FR" sz="2417">
              <a:solidFill>
                <a:srgbClr val="000000"/>
              </a:solidFill>
              <a:latin typeface="Calibri"/>
            </a:endParaRPr>
          </a:p>
          <a:p>
            <a:pPr marL="230223" indent="-230223" defTabSz="613928">
              <a:lnSpc>
                <a:spcPct val="80000"/>
              </a:lnSpc>
              <a:spcBef>
                <a:spcPts val="671"/>
              </a:spcBef>
              <a:buSzPct val="100000"/>
              <a:buFont typeface="Arial" pitchFamily="34"/>
              <a:buChar char="•"/>
              <a:defRPr/>
            </a:pPr>
            <a:endParaRPr lang="fr-FR" sz="1343">
              <a:solidFill>
                <a:srgbClr val="000000"/>
              </a:solidFill>
              <a:latin typeface="Calibri"/>
            </a:endParaRPr>
          </a:p>
          <a:p>
            <a:pPr defTabSz="613928">
              <a:lnSpc>
                <a:spcPct val="80000"/>
              </a:lnSpc>
              <a:spcBef>
                <a:spcPts val="671"/>
              </a:spcBef>
              <a:buSzPct val="100000"/>
              <a:defRPr/>
            </a:pPr>
            <a:r>
              <a:rPr lang="fr-FR" sz="2686">
                <a:solidFill>
                  <a:srgbClr val="000000"/>
                </a:solidFill>
                <a:latin typeface="Calibri"/>
              </a:rPr>
              <a:t>LMS Solar Solutions Training </a:t>
            </a:r>
          </a:p>
          <a:p>
            <a:pPr marL="383705" indent="-383705" defTabSz="613928">
              <a:lnSpc>
                <a:spcPct val="80000"/>
              </a:lnSpc>
              <a:spcBef>
                <a:spcPts val="671"/>
              </a:spcBef>
              <a:buSzPct val="100000"/>
              <a:buFont typeface="Arial" panose="020B0604020202020204" pitchFamily="34" charset="0"/>
              <a:buChar char="•"/>
              <a:defRPr/>
            </a:pPr>
            <a:r>
              <a:rPr lang="fr-FR" sz="2417">
                <a:solidFill>
                  <a:srgbClr val="000000"/>
                </a:solidFill>
                <a:latin typeface="Calibri"/>
              </a:rPr>
              <a:t>All sales </a:t>
            </a:r>
            <a:r>
              <a:rPr lang="fr-FR" sz="2417" err="1">
                <a:solidFill>
                  <a:srgbClr val="000000"/>
                </a:solidFill>
                <a:latin typeface="Calibri"/>
              </a:rPr>
              <a:t>tools</a:t>
            </a:r>
            <a:r>
              <a:rPr lang="fr-FR" sz="2417">
                <a:solidFill>
                  <a:srgbClr val="000000"/>
                </a:solidFill>
                <a:latin typeface="Calibri"/>
              </a:rPr>
              <a:t> and </a:t>
            </a:r>
            <a:r>
              <a:rPr lang="fr-FR" sz="2417" err="1">
                <a:solidFill>
                  <a:srgbClr val="000000"/>
                </a:solidFill>
                <a:latin typeface="Calibri"/>
              </a:rPr>
              <a:t>explanation</a:t>
            </a:r>
            <a:r>
              <a:rPr lang="fr-FR" sz="2417">
                <a:solidFill>
                  <a:srgbClr val="000000"/>
                </a:solidFill>
                <a:latin typeface="Calibri"/>
              </a:rPr>
              <a:t> on </a:t>
            </a:r>
            <a:r>
              <a:rPr lang="fr-FR" sz="2417" err="1">
                <a:solidFill>
                  <a:srgbClr val="000000"/>
                </a:solidFill>
                <a:latin typeface="Calibri"/>
              </a:rPr>
              <a:t>solar</a:t>
            </a:r>
            <a:r>
              <a:rPr lang="fr-FR" sz="2417">
                <a:solidFill>
                  <a:srgbClr val="000000"/>
                </a:solidFill>
                <a:latin typeface="Calibri"/>
              </a:rPr>
              <a:t> </a:t>
            </a:r>
            <a:r>
              <a:rPr lang="fr-FR" sz="2417" err="1">
                <a:solidFill>
                  <a:srgbClr val="000000"/>
                </a:solidFill>
                <a:latin typeface="Calibri"/>
              </a:rPr>
              <a:t>technology</a:t>
            </a:r>
            <a:r>
              <a:rPr lang="fr-FR" sz="2417">
                <a:solidFill>
                  <a:srgbClr val="000000"/>
                </a:solidFill>
                <a:latin typeface="Calibri"/>
              </a:rPr>
              <a:t> in one course</a:t>
            </a:r>
          </a:p>
          <a:p>
            <a:pPr defTabSz="613928">
              <a:lnSpc>
                <a:spcPct val="80000"/>
              </a:lnSpc>
              <a:spcBef>
                <a:spcPts val="671"/>
              </a:spcBef>
              <a:buSzPct val="100000"/>
              <a:defRPr/>
            </a:pPr>
            <a:endParaRPr lang="fr-FR" sz="872">
              <a:solidFill>
                <a:srgbClr val="000000"/>
              </a:solidFill>
              <a:latin typeface="Calibri"/>
            </a:endParaRPr>
          </a:p>
          <a:p>
            <a:pPr defTabSz="613928">
              <a:lnSpc>
                <a:spcPct val="80000"/>
              </a:lnSpc>
              <a:spcBef>
                <a:spcPts val="671"/>
              </a:spcBef>
              <a:buSzPct val="100000"/>
              <a:defRPr/>
            </a:pPr>
            <a:r>
              <a:rPr lang="fr-FR" sz="2686">
                <a:solidFill>
                  <a:srgbClr val="000000"/>
                </a:solidFill>
                <a:latin typeface="Calibri"/>
              </a:rPr>
              <a:t>Solar Solutions </a:t>
            </a:r>
            <a:r>
              <a:rPr lang="fr-FR" sz="2686" err="1">
                <a:solidFill>
                  <a:srgbClr val="000000"/>
                </a:solidFill>
                <a:latin typeface="Calibri"/>
              </a:rPr>
              <a:t>Presentation</a:t>
            </a:r>
            <a:endParaRPr lang="fr-FR" sz="2686">
              <a:solidFill>
                <a:srgbClr val="000000"/>
              </a:solidFill>
              <a:latin typeface="Calibri"/>
            </a:endParaRPr>
          </a:p>
          <a:p>
            <a:pPr marL="383705" indent="-383705" defTabSz="613928">
              <a:lnSpc>
                <a:spcPct val="80000"/>
              </a:lnSpc>
              <a:spcBef>
                <a:spcPts val="671"/>
              </a:spcBef>
              <a:buSzPct val="100000"/>
              <a:buFont typeface="Arial" panose="020B0604020202020204" pitchFamily="34" charset="0"/>
              <a:buChar char="•"/>
              <a:defRPr/>
            </a:pPr>
            <a:r>
              <a:rPr lang="fr-FR" sz="2417" err="1">
                <a:solidFill>
                  <a:srgbClr val="000000"/>
                </a:solidFill>
                <a:latin typeface="Calibri"/>
              </a:rPr>
              <a:t>Summarizes</a:t>
            </a:r>
            <a:r>
              <a:rPr lang="fr-FR" sz="2417">
                <a:solidFill>
                  <a:srgbClr val="000000"/>
                </a:solidFill>
                <a:latin typeface="Calibri"/>
              </a:rPr>
              <a:t> all </a:t>
            </a:r>
            <a:r>
              <a:rPr lang="fr-FR" sz="2417" err="1">
                <a:solidFill>
                  <a:srgbClr val="000000"/>
                </a:solidFill>
                <a:latin typeface="Calibri"/>
              </a:rPr>
              <a:t>solar</a:t>
            </a:r>
            <a:r>
              <a:rPr lang="fr-FR" sz="2417">
                <a:solidFill>
                  <a:srgbClr val="000000"/>
                </a:solidFill>
                <a:latin typeface="Calibri"/>
              </a:rPr>
              <a:t> </a:t>
            </a:r>
            <a:r>
              <a:rPr lang="fr-FR" sz="2417" err="1">
                <a:solidFill>
                  <a:srgbClr val="000000"/>
                </a:solidFill>
                <a:latin typeface="Calibri"/>
              </a:rPr>
              <a:t>benefits</a:t>
            </a:r>
            <a:endParaRPr lang="fr-FR" sz="2417">
              <a:solidFill>
                <a:srgbClr val="000000"/>
              </a:solidFill>
              <a:latin typeface="Calibri"/>
            </a:endParaRPr>
          </a:p>
          <a:p>
            <a:pPr marL="383705" indent="-383705" defTabSz="613928">
              <a:lnSpc>
                <a:spcPct val="80000"/>
              </a:lnSpc>
              <a:spcBef>
                <a:spcPts val="671"/>
              </a:spcBef>
              <a:buSzPct val="100000"/>
              <a:buFont typeface="Arial" panose="020B0604020202020204" pitchFamily="34" charset="0"/>
              <a:buChar char="•"/>
              <a:defRPr/>
            </a:pPr>
            <a:r>
              <a:rPr lang="fr-FR" sz="2417" err="1">
                <a:solidFill>
                  <a:srgbClr val="000000"/>
                </a:solidFill>
                <a:latin typeface="Calibri"/>
              </a:rPr>
              <a:t>Includes</a:t>
            </a:r>
            <a:r>
              <a:rPr lang="fr-FR" sz="2417">
                <a:solidFill>
                  <a:srgbClr val="000000"/>
                </a:solidFill>
                <a:latin typeface="Calibri"/>
              </a:rPr>
              <a:t> </a:t>
            </a:r>
            <a:r>
              <a:rPr lang="fr-FR" sz="2417" err="1">
                <a:solidFill>
                  <a:srgbClr val="000000"/>
                </a:solidFill>
                <a:latin typeface="Calibri"/>
              </a:rPr>
              <a:t>customer</a:t>
            </a:r>
            <a:r>
              <a:rPr lang="fr-FR" sz="2417">
                <a:solidFill>
                  <a:srgbClr val="000000"/>
                </a:solidFill>
                <a:latin typeface="Calibri"/>
              </a:rPr>
              <a:t> </a:t>
            </a:r>
            <a:r>
              <a:rPr lang="fr-FR" sz="2417" err="1">
                <a:solidFill>
                  <a:srgbClr val="000000"/>
                </a:solidFill>
                <a:latin typeface="Calibri"/>
              </a:rPr>
              <a:t>success</a:t>
            </a:r>
            <a:r>
              <a:rPr lang="fr-FR" sz="2417">
                <a:solidFill>
                  <a:srgbClr val="000000"/>
                </a:solidFill>
                <a:latin typeface="Calibri"/>
              </a:rPr>
              <a:t> stories</a:t>
            </a:r>
          </a:p>
          <a:p>
            <a:pPr marL="383705" indent="-383705" defTabSz="613928">
              <a:lnSpc>
                <a:spcPct val="80000"/>
              </a:lnSpc>
              <a:spcBef>
                <a:spcPts val="671"/>
              </a:spcBef>
              <a:buSzPct val="100000"/>
              <a:buFont typeface="Arial" panose="020B0604020202020204" pitchFamily="34" charset="0"/>
              <a:buChar char="•"/>
              <a:defRPr/>
            </a:pPr>
            <a:endParaRPr lang="fr-FR" sz="872">
              <a:solidFill>
                <a:srgbClr val="000000"/>
              </a:solidFill>
              <a:latin typeface="Calibri"/>
            </a:endParaRPr>
          </a:p>
          <a:p>
            <a:pPr defTabSz="613928">
              <a:lnSpc>
                <a:spcPct val="80000"/>
              </a:lnSpc>
              <a:spcBef>
                <a:spcPts val="671"/>
              </a:spcBef>
              <a:buSzPct val="100000"/>
              <a:defRPr/>
            </a:pPr>
            <a:r>
              <a:rPr lang="fr-FR" sz="2686">
                <a:solidFill>
                  <a:srgbClr val="000000"/>
                </a:solidFill>
                <a:latin typeface="Calibri"/>
              </a:rPr>
              <a:t>Solar </a:t>
            </a:r>
            <a:r>
              <a:rPr lang="fr-FR" sz="2686" err="1">
                <a:solidFill>
                  <a:srgbClr val="000000"/>
                </a:solidFill>
                <a:latin typeface="Calibri"/>
              </a:rPr>
              <a:t>Savings</a:t>
            </a:r>
            <a:r>
              <a:rPr lang="fr-FR" sz="2686">
                <a:solidFill>
                  <a:srgbClr val="000000"/>
                </a:solidFill>
                <a:latin typeface="Calibri"/>
              </a:rPr>
              <a:t> Tool</a:t>
            </a:r>
          </a:p>
          <a:p>
            <a:pPr marL="383705" indent="-383705" defTabSz="613928">
              <a:lnSpc>
                <a:spcPct val="80000"/>
              </a:lnSpc>
              <a:spcBef>
                <a:spcPts val="671"/>
              </a:spcBef>
              <a:buSzPct val="100000"/>
              <a:buFont typeface="Arial" panose="020B0604020202020204" pitchFamily="34" charset="0"/>
              <a:buChar char="•"/>
              <a:defRPr/>
            </a:pPr>
            <a:r>
              <a:rPr lang="fr-FR" sz="2417" err="1">
                <a:solidFill>
                  <a:srgbClr val="000000"/>
                </a:solidFill>
                <a:latin typeface="Calibri"/>
              </a:rPr>
              <a:t>Includes</a:t>
            </a:r>
            <a:r>
              <a:rPr lang="fr-FR" sz="2417">
                <a:solidFill>
                  <a:srgbClr val="000000"/>
                </a:solidFill>
                <a:latin typeface="Calibri"/>
              </a:rPr>
              <a:t> </a:t>
            </a:r>
            <a:r>
              <a:rPr lang="fr-FR" sz="2417" err="1">
                <a:solidFill>
                  <a:srgbClr val="000000"/>
                </a:solidFill>
                <a:latin typeface="Calibri"/>
              </a:rPr>
              <a:t>Advancer</a:t>
            </a:r>
            <a:r>
              <a:rPr lang="fr-FR" sz="2417">
                <a:solidFill>
                  <a:srgbClr val="000000"/>
                </a:solidFill>
                <a:latin typeface="Calibri"/>
              </a:rPr>
              <a:t> </a:t>
            </a:r>
            <a:r>
              <a:rPr lang="fr-FR" sz="2417" err="1">
                <a:solidFill>
                  <a:srgbClr val="000000"/>
                </a:solidFill>
                <a:latin typeface="Calibri"/>
              </a:rPr>
              <a:t>calculation</a:t>
            </a:r>
            <a:endParaRPr lang="fr-FR" sz="2417">
              <a:solidFill>
                <a:srgbClr val="000000"/>
              </a:solidFill>
              <a:latin typeface="Calibri"/>
            </a:endParaRPr>
          </a:p>
          <a:p>
            <a:pPr marL="383705" indent="-383705" defTabSz="613928">
              <a:lnSpc>
                <a:spcPct val="80000"/>
              </a:lnSpc>
              <a:spcBef>
                <a:spcPts val="671"/>
              </a:spcBef>
              <a:buSzPct val="100000"/>
              <a:buFont typeface="Arial" panose="020B0604020202020204" pitchFamily="34" charset="0"/>
              <a:buChar char="•"/>
              <a:defRPr/>
            </a:pPr>
            <a:r>
              <a:rPr lang="en-US" sz="2417">
                <a:solidFill>
                  <a:srgbClr val="000000"/>
                </a:solidFill>
                <a:latin typeface="Calibri"/>
              </a:rPr>
              <a:t>Determines optimum solar solution</a:t>
            </a:r>
          </a:p>
          <a:p>
            <a:pPr marL="383705" indent="-383705" defTabSz="613928">
              <a:lnSpc>
                <a:spcPct val="80000"/>
              </a:lnSpc>
              <a:spcBef>
                <a:spcPts val="671"/>
              </a:spcBef>
              <a:buSzPct val="100000"/>
              <a:buFont typeface="Arial" panose="020B0604020202020204" pitchFamily="34" charset="0"/>
              <a:buChar char="•"/>
              <a:defRPr/>
            </a:pPr>
            <a:r>
              <a:rPr lang="en-US" sz="2417">
                <a:solidFill>
                  <a:srgbClr val="000000"/>
                </a:solidFill>
                <a:latin typeface="Calibri"/>
              </a:rPr>
              <a:t>Calculates payback period, annual savings, and CO2 reduction for the proposed solar solution.</a:t>
            </a:r>
          </a:p>
          <a:p>
            <a:pPr marL="383705" indent="-383705" defTabSz="613928">
              <a:lnSpc>
                <a:spcPct val="80000"/>
              </a:lnSpc>
              <a:spcBef>
                <a:spcPts val="671"/>
              </a:spcBef>
              <a:buSzPct val="100000"/>
              <a:buFont typeface="Arial" panose="020B0604020202020204" pitchFamily="34" charset="0"/>
              <a:buChar char="•"/>
              <a:defRPr/>
            </a:pPr>
            <a:endParaRPr lang="en-US" sz="2686">
              <a:solidFill>
                <a:srgbClr val="000000"/>
              </a:solidFill>
              <a:latin typeface="Calibri"/>
            </a:endParaRPr>
          </a:p>
        </p:txBody>
      </p:sp>
      <p:pic>
        <p:nvPicPr>
          <p:cNvPr id="6" name="Picture 5">
            <a:extLst>
              <a:ext uri="{FF2B5EF4-FFF2-40B4-BE49-F238E27FC236}">
                <a16:creationId xmlns:a16="http://schemas.microsoft.com/office/drawing/2014/main" id="{47D2409D-69AB-D94C-7194-7C3191374E62}"/>
              </a:ext>
            </a:extLst>
          </p:cNvPr>
          <p:cNvPicPr>
            <a:picLocks noChangeAspect="1"/>
          </p:cNvPicPr>
          <p:nvPr/>
        </p:nvPicPr>
        <p:blipFill>
          <a:blip r:embed="rId3"/>
          <a:stretch>
            <a:fillRect/>
          </a:stretch>
        </p:blipFill>
        <p:spPr>
          <a:xfrm>
            <a:off x="14587394" y="1889105"/>
            <a:ext cx="2436572" cy="255808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808CEF34-F6E8-069B-7039-2025B0414861}"/>
              </a:ext>
            </a:extLst>
          </p:cNvPr>
          <p:cNvPicPr>
            <a:picLocks noChangeAspect="1"/>
          </p:cNvPicPr>
          <p:nvPr/>
        </p:nvPicPr>
        <p:blipFill>
          <a:blip r:embed="rId4"/>
          <a:stretch>
            <a:fillRect/>
          </a:stretch>
        </p:blipFill>
        <p:spPr>
          <a:xfrm>
            <a:off x="13627672" y="4761904"/>
            <a:ext cx="3929116" cy="2558080"/>
          </a:xfrm>
          <a:prstGeom prst="rect">
            <a:avLst/>
          </a:prstGeom>
        </p:spPr>
      </p:pic>
      <p:pic>
        <p:nvPicPr>
          <p:cNvPr id="8" name="Graphic 7">
            <a:extLst>
              <a:ext uri="{FF2B5EF4-FFF2-40B4-BE49-F238E27FC236}">
                <a16:creationId xmlns:a16="http://schemas.microsoft.com/office/drawing/2014/main" id="{AE3CFD37-B3DF-DBD8-B296-324B25E5A0D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6564466" y="803964"/>
            <a:ext cx="1310701" cy="1079400"/>
          </a:xfrm>
          <a:prstGeom prst="rect">
            <a:avLst/>
          </a:prstGeom>
        </p:spPr>
      </p:pic>
      <p:pic>
        <p:nvPicPr>
          <p:cNvPr id="9" name="Graphic 8">
            <a:extLst>
              <a:ext uri="{FF2B5EF4-FFF2-40B4-BE49-F238E27FC236}">
                <a16:creationId xmlns:a16="http://schemas.microsoft.com/office/drawing/2014/main" id="{97E17E67-B23E-8E3B-CC42-15E802E99C5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252876" y="808658"/>
            <a:ext cx="1079400" cy="1079400"/>
          </a:xfrm>
          <a:prstGeom prst="rect">
            <a:avLst/>
          </a:prstGeom>
        </p:spPr>
      </p:pic>
    </p:spTree>
    <p:extLst>
      <p:ext uri="{BB962C8B-B14F-4D97-AF65-F5344CB8AC3E}">
        <p14:creationId xmlns:p14="http://schemas.microsoft.com/office/powerpoint/2010/main" val="3658300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5EC040-36B3-ADF9-7307-C9E8B26DF282}"/>
              </a:ext>
            </a:extLst>
          </p:cNvPr>
          <p:cNvSpPr/>
          <p:nvPr/>
        </p:nvSpPr>
        <p:spPr>
          <a:xfrm>
            <a:off x="636720" y="255181"/>
            <a:ext cx="12016024" cy="8413492"/>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2"/>
          </a:p>
        </p:txBody>
      </p:sp>
      <p:sp>
        <p:nvSpPr>
          <p:cNvPr id="3" name="Titel 2">
            <a:extLst>
              <a:ext uri="{FF2B5EF4-FFF2-40B4-BE49-F238E27FC236}">
                <a16:creationId xmlns:a16="http://schemas.microsoft.com/office/drawing/2014/main" id="{2E2E1F67-4DB0-BF90-8220-ACC493AD246A}"/>
              </a:ext>
            </a:extLst>
          </p:cNvPr>
          <p:cNvSpPr>
            <a:spLocks noGrp="1"/>
          </p:cNvSpPr>
          <p:nvPr>
            <p:ph type="title"/>
          </p:nvPr>
        </p:nvSpPr>
        <p:spPr>
          <a:xfrm>
            <a:off x="933450" y="540415"/>
            <a:ext cx="12307062" cy="1079399"/>
          </a:xfrm>
        </p:spPr>
        <p:txBody>
          <a:bodyPr/>
          <a:lstStyle/>
          <a:p>
            <a:r>
              <a:rPr lang="nl-BE">
                <a:solidFill>
                  <a:schemeClr val="bg1"/>
                </a:solidFill>
              </a:rPr>
              <a:t>ECS European Containers Ltd</a:t>
            </a:r>
            <a:br>
              <a:rPr lang="nl-BE">
                <a:solidFill>
                  <a:schemeClr val="bg1"/>
                </a:solidFill>
              </a:rPr>
            </a:br>
            <a:endParaRPr lang="nl-BE">
              <a:solidFill>
                <a:schemeClr val="bg1"/>
              </a:solidFill>
            </a:endParaRPr>
          </a:p>
        </p:txBody>
      </p:sp>
      <p:sp>
        <p:nvSpPr>
          <p:cNvPr id="4" name="Tijdelijke aanduiding voor tekst 3">
            <a:extLst>
              <a:ext uri="{FF2B5EF4-FFF2-40B4-BE49-F238E27FC236}">
                <a16:creationId xmlns:a16="http://schemas.microsoft.com/office/drawing/2014/main" id="{78FDB936-5657-2B5D-5120-B519B247C2C8}"/>
              </a:ext>
            </a:extLst>
          </p:cNvPr>
          <p:cNvSpPr>
            <a:spLocks noGrp="1"/>
          </p:cNvSpPr>
          <p:nvPr>
            <p:ph type="body" sz="quarter" idx="17"/>
          </p:nvPr>
        </p:nvSpPr>
        <p:spPr>
          <a:xfrm>
            <a:off x="933450" y="2109169"/>
            <a:ext cx="11591704" cy="6093628"/>
          </a:xfrm>
        </p:spPr>
        <p:txBody>
          <a:bodyPr>
            <a:normAutofit/>
          </a:bodyPr>
          <a:lstStyle/>
          <a:p>
            <a:pPr marL="0" indent="0">
              <a:buNone/>
            </a:pPr>
            <a:r>
              <a:rPr lang="nl-BE" sz="2400">
                <a:solidFill>
                  <a:schemeClr val="bg1"/>
                </a:solidFill>
              </a:rPr>
              <a:t>ECS, based in the port of Zeebrugge, Belgium, is a leading provider of integrated supply chain logistics and intermodal transport solutions. ECS specialize in transport from UK and Ireland to mainland Europe.</a:t>
            </a:r>
          </a:p>
          <a:p>
            <a:pPr marL="0" indent="0">
              <a:buNone/>
            </a:pPr>
            <a:r>
              <a:rPr lang="nl-BE" sz="2400" b="1">
                <a:solidFill>
                  <a:schemeClr val="bg1"/>
                </a:solidFill>
              </a:rPr>
              <a:t>Customer Needs</a:t>
            </a:r>
            <a:br>
              <a:rPr lang="nl-BE" sz="2400" b="1">
                <a:solidFill>
                  <a:schemeClr val="bg1"/>
                </a:solidFill>
              </a:rPr>
            </a:br>
            <a:r>
              <a:rPr lang="nl-BE" sz="2400">
                <a:solidFill>
                  <a:schemeClr val="bg1"/>
                </a:solidFill>
              </a:rPr>
              <a:t>Fuel savings and CO2 emission reduction. ECS were not convinced by TK solar solution.</a:t>
            </a:r>
          </a:p>
          <a:p>
            <a:pPr marL="0" indent="0">
              <a:buNone/>
            </a:pPr>
            <a:r>
              <a:rPr lang="nl-BE" sz="2400" b="1">
                <a:solidFill>
                  <a:schemeClr val="bg1"/>
                </a:solidFill>
              </a:rPr>
              <a:t>Customer Trial</a:t>
            </a:r>
            <a:br>
              <a:rPr lang="nl-BE" sz="2400" b="1">
                <a:solidFill>
                  <a:schemeClr val="bg1"/>
                </a:solidFill>
              </a:rPr>
            </a:br>
            <a:r>
              <a:rPr lang="nl-BE" sz="2400">
                <a:solidFill>
                  <a:schemeClr val="bg1"/>
                </a:solidFill>
              </a:rPr>
              <a:t>Installed free-of-charge 4 x 110W and 2 x 40W panels on customer trailers. Monitored fuel savings via TracKing telematics for a 2-year period.</a:t>
            </a:r>
          </a:p>
          <a:p>
            <a:pPr marL="0" indent="0">
              <a:buNone/>
            </a:pPr>
            <a:r>
              <a:rPr lang="nl-BE" sz="2400" b="1">
                <a:solidFill>
                  <a:schemeClr val="bg1"/>
                </a:solidFill>
              </a:rPr>
              <a:t>Trial Outcome</a:t>
            </a:r>
            <a:br>
              <a:rPr lang="nl-BE" sz="2400" b="1">
                <a:solidFill>
                  <a:schemeClr val="bg1"/>
                </a:solidFill>
              </a:rPr>
            </a:br>
            <a:r>
              <a:rPr lang="nl-BE" sz="2400">
                <a:solidFill>
                  <a:schemeClr val="bg1"/>
                </a:solidFill>
              </a:rPr>
              <a:t>Trial units fitted with Thermolite panels showed fuel savings of 1000 litres per year, clearly demonstrating fuel savings and corresponding reduction in CO2 emissions.</a:t>
            </a:r>
          </a:p>
          <a:p>
            <a:pPr marL="0" indent="0">
              <a:buNone/>
            </a:pPr>
            <a:r>
              <a:rPr lang="nl-BE" sz="2400" b="1">
                <a:solidFill>
                  <a:schemeClr val="bg1"/>
                </a:solidFill>
              </a:rPr>
              <a:t>Result</a:t>
            </a:r>
            <a:br>
              <a:rPr lang="nl-BE" sz="2400" b="1">
                <a:solidFill>
                  <a:schemeClr val="bg1"/>
                </a:solidFill>
              </a:rPr>
            </a:br>
            <a:r>
              <a:rPr lang="nl-BE" sz="2400">
                <a:solidFill>
                  <a:schemeClr val="bg1"/>
                </a:solidFill>
              </a:rPr>
              <a:t>76 solar panels were sold.</a:t>
            </a:r>
            <a:br>
              <a:rPr lang="nl-BE" sz="2400">
                <a:solidFill>
                  <a:schemeClr val="bg1"/>
                </a:solidFill>
              </a:rPr>
            </a:br>
            <a:r>
              <a:rPr lang="nl-BE" sz="2400">
                <a:solidFill>
                  <a:schemeClr val="bg1"/>
                </a:solidFill>
              </a:rPr>
              <a:t>Planning to retrofit 50 A-series with 50W solar panels in 2022.</a:t>
            </a:r>
          </a:p>
          <a:p>
            <a:pPr marL="0" indent="0">
              <a:buNone/>
            </a:pPr>
            <a:endParaRPr lang="nl-BE" sz="2400">
              <a:solidFill>
                <a:schemeClr val="bg1"/>
              </a:solidFill>
            </a:endParaRPr>
          </a:p>
        </p:txBody>
      </p:sp>
      <p:sp>
        <p:nvSpPr>
          <p:cNvPr id="6" name="Rectangle 5">
            <a:extLst>
              <a:ext uri="{FF2B5EF4-FFF2-40B4-BE49-F238E27FC236}">
                <a16:creationId xmlns:a16="http://schemas.microsoft.com/office/drawing/2014/main" id="{3E5A1B88-3B8C-770D-9E47-3AA1B6EB0AAF}"/>
              </a:ext>
            </a:extLst>
          </p:cNvPr>
          <p:cNvSpPr/>
          <p:nvPr/>
        </p:nvSpPr>
        <p:spPr>
          <a:xfrm>
            <a:off x="933450" y="1257998"/>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pic>
        <p:nvPicPr>
          <p:cNvPr id="8" name="Picture 5" descr="A picture containing company name&#10;&#10;Description automatically generated">
            <a:extLst>
              <a:ext uri="{FF2B5EF4-FFF2-40B4-BE49-F238E27FC236}">
                <a16:creationId xmlns:a16="http://schemas.microsoft.com/office/drawing/2014/main" id="{43BCDE70-EC27-5335-7E72-85F6B4658013}"/>
              </a:ext>
            </a:extLst>
          </p:cNvPr>
          <p:cNvPicPr>
            <a:picLocks noChangeAspect="1"/>
          </p:cNvPicPr>
          <p:nvPr/>
        </p:nvPicPr>
        <p:blipFill>
          <a:blip r:embed="rId3"/>
          <a:stretch>
            <a:fillRect/>
          </a:stretch>
        </p:blipFill>
        <p:spPr>
          <a:xfrm>
            <a:off x="12821884" y="7263081"/>
            <a:ext cx="1805220" cy="1405592"/>
          </a:xfrm>
          <a:prstGeom prst="rect">
            <a:avLst/>
          </a:prstGeom>
        </p:spPr>
      </p:pic>
    </p:spTree>
    <p:extLst>
      <p:ext uri="{BB962C8B-B14F-4D97-AF65-F5344CB8AC3E}">
        <p14:creationId xmlns:p14="http://schemas.microsoft.com/office/powerpoint/2010/main" val="3720609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0ABDE-6844-766F-4C64-CA526E140C88}"/>
              </a:ext>
            </a:extLst>
          </p:cNvPr>
          <p:cNvSpPr>
            <a:spLocks noGrp="1"/>
          </p:cNvSpPr>
          <p:nvPr>
            <p:ph type="title"/>
          </p:nvPr>
        </p:nvSpPr>
        <p:spPr/>
        <p:txBody>
          <a:bodyPr/>
          <a:lstStyle/>
          <a:p>
            <a:r>
              <a:rPr lang="nl-BE"/>
              <a:t>Advancer Spectrum</a:t>
            </a:r>
          </a:p>
        </p:txBody>
      </p:sp>
      <p:pic>
        <p:nvPicPr>
          <p:cNvPr id="7" name="Tijdelijke aanduiding voor afbeelding 6" descr="Afbeelding met computer&#10;&#10;Automatisch gegenereerde beschrijving">
            <a:extLst>
              <a:ext uri="{FF2B5EF4-FFF2-40B4-BE49-F238E27FC236}">
                <a16:creationId xmlns:a16="http://schemas.microsoft.com/office/drawing/2014/main" id="{29564537-E2DE-42AF-9E66-7171820367DD}"/>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4070C0FC-7B65-0783-E3CC-DC450D0C6773}"/>
              </a:ext>
            </a:extLst>
          </p:cNvPr>
          <p:cNvSpPr>
            <a:spLocks noGrp="1"/>
          </p:cNvSpPr>
          <p:nvPr>
            <p:ph type="body" sz="quarter" idx="16"/>
          </p:nvPr>
        </p:nvSpPr>
        <p:spPr/>
        <p:txBody>
          <a:bodyPr/>
          <a:lstStyle/>
          <a:p>
            <a:r>
              <a:rPr lang="nl-BE"/>
              <a:t>INTEGRATED SOLAR PANEL</a:t>
            </a:r>
            <a:br>
              <a:rPr lang="nl-BE"/>
            </a:br>
            <a:endParaRPr lang="nl-BE"/>
          </a:p>
        </p:txBody>
      </p:sp>
      <p:sp>
        <p:nvSpPr>
          <p:cNvPr id="5" name="Tijdelijke aanduiding voor tekst 4">
            <a:extLst>
              <a:ext uri="{FF2B5EF4-FFF2-40B4-BE49-F238E27FC236}">
                <a16:creationId xmlns:a16="http://schemas.microsoft.com/office/drawing/2014/main" id="{BF810010-2571-3430-B5B2-80391A59DF11}"/>
              </a:ext>
            </a:extLst>
          </p:cNvPr>
          <p:cNvSpPr>
            <a:spLocks noGrp="1"/>
          </p:cNvSpPr>
          <p:nvPr>
            <p:ph type="body" sz="quarter" idx="17"/>
          </p:nvPr>
        </p:nvSpPr>
        <p:spPr/>
        <p:txBody>
          <a:bodyPr/>
          <a:lstStyle/>
          <a:p>
            <a:r>
              <a:rPr lang="nl-BE"/>
              <a:t>Protect your battery - Restart unit at any time</a:t>
            </a:r>
          </a:p>
          <a:p>
            <a:r>
              <a:rPr lang="nl-BE"/>
              <a:t>50W,  25% more power than SLXi</a:t>
            </a:r>
          </a:p>
          <a:p>
            <a:r>
              <a:rPr lang="nl-BE"/>
              <a:t>Charge level LEDs</a:t>
            </a:r>
          </a:p>
          <a:p>
            <a:r>
              <a:rPr lang="nl-BE"/>
              <a:t>Factory delivered option: </a:t>
            </a:r>
            <a:br>
              <a:rPr lang="nl-BE"/>
            </a:br>
            <a:r>
              <a:rPr lang="nl-BE"/>
              <a:t>no install required from Dealer</a:t>
            </a:r>
          </a:p>
          <a:p>
            <a:r>
              <a:rPr lang="nl-BE"/>
              <a:t>Additional 40W or 100W trailer roof mounted panels can also be connected if required</a:t>
            </a:r>
          </a:p>
          <a:p>
            <a:r>
              <a:rPr lang="nl-BE"/>
              <a:t>Also available as aftermarket option</a:t>
            </a:r>
          </a:p>
          <a:p>
            <a:endParaRPr lang="nl-BE"/>
          </a:p>
        </p:txBody>
      </p:sp>
    </p:spTree>
    <p:extLst>
      <p:ext uri="{BB962C8B-B14F-4D97-AF65-F5344CB8AC3E}">
        <p14:creationId xmlns:p14="http://schemas.microsoft.com/office/powerpoint/2010/main" val="4052379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F473FA2-15F9-E2AA-A7C5-1ABA4DAFB33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F591136E-899F-BE4E-B42D-130AF7E70C2F}"/>
              </a:ext>
            </a:extLst>
          </p:cNvPr>
          <p:cNvSpPr>
            <a:spLocks noGrp="1"/>
          </p:cNvSpPr>
          <p:nvPr>
            <p:ph type="title"/>
          </p:nvPr>
        </p:nvSpPr>
        <p:spPr/>
        <p:txBody>
          <a:bodyPr/>
          <a:lstStyle/>
          <a:p>
            <a:r>
              <a:rPr lang="en-BE">
                <a:latin typeface="Segoe UI Semibold"/>
                <a:cs typeface="Segoe UI Semibold"/>
              </a:rPr>
              <a:t>HEAD-TO-HEAD TEST</a:t>
            </a:r>
            <a:br>
              <a:rPr lang="en-BE"/>
            </a:br>
            <a:endParaRPr lang="en-US"/>
          </a:p>
        </p:txBody>
      </p:sp>
      <p:sp>
        <p:nvSpPr>
          <p:cNvPr id="8" name="Rectangle 7">
            <a:extLst>
              <a:ext uri="{FF2B5EF4-FFF2-40B4-BE49-F238E27FC236}">
                <a16:creationId xmlns:a16="http://schemas.microsoft.com/office/drawing/2014/main" id="{C1E795A6-6C11-1832-590D-CF359323E12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5" name="Text Placeholder 4">
            <a:extLst>
              <a:ext uri="{FF2B5EF4-FFF2-40B4-BE49-F238E27FC236}">
                <a16:creationId xmlns:a16="http://schemas.microsoft.com/office/drawing/2014/main" id="{8E79B087-54E0-FF4A-934E-7BCCC89914BB}"/>
              </a:ext>
            </a:extLst>
          </p:cNvPr>
          <p:cNvSpPr>
            <a:spLocks noGrp="1"/>
          </p:cNvSpPr>
          <p:nvPr>
            <p:ph type="body" sz="quarter" idx="11"/>
          </p:nvPr>
        </p:nvSpPr>
        <p:spPr/>
        <p:txBody>
          <a:bodyPr vert="horz" lIns="0" tIns="45720" rIns="0" bIns="45720" rtlCol="0" anchor="t">
            <a:normAutofit/>
          </a:bodyPr>
          <a:lstStyle/>
          <a:p>
            <a:r>
              <a:rPr lang="en-US">
                <a:latin typeface="Segoe UI Light"/>
                <a:cs typeface="Segoe UI Light"/>
              </a:rPr>
              <a:t>ADVANCER SPECTRUM</a:t>
            </a:r>
            <a:endParaRPr lang="en-US"/>
          </a:p>
        </p:txBody>
      </p:sp>
    </p:spTree>
    <p:extLst>
      <p:ext uri="{BB962C8B-B14F-4D97-AF65-F5344CB8AC3E}">
        <p14:creationId xmlns:p14="http://schemas.microsoft.com/office/powerpoint/2010/main" val="1117959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64</a:t>
            </a:fld>
            <a:endParaRPr lang="en-BE"/>
          </a:p>
        </p:txBody>
      </p:sp>
      <p:sp>
        <p:nvSpPr>
          <p:cNvPr id="3" name="Tijdelijke aanduiding voor tekst 2">
            <a:extLst>
              <a:ext uri="{FF2B5EF4-FFF2-40B4-BE49-F238E27FC236}">
                <a16:creationId xmlns:a16="http://schemas.microsoft.com/office/drawing/2014/main" id="{A061D9DC-4F7D-0BD5-0CFB-57300F9E44E1}"/>
              </a:ext>
            </a:extLst>
          </p:cNvPr>
          <p:cNvSpPr>
            <a:spLocks noGrp="1"/>
          </p:cNvSpPr>
          <p:nvPr>
            <p:ph type="body" sz="quarter" idx="13"/>
          </p:nvPr>
        </p:nvSpPr>
        <p:spPr/>
        <p:txBody>
          <a:bodyPr/>
          <a:lstStyle/>
          <a:p>
            <a:r>
              <a:rPr lang="nl-BE"/>
              <a:t>ADVANCER SPECTRUM VS SLXI SP VS HE 19MT</a:t>
            </a:r>
          </a:p>
        </p:txBody>
      </p:sp>
      <p:sp>
        <p:nvSpPr>
          <p:cNvPr id="5" name="Title 4">
            <a:extLst>
              <a:ext uri="{FF2B5EF4-FFF2-40B4-BE49-F238E27FC236}">
                <a16:creationId xmlns:a16="http://schemas.microsoft.com/office/drawing/2014/main" id="{30393623-7F56-C6E3-43B0-B296F031D392}"/>
              </a:ext>
            </a:extLst>
          </p:cNvPr>
          <p:cNvSpPr>
            <a:spLocks noGrp="1"/>
          </p:cNvSpPr>
          <p:nvPr>
            <p:ph type="title"/>
          </p:nvPr>
        </p:nvSpPr>
        <p:spPr/>
        <p:txBody>
          <a:bodyPr/>
          <a:lstStyle/>
          <a:p>
            <a:r>
              <a:rPr lang="en-US"/>
              <a:t>Advancer Spectrum</a:t>
            </a:r>
          </a:p>
        </p:txBody>
      </p:sp>
      <p:pic>
        <p:nvPicPr>
          <p:cNvPr id="2" name="Picture 1" descr="A picture containing outdoor&#10;&#10;Description automatically generated">
            <a:extLst>
              <a:ext uri="{FF2B5EF4-FFF2-40B4-BE49-F238E27FC236}">
                <a16:creationId xmlns:a16="http://schemas.microsoft.com/office/drawing/2014/main" id="{F31438C7-968F-3C2D-ECAB-B10B873EC39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4272967" y="2282523"/>
            <a:ext cx="9742066" cy="6098677"/>
          </a:xfrm>
          <a:prstGeom prst="rect">
            <a:avLst/>
          </a:prstGeom>
        </p:spPr>
      </p:pic>
    </p:spTree>
    <p:extLst>
      <p:ext uri="{BB962C8B-B14F-4D97-AF65-F5344CB8AC3E}">
        <p14:creationId xmlns:p14="http://schemas.microsoft.com/office/powerpoint/2010/main" val="1576589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8255E0-0BE8-D636-A9C8-A4E06DABFB36}"/>
              </a:ext>
            </a:extLst>
          </p:cNvPr>
          <p:cNvSpPr>
            <a:spLocks noGrp="1"/>
          </p:cNvSpPr>
          <p:nvPr>
            <p:ph type="body" sz="quarter" idx="13"/>
          </p:nvPr>
        </p:nvSpPr>
        <p:spPr/>
        <p:txBody>
          <a:bodyPr/>
          <a:lstStyle/>
          <a:p>
            <a:r>
              <a:rPr lang="en-IE"/>
              <a:t>HEAD TO HEAD</a:t>
            </a:r>
          </a:p>
        </p:txBody>
      </p:sp>
      <p:sp>
        <p:nvSpPr>
          <p:cNvPr id="3" name="Title 2">
            <a:extLst>
              <a:ext uri="{FF2B5EF4-FFF2-40B4-BE49-F238E27FC236}">
                <a16:creationId xmlns:a16="http://schemas.microsoft.com/office/drawing/2014/main" id="{BF198C12-BFEB-BBB5-99A8-ED5BB13A137C}"/>
              </a:ext>
            </a:extLst>
          </p:cNvPr>
          <p:cNvSpPr>
            <a:spLocks noGrp="1"/>
          </p:cNvSpPr>
          <p:nvPr>
            <p:ph type="title"/>
          </p:nvPr>
        </p:nvSpPr>
        <p:spPr/>
        <p:txBody>
          <a:bodyPr/>
          <a:lstStyle/>
          <a:p>
            <a:r>
              <a:rPr lang="nl-BE"/>
              <a:t>Advancer Vs. SLXi Spectrum </a:t>
            </a:r>
            <a:endParaRPr lang="en-IE"/>
          </a:p>
        </p:txBody>
      </p:sp>
      <p:sp>
        <p:nvSpPr>
          <p:cNvPr id="4" name="Tijdelijke aanduiding voor tekst 3">
            <a:extLst>
              <a:ext uri="{FF2B5EF4-FFF2-40B4-BE49-F238E27FC236}">
                <a16:creationId xmlns:a16="http://schemas.microsoft.com/office/drawing/2014/main" id="{D2F39C9F-8727-C1CE-411A-B0C6D5436DC4}"/>
              </a:ext>
            </a:extLst>
          </p:cNvPr>
          <p:cNvSpPr>
            <a:spLocks noGrp="1"/>
          </p:cNvSpPr>
          <p:nvPr>
            <p:ph type="body" sz="quarter" idx="17"/>
          </p:nvPr>
        </p:nvSpPr>
        <p:spPr/>
        <p:txBody>
          <a:bodyPr vert="horz" lIns="0" tIns="45720" rIns="0" bIns="45720" rtlCol="0" anchor="t">
            <a:normAutofit/>
          </a:bodyPr>
          <a:lstStyle/>
          <a:p>
            <a:pPr>
              <a:lnSpc>
                <a:spcPct val="150000"/>
              </a:lnSpc>
            </a:pPr>
            <a:r>
              <a:rPr lang="nl-BE"/>
              <a:t>Carried out with the same default unit settings </a:t>
            </a:r>
            <a:endParaRPr lang="en-US"/>
          </a:p>
          <a:p>
            <a:pPr>
              <a:lnSpc>
                <a:spcPct val="150000"/>
              </a:lnSpc>
            </a:pPr>
            <a:r>
              <a:rPr lang="nl-BE"/>
              <a:t>Advancer Spectrum, SLXi Spectrum, HE19</a:t>
            </a:r>
            <a:endParaRPr lang="nl-BE">
              <a:cs typeface="Segoe UI" panose="020B0502040204020203" pitchFamily="34" charset="0"/>
            </a:endParaRPr>
          </a:p>
          <a:p>
            <a:pPr>
              <a:lnSpc>
                <a:spcPct val="150000"/>
              </a:lnSpc>
            </a:pPr>
            <a:r>
              <a:rPr lang="nl-BE"/>
              <a:t>Data from Unit and Independent Data Loggers</a:t>
            </a:r>
            <a:endParaRPr lang="nl-BE">
              <a:cs typeface="Segoe UI" panose="020B0502040204020203" pitchFamily="34" charset="0"/>
            </a:endParaRPr>
          </a:p>
          <a:p>
            <a:pPr>
              <a:lnSpc>
                <a:spcPct val="150000"/>
              </a:lnSpc>
            </a:pPr>
            <a:r>
              <a:rPr lang="nl-BE"/>
              <a:t>Clear Fuel saving vs SLXi</a:t>
            </a:r>
            <a:endParaRPr lang="nl-BE">
              <a:cs typeface="Segoe UI" panose="020B0502040204020203" pitchFamily="34" charset="0"/>
            </a:endParaRPr>
          </a:p>
          <a:p>
            <a:pPr>
              <a:lnSpc>
                <a:spcPct val="150000"/>
              </a:lnSpc>
            </a:pPr>
            <a:r>
              <a:rPr lang="nl-BE"/>
              <a:t>Clear temperature management performance improvement </a:t>
            </a:r>
            <a:endParaRPr lang="nl-BE">
              <a:cs typeface="Segoe UI" panose="020B0502040204020203" pitchFamily="34" charset="0"/>
            </a:endParaRPr>
          </a:p>
          <a:p>
            <a:pPr>
              <a:lnSpc>
                <a:spcPct val="150000"/>
              </a:lnSpc>
            </a:pPr>
            <a:r>
              <a:rPr lang="nl-BE"/>
              <a:t>Fuel consumption appears similar compared to HE19, but…..</a:t>
            </a:r>
            <a:endParaRPr lang="nl-BE">
              <a:cs typeface="Segoe UI" panose="020B0502040204020203" pitchFamily="34" charset="0"/>
            </a:endParaRPr>
          </a:p>
          <a:p>
            <a:pPr>
              <a:lnSpc>
                <a:spcPct val="150000"/>
              </a:lnSpc>
            </a:pPr>
            <a:endParaRPr lang="nl-BE">
              <a:cs typeface="Segoe UI" panose="020B0502040204020203" pitchFamily="34" charset="0"/>
            </a:endParaRPr>
          </a:p>
          <a:p>
            <a:pPr>
              <a:lnSpc>
                <a:spcPct val="150000"/>
              </a:lnSpc>
            </a:pPr>
            <a:endParaRPr lang="nl-BE">
              <a:cs typeface="Segoe UI" panose="020B0502040204020203" pitchFamily="34" charset="0"/>
            </a:endParaRPr>
          </a:p>
          <a:p>
            <a:pPr>
              <a:lnSpc>
                <a:spcPct val="150000"/>
              </a:lnSpc>
            </a:pPr>
            <a:endParaRPr lang="nl-BE">
              <a:cs typeface="Segoe UI" panose="020B0502040204020203" pitchFamily="34" charset="0"/>
            </a:endParaRPr>
          </a:p>
        </p:txBody>
      </p:sp>
    </p:spTree>
    <p:extLst>
      <p:ext uri="{BB962C8B-B14F-4D97-AF65-F5344CB8AC3E}">
        <p14:creationId xmlns:p14="http://schemas.microsoft.com/office/powerpoint/2010/main" val="3410107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D32A-7BFB-0848-BFB5-4B50CF75618D}"/>
              </a:ext>
            </a:extLst>
          </p:cNvPr>
          <p:cNvSpPr>
            <a:spLocks noGrp="1"/>
          </p:cNvSpPr>
          <p:nvPr>
            <p:ph type="title"/>
          </p:nvPr>
        </p:nvSpPr>
        <p:spPr>
          <a:xfrm>
            <a:off x="1217613" y="490299"/>
            <a:ext cx="13683996" cy="918778"/>
          </a:xfrm>
        </p:spPr>
        <p:txBody>
          <a:bodyPr/>
          <a:lstStyle/>
          <a:p>
            <a:r>
              <a:rPr lang="en-US"/>
              <a:t>Advancer Vs. </a:t>
            </a:r>
            <a:r>
              <a:rPr lang="en-US" err="1"/>
              <a:t>SLXi</a:t>
            </a:r>
            <a:r>
              <a:rPr lang="en-US"/>
              <a:t> Spectrum – Diesel Operation </a:t>
            </a:r>
          </a:p>
        </p:txBody>
      </p:sp>
      <p:pic>
        <p:nvPicPr>
          <p:cNvPr id="3" name="Picture 2">
            <a:extLst>
              <a:ext uri="{FF2B5EF4-FFF2-40B4-BE49-F238E27FC236}">
                <a16:creationId xmlns:a16="http://schemas.microsoft.com/office/drawing/2014/main" id="{AD5B1C06-7A16-37D6-980D-435BF3A2BFB8}"/>
              </a:ext>
            </a:extLst>
          </p:cNvPr>
          <p:cNvPicPr>
            <a:picLocks noChangeAspect="1"/>
          </p:cNvPicPr>
          <p:nvPr/>
        </p:nvPicPr>
        <p:blipFill rotWithShape="1">
          <a:blip r:embed="rId2"/>
          <a:srcRect t="5565"/>
          <a:stretch/>
        </p:blipFill>
        <p:spPr>
          <a:xfrm>
            <a:off x="3535177" y="1866900"/>
            <a:ext cx="10560917" cy="6517939"/>
          </a:xfrm>
          <a:prstGeom prst="rect">
            <a:avLst/>
          </a:prstGeom>
          <a:ln>
            <a:solidFill>
              <a:srgbClr val="111E39"/>
            </a:solidFill>
          </a:ln>
        </p:spPr>
      </p:pic>
      <p:grpSp>
        <p:nvGrpSpPr>
          <p:cNvPr id="5" name="Group 4">
            <a:extLst>
              <a:ext uri="{FF2B5EF4-FFF2-40B4-BE49-F238E27FC236}">
                <a16:creationId xmlns:a16="http://schemas.microsoft.com/office/drawing/2014/main" id="{7E498FF2-A5DC-952A-F88C-00A77CDBE8C5}"/>
              </a:ext>
            </a:extLst>
          </p:cNvPr>
          <p:cNvGrpSpPr/>
          <p:nvPr/>
        </p:nvGrpSpPr>
        <p:grpSpPr>
          <a:xfrm>
            <a:off x="14417442" y="2417781"/>
            <a:ext cx="3337158" cy="1061189"/>
            <a:chOff x="9935307" y="1072278"/>
            <a:chExt cx="2127739" cy="674939"/>
          </a:xfrm>
        </p:grpSpPr>
        <p:sp>
          <p:nvSpPr>
            <p:cNvPr id="6" name="Speech Bubble: Rectangle with Corners Rounded 5">
              <a:extLst>
                <a:ext uri="{FF2B5EF4-FFF2-40B4-BE49-F238E27FC236}">
                  <a16:creationId xmlns:a16="http://schemas.microsoft.com/office/drawing/2014/main" id="{4419380C-BF8A-6FA3-A9A6-32FE6446AB4D}"/>
                </a:ext>
              </a:extLst>
            </p:cNvPr>
            <p:cNvSpPr/>
            <p:nvPr/>
          </p:nvSpPr>
          <p:spPr>
            <a:xfrm>
              <a:off x="9935308" y="1072278"/>
              <a:ext cx="2127738" cy="674939"/>
            </a:xfrm>
            <a:prstGeom prst="wedgeRoundRectCallout">
              <a:avLst>
                <a:gd name="adj1" fmla="val -77864"/>
                <a:gd name="adj2" fmla="val 6025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800">
                <a:highlight>
                  <a:srgbClr val="FFFF00"/>
                </a:highlight>
              </a:endParaRPr>
            </a:p>
          </p:txBody>
        </p:sp>
        <p:sp>
          <p:nvSpPr>
            <p:cNvPr id="7" name="TextBox 6">
              <a:extLst>
                <a:ext uri="{FF2B5EF4-FFF2-40B4-BE49-F238E27FC236}">
                  <a16:creationId xmlns:a16="http://schemas.microsoft.com/office/drawing/2014/main" id="{EE29E2A3-4EE7-895D-8BED-4651DBA0AAA6}"/>
                </a:ext>
              </a:extLst>
            </p:cNvPr>
            <p:cNvSpPr txBox="1"/>
            <p:nvPr/>
          </p:nvSpPr>
          <p:spPr>
            <a:xfrm>
              <a:off x="9935307" y="1162845"/>
              <a:ext cx="2086707" cy="411080"/>
            </a:xfrm>
            <a:prstGeom prst="rect">
              <a:avLst/>
            </a:prstGeom>
            <a:noFill/>
          </p:spPr>
          <p:txBody>
            <a:bodyPr wrap="square" rtlCol="0">
              <a:spAutoFit/>
            </a:bodyPr>
            <a:lstStyle/>
            <a:p>
              <a:pPr algn="ctr"/>
              <a:r>
                <a:rPr lang="en-IE" sz="1400"/>
                <a:t>Advancer fuel saving = 1.21 litres</a:t>
              </a:r>
            </a:p>
            <a:p>
              <a:pPr algn="ctr"/>
              <a:endParaRPr lang="en-IE" sz="800"/>
            </a:p>
            <a:p>
              <a:pPr algn="ctr"/>
              <a:r>
                <a:rPr lang="en-IE" sz="1400" b="1"/>
                <a:t>% Saving for Advancer = 25.51 %</a:t>
              </a:r>
            </a:p>
          </p:txBody>
        </p:sp>
      </p:grpSp>
      <p:grpSp>
        <p:nvGrpSpPr>
          <p:cNvPr id="8" name="Group 7">
            <a:extLst>
              <a:ext uri="{FF2B5EF4-FFF2-40B4-BE49-F238E27FC236}">
                <a16:creationId xmlns:a16="http://schemas.microsoft.com/office/drawing/2014/main" id="{151486C1-D0C5-A32A-6813-197E30E128CE}"/>
              </a:ext>
            </a:extLst>
          </p:cNvPr>
          <p:cNvGrpSpPr/>
          <p:nvPr/>
        </p:nvGrpSpPr>
        <p:grpSpPr>
          <a:xfrm>
            <a:off x="14389893" y="5582446"/>
            <a:ext cx="2857178" cy="1097292"/>
            <a:chOff x="9914792" y="3429000"/>
            <a:chExt cx="2127738" cy="674939"/>
          </a:xfrm>
        </p:grpSpPr>
        <p:sp>
          <p:nvSpPr>
            <p:cNvPr id="9" name="Speech Bubble: Rectangle with Corners Rounded 8">
              <a:extLst>
                <a:ext uri="{FF2B5EF4-FFF2-40B4-BE49-F238E27FC236}">
                  <a16:creationId xmlns:a16="http://schemas.microsoft.com/office/drawing/2014/main" id="{04603DEE-3333-A364-1405-F49FABC4009E}"/>
                </a:ext>
              </a:extLst>
            </p:cNvPr>
            <p:cNvSpPr/>
            <p:nvPr/>
          </p:nvSpPr>
          <p:spPr>
            <a:xfrm>
              <a:off x="9914792" y="3429000"/>
              <a:ext cx="2127738" cy="674939"/>
            </a:xfrm>
            <a:prstGeom prst="wedgeRoundRectCallout">
              <a:avLst>
                <a:gd name="adj1" fmla="val -82430"/>
                <a:gd name="adj2" fmla="val 470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800">
                <a:highlight>
                  <a:srgbClr val="FFFF00"/>
                </a:highlight>
              </a:endParaRPr>
            </a:p>
          </p:txBody>
        </p:sp>
        <p:sp>
          <p:nvSpPr>
            <p:cNvPr id="11" name="TextBox 10">
              <a:extLst>
                <a:ext uri="{FF2B5EF4-FFF2-40B4-BE49-F238E27FC236}">
                  <a16:creationId xmlns:a16="http://schemas.microsoft.com/office/drawing/2014/main" id="{02CF06D5-BF12-63A0-D6D9-BDE7F4E4D341}"/>
                </a:ext>
              </a:extLst>
            </p:cNvPr>
            <p:cNvSpPr txBox="1"/>
            <p:nvPr/>
          </p:nvSpPr>
          <p:spPr>
            <a:xfrm>
              <a:off x="9935308" y="3490942"/>
              <a:ext cx="2086707" cy="530073"/>
            </a:xfrm>
            <a:prstGeom prst="rect">
              <a:avLst/>
            </a:prstGeom>
            <a:noFill/>
          </p:spPr>
          <p:txBody>
            <a:bodyPr wrap="square" rtlCol="0">
              <a:spAutoFit/>
            </a:bodyPr>
            <a:lstStyle/>
            <a:p>
              <a:r>
                <a:rPr lang="en-IE" sz="1400"/>
                <a:t>3 °C Frozen CS Restart for both Advancer and </a:t>
              </a:r>
              <a:r>
                <a:rPr lang="en-IE" sz="1400" err="1"/>
                <a:t>SLXi</a:t>
              </a:r>
              <a:r>
                <a:rPr lang="en-IE" sz="1400"/>
                <a:t>. </a:t>
              </a:r>
            </a:p>
            <a:p>
              <a:endParaRPr lang="en-IE" sz="800"/>
            </a:p>
            <a:p>
              <a:r>
                <a:rPr lang="en-IE" sz="1400"/>
                <a:t>Equivalent temperature control. </a:t>
              </a:r>
            </a:p>
          </p:txBody>
        </p:sp>
      </p:grpSp>
      <p:grpSp>
        <p:nvGrpSpPr>
          <p:cNvPr id="12" name="Group 11">
            <a:extLst>
              <a:ext uri="{FF2B5EF4-FFF2-40B4-BE49-F238E27FC236}">
                <a16:creationId xmlns:a16="http://schemas.microsoft.com/office/drawing/2014/main" id="{BC0ABF5E-C0E5-A756-9540-8A63C4AD8FDD}"/>
              </a:ext>
            </a:extLst>
          </p:cNvPr>
          <p:cNvGrpSpPr/>
          <p:nvPr/>
        </p:nvGrpSpPr>
        <p:grpSpPr>
          <a:xfrm>
            <a:off x="1036854" y="5997714"/>
            <a:ext cx="3155052" cy="1068062"/>
            <a:chOff x="105405" y="3630213"/>
            <a:chExt cx="2349565" cy="795385"/>
          </a:xfrm>
        </p:grpSpPr>
        <p:sp>
          <p:nvSpPr>
            <p:cNvPr id="13" name="Speech Bubble: Rectangle with Corners Rounded 12">
              <a:extLst>
                <a:ext uri="{FF2B5EF4-FFF2-40B4-BE49-F238E27FC236}">
                  <a16:creationId xmlns:a16="http://schemas.microsoft.com/office/drawing/2014/main" id="{9ECEB4B5-3905-6D58-F600-7B1B77F7166C}"/>
                </a:ext>
              </a:extLst>
            </p:cNvPr>
            <p:cNvSpPr/>
            <p:nvPr/>
          </p:nvSpPr>
          <p:spPr>
            <a:xfrm>
              <a:off x="105405" y="3630213"/>
              <a:ext cx="2305499" cy="615939"/>
            </a:xfrm>
            <a:prstGeom prst="wedgeRoundRectCallout">
              <a:avLst>
                <a:gd name="adj1" fmla="val 108352"/>
                <a:gd name="adj2" fmla="val -10824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800">
                <a:highlight>
                  <a:srgbClr val="FFFF00"/>
                </a:highlight>
              </a:endParaRPr>
            </a:p>
          </p:txBody>
        </p:sp>
        <p:sp>
          <p:nvSpPr>
            <p:cNvPr id="14" name="TextBox 13">
              <a:extLst>
                <a:ext uri="{FF2B5EF4-FFF2-40B4-BE49-F238E27FC236}">
                  <a16:creationId xmlns:a16="http://schemas.microsoft.com/office/drawing/2014/main" id="{06125FB5-0019-E950-B507-3F87C0B1F4F1}"/>
                </a:ext>
              </a:extLst>
            </p:cNvPr>
            <p:cNvSpPr txBox="1"/>
            <p:nvPr/>
          </p:nvSpPr>
          <p:spPr>
            <a:xfrm>
              <a:off x="108440" y="3692155"/>
              <a:ext cx="2346530" cy="733443"/>
            </a:xfrm>
            <a:prstGeom prst="rect">
              <a:avLst/>
            </a:prstGeom>
            <a:noFill/>
          </p:spPr>
          <p:txBody>
            <a:bodyPr wrap="square" rtlCol="0">
              <a:spAutoFit/>
            </a:bodyPr>
            <a:lstStyle/>
            <a:p>
              <a:r>
                <a:rPr lang="en-IE" sz="1400"/>
                <a:t>Advancer less time &amp; fuel to CS Null.</a:t>
              </a:r>
            </a:p>
            <a:p>
              <a:endParaRPr lang="en-IE" sz="800"/>
            </a:p>
            <a:p>
              <a:r>
                <a:rPr lang="en-IE" sz="1400"/>
                <a:t>Advancer fuel saving = 0.85 litres</a:t>
              </a:r>
            </a:p>
            <a:p>
              <a:endParaRPr lang="en-IE" sz="1400"/>
            </a:p>
            <a:p>
              <a:endParaRPr lang="en-IE" sz="800"/>
            </a:p>
          </p:txBody>
        </p:sp>
      </p:grpSp>
    </p:spTree>
    <p:extLst>
      <p:ext uri="{BB962C8B-B14F-4D97-AF65-F5344CB8AC3E}">
        <p14:creationId xmlns:p14="http://schemas.microsoft.com/office/powerpoint/2010/main" val="34255291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D32A-7BFB-0848-BFB5-4B50CF75618D}"/>
              </a:ext>
            </a:extLst>
          </p:cNvPr>
          <p:cNvSpPr>
            <a:spLocks noGrp="1"/>
          </p:cNvSpPr>
          <p:nvPr>
            <p:ph type="title"/>
          </p:nvPr>
        </p:nvSpPr>
        <p:spPr>
          <a:xfrm>
            <a:off x="760995" y="177025"/>
            <a:ext cx="13683996" cy="1186101"/>
          </a:xfrm>
        </p:spPr>
        <p:txBody>
          <a:bodyPr/>
          <a:lstStyle/>
          <a:p>
            <a:r>
              <a:rPr lang="en-US"/>
              <a:t>Advancer Vs. SLXi Spectrum – Diesel Operation </a:t>
            </a:r>
          </a:p>
        </p:txBody>
      </p:sp>
      <p:pic>
        <p:nvPicPr>
          <p:cNvPr id="3" name="Picture 2">
            <a:extLst>
              <a:ext uri="{FF2B5EF4-FFF2-40B4-BE49-F238E27FC236}">
                <a16:creationId xmlns:a16="http://schemas.microsoft.com/office/drawing/2014/main" id="{0BEA5B43-EDD9-58A6-1235-33A661F2D630}"/>
              </a:ext>
            </a:extLst>
          </p:cNvPr>
          <p:cNvPicPr>
            <a:picLocks noChangeAspect="1"/>
          </p:cNvPicPr>
          <p:nvPr/>
        </p:nvPicPr>
        <p:blipFill rotWithShape="1">
          <a:blip r:embed="rId2"/>
          <a:srcRect t="5593"/>
          <a:stretch/>
        </p:blipFill>
        <p:spPr>
          <a:xfrm>
            <a:off x="3248385" y="1917700"/>
            <a:ext cx="10847710" cy="6692900"/>
          </a:xfrm>
          <a:prstGeom prst="rect">
            <a:avLst/>
          </a:prstGeom>
          <a:ln>
            <a:solidFill>
              <a:srgbClr val="111E39"/>
            </a:solidFill>
          </a:ln>
        </p:spPr>
      </p:pic>
      <p:grpSp>
        <p:nvGrpSpPr>
          <p:cNvPr id="5" name="Group 4">
            <a:extLst>
              <a:ext uri="{FF2B5EF4-FFF2-40B4-BE49-F238E27FC236}">
                <a16:creationId xmlns:a16="http://schemas.microsoft.com/office/drawing/2014/main" id="{D8D9E37B-3F89-5394-657A-E248E971F351}"/>
              </a:ext>
            </a:extLst>
          </p:cNvPr>
          <p:cNvGrpSpPr/>
          <p:nvPr/>
        </p:nvGrpSpPr>
        <p:grpSpPr>
          <a:xfrm>
            <a:off x="14389893" y="2869651"/>
            <a:ext cx="2857179" cy="906324"/>
            <a:chOff x="9935307" y="1072278"/>
            <a:chExt cx="2127739" cy="674939"/>
          </a:xfrm>
        </p:grpSpPr>
        <p:sp>
          <p:nvSpPr>
            <p:cNvPr id="6" name="Speech Bubble: Rectangle with Corners Rounded 5">
              <a:extLst>
                <a:ext uri="{FF2B5EF4-FFF2-40B4-BE49-F238E27FC236}">
                  <a16:creationId xmlns:a16="http://schemas.microsoft.com/office/drawing/2014/main" id="{F05E1499-F9E4-329F-342D-0385D9DA92E7}"/>
                </a:ext>
              </a:extLst>
            </p:cNvPr>
            <p:cNvSpPr/>
            <p:nvPr/>
          </p:nvSpPr>
          <p:spPr>
            <a:xfrm>
              <a:off x="9935308" y="1072278"/>
              <a:ext cx="2127738" cy="674939"/>
            </a:xfrm>
            <a:prstGeom prst="wedgeRoundRectCallout">
              <a:avLst>
                <a:gd name="adj1" fmla="val -82430"/>
                <a:gd name="adj2" fmla="val 470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800">
                <a:highlight>
                  <a:srgbClr val="FFFF00"/>
                </a:highlight>
              </a:endParaRPr>
            </a:p>
          </p:txBody>
        </p:sp>
        <p:sp>
          <p:nvSpPr>
            <p:cNvPr id="7" name="TextBox 6">
              <a:extLst>
                <a:ext uri="{FF2B5EF4-FFF2-40B4-BE49-F238E27FC236}">
                  <a16:creationId xmlns:a16="http://schemas.microsoft.com/office/drawing/2014/main" id="{7471A790-E0C5-3141-8FFD-A077B6990A3E}"/>
                </a:ext>
              </a:extLst>
            </p:cNvPr>
            <p:cNvSpPr txBox="1"/>
            <p:nvPr/>
          </p:nvSpPr>
          <p:spPr>
            <a:xfrm>
              <a:off x="9935307" y="1167595"/>
              <a:ext cx="2086707" cy="481322"/>
            </a:xfrm>
            <a:prstGeom prst="rect">
              <a:avLst/>
            </a:prstGeom>
            <a:noFill/>
          </p:spPr>
          <p:txBody>
            <a:bodyPr wrap="square" rtlCol="0">
              <a:spAutoFit/>
            </a:bodyPr>
            <a:lstStyle/>
            <a:p>
              <a:r>
                <a:rPr lang="en-IE" sz="1400"/>
                <a:t>Advancer fuel saving = 3.23 litres</a:t>
              </a:r>
            </a:p>
            <a:p>
              <a:endParaRPr lang="en-IE" sz="800"/>
            </a:p>
            <a:p>
              <a:r>
                <a:rPr lang="en-IE" sz="1400"/>
                <a:t>% Saving for Advancer = 32.65 %</a:t>
              </a:r>
            </a:p>
          </p:txBody>
        </p:sp>
      </p:grpSp>
      <p:grpSp>
        <p:nvGrpSpPr>
          <p:cNvPr id="8" name="Group 7">
            <a:extLst>
              <a:ext uri="{FF2B5EF4-FFF2-40B4-BE49-F238E27FC236}">
                <a16:creationId xmlns:a16="http://schemas.microsoft.com/office/drawing/2014/main" id="{3D04AA17-6591-CE9F-F19E-19D9452789E2}"/>
              </a:ext>
            </a:extLst>
          </p:cNvPr>
          <p:cNvGrpSpPr/>
          <p:nvPr/>
        </p:nvGrpSpPr>
        <p:grpSpPr>
          <a:xfrm>
            <a:off x="14417442" y="5433113"/>
            <a:ext cx="2857178" cy="1037292"/>
            <a:chOff x="9914792" y="3429000"/>
            <a:chExt cx="2127738" cy="674939"/>
          </a:xfrm>
        </p:grpSpPr>
        <p:sp>
          <p:nvSpPr>
            <p:cNvPr id="9" name="Speech Bubble: Rectangle with Corners Rounded 8">
              <a:extLst>
                <a:ext uri="{FF2B5EF4-FFF2-40B4-BE49-F238E27FC236}">
                  <a16:creationId xmlns:a16="http://schemas.microsoft.com/office/drawing/2014/main" id="{2CC4F774-1697-3260-C094-35FCE80AF1ED}"/>
                </a:ext>
              </a:extLst>
            </p:cNvPr>
            <p:cNvSpPr/>
            <p:nvPr/>
          </p:nvSpPr>
          <p:spPr>
            <a:xfrm>
              <a:off x="9914792" y="3429000"/>
              <a:ext cx="2127738" cy="674939"/>
            </a:xfrm>
            <a:prstGeom prst="wedgeRoundRectCallout">
              <a:avLst>
                <a:gd name="adj1" fmla="val -80208"/>
                <a:gd name="adj2" fmla="val 3117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800">
                <a:highlight>
                  <a:srgbClr val="FFFF00"/>
                </a:highlight>
              </a:endParaRPr>
            </a:p>
          </p:txBody>
        </p:sp>
        <p:sp>
          <p:nvSpPr>
            <p:cNvPr id="11" name="TextBox 10">
              <a:extLst>
                <a:ext uri="{FF2B5EF4-FFF2-40B4-BE49-F238E27FC236}">
                  <a16:creationId xmlns:a16="http://schemas.microsoft.com/office/drawing/2014/main" id="{C08B69F7-4C4E-2E7F-7216-1C0BF6B2778A}"/>
                </a:ext>
              </a:extLst>
            </p:cNvPr>
            <p:cNvSpPr txBox="1"/>
            <p:nvPr/>
          </p:nvSpPr>
          <p:spPr>
            <a:xfrm>
              <a:off x="9935308" y="3459404"/>
              <a:ext cx="2086707" cy="635124"/>
            </a:xfrm>
            <a:prstGeom prst="rect">
              <a:avLst/>
            </a:prstGeom>
            <a:noFill/>
          </p:spPr>
          <p:txBody>
            <a:bodyPr wrap="square" rtlCol="0">
              <a:spAutoFit/>
            </a:bodyPr>
            <a:lstStyle/>
            <a:p>
              <a:r>
                <a:rPr lang="en-IE" sz="1400"/>
                <a:t>Default temp. control settings. </a:t>
              </a:r>
            </a:p>
            <a:p>
              <a:endParaRPr lang="en-IE" sz="800"/>
            </a:p>
            <a:p>
              <a:r>
                <a:rPr lang="en-IE" sz="1400"/>
                <a:t>Excellent Advancer temp. control </a:t>
              </a:r>
            </a:p>
            <a:p>
              <a:endParaRPr lang="en-IE" sz="800"/>
            </a:p>
            <a:p>
              <a:r>
                <a:rPr lang="en-IE" sz="1400"/>
                <a:t>SLXi Heat/Cool temp. control.</a:t>
              </a:r>
              <a:endParaRPr lang="en-IE" sz="800"/>
            </a:p>
          </p:txBody>
        </p:sp>
      </p:grpSp>
      <p:grpSp>
        <p:nvGrpSpPr>
          <p:cNvPr id="12" name="Group 11">
            <a:extLst>
              <a:ext uri="{FF2B5EF4-FFF2-40B4-BE49-F238E27FC236}">
                <a16:creationId xmlns:a16="http://schemas.microsoft.com/office/drawing/2014/main" id="{A9E90EC1-322D-50CA-B1E7-B95FC7F246F8}"/>
              </a:ext>
            </a:extLst>
          </p:cNvPr>
          <p:cNvGrpSpPr/>
          <p:nvPr/>
        </p:nvGrpSpPr>
        <p:grpSpPr>
          <a:xfrm>
            <a:off x="1040928" y="6220940"/>
            <a:ext cx="3155052" cy="827098"/>
            <a:chOff x="105405" y="3630213"/>
            <a:chExt cx="2349565" cy="615939"/>
          </a:xfrm>
        </p:grpSpPr>
        <p:sp>
          <p:nvSpPr>
            <p:cNvPr id="13" name="Speech Bubble: Rectangle with Corners Rounded 12">
              <a:extLst>
                <a:ext uri="{FF2B5EF4-FFF2-40B4-BE49-F238E27FC236}">
                  <a16:creationId xmlns:a16="http://schemas.microsoft.com/office/drawing/2014/main" id="{2EB9CD96-2A26-6185-6744-F584084ECBAD}"/>
                </a:ext>
              </a:extLst>
            </p:cNvPr>
            <p:cNvSpPr/>
            <p:nvPr/>
          </p:nvSpPr>
          <p:spPr>
            <a:xfrm>
              <a:off x="105405" y="3630213"/>
              <a:ext cx="2305499" cy="615939"/>
            </a:xfrm>
            <a:prstGeom prst="wedgeRoundRectCallout">
              <a:avLst>
                <a:gd name="adj1" fmla="val 116167"/>
                <a:gd name="adj2" fmla="val -2193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800">
                <a:highlight>
                  <a:srgbClr val="FFFF00"/>
                </a:highlight>
              </a:endParaRPr>
            </a:p>
          </p:txBody>
        </p:sp>
        <p:sp>
          <p:nvSpPr>
            <p:cNvPr id="14" name="TextBox 13">
              <a:extLst>
                <a:ext uri="{FF2B5EF4-FFF2-40B4-BE49-F238E27FC236}">
                  <a16:creationId xmlns:a16="http://schemas.microsoft.com/office/drawing/2014/main" id="{C3B7838E-307A-793F-4111-E9470FAFC9DA}"/>
                </a:ext>
              </a:extLst>
            </p:cNvPr>
            <p:cNvSpPr txBox="1"/>
            <p:nvPr/>
          </p:nvSpPr>
          <p:spPr>
            <a:xfrm>
              <a:off x="108440" y="3692155"/>
              <a:ext cx="2346530" cy="481322"/>
            </a:xfrm>
            <a:prstGeom prst="rect">
              <a:avLst/>
            </a:prstGeom>
            <a:noFill/>
          </p:spPr>
          <p:txBody>
            <a:bodyPr wrap="square" rtlCol="0">
              <a:spAutoFit/>
            </a:bodyPr>
            <a:lstStyle/>
            <a:p>
              <a:r>
                <a:rPr lang="en-IE" sz="1400"/>
                <a:t>Advancer less time to setpoint. </a:t>
              </a:r>
            </a:p>
            <a:p>
              <a:endParaRPr lang="en-IE" sz="800"/>
            </a:p>
            <a:p>
              <a:r>
                <a:rPr lang="en-IE" sz="1400"/>
                <a:t>Advancer fuel saving = 1.15 litres</a:t>
              </a:r>
            </a:p>
          </p:txBody>
        </p:sp>
      </p:grpSp>
    </p:spTree>
    <p:extLst>
      <p:ext uri="{BB962C8B-B14F-4D97-AF65-F5344CB8AC3E}">
        <p14:creationId xmlns:p14="http://schemas.microsoft.com/office/powerpoint/2010/main" val="1452911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line chart&#10;&#10;Description automatically generated">
            <a:extLst>
              <a:ext uri="{FF2B5EF4-FFF2-40B4-BE49-F238E27FC236}">
                <a16:creationId xmlns:a16="http://schemas.microsoft.com/office/drawing/2014/main" id="{34F67286-B5D8-AAED-E961-3D19D7953EF4}"/>
              </a:ext>
            </a:extLst>
          </p:cNvPr>
          <p:cNvPicPr>
            <a:picLocks noChangeAspect="1"/>
          </p:cNvPicPr>
          <p:nvPr/>
        </p:nvPicPr>
        <p:blipFill rotWithShape="1">
          <a:blip r:embed="rId2"/>
          <a:srcRect t="5370" b="-185"/>
          <a:stretch/>
        </p:blipFill>
        <p:spPr>
          <a:xfrm>
            <a:off x="3740370" y="1555751"/>
            <a:ext cx="11191046" cy="6939701"/>
          </a:xfrm>
          <a:prstGeom prst="rect">
            <a:avLst/>
          </a:prstGeom>
          <a:ln>
            <a:solidFill>
              <a:schemeClr val="bg2">
                <a:lumMod val="10000"/>
              </a:schemeClr>
            </a:solidFill>
          </a:ln>
        </p:spPr>
      </p:pic>
      <p:sp>
        <p:nvSpPr>
          <p:cNvPr id="2" name="Title 1">
            <a:extLst>
              <a:ext uri="{FF2B5EF4-FFF2-40B4-BE49-F238E27FC236}">
                <a16:creationId xmlns:a16="http://schemas.microsoft.com/office/drawing/2014/main" id="{0B0BD32A-7BFB-0848-BFB5-4B50CF75618D}"/>
              </a:ext>
            </a:extLst>
          </p:cNvPr>
          <p:cNvSpPr>
            <a:spLocks noGrp="1"/>
          </p:cNvSpPr>
          <p:nvPr>
            <p:ph type="title"/>
          </p:nvPr>
        </p:nvSpPr>
        <p:spPr>
          <a:xfrm>
            <a:off x="1099686" y="-169054"/>
            <a:ext cx="13683996" cy="1400954"/>
          </a:xfrm>
        </p:spPr>
        <p:txBody>
          <a:bodyPr/>
          <a:lstStyle/>
          <a:p>
            <a:r>
              <a:rPr lang="en-US"/>
              <a:t>Advancer Vs. Carrier Vector HE 19 MT – Diesel Operation </a:t>
            </a:r>
          </a:p>
        </p:txBody>
      </p:sp>
      <p:grpSp>
        <p:nvGrpSpPr>
          <p:cNvPr id="5" name="Group 4">
            <a:extLst>
              <a:ext uri="{FF2B5EF4-FFF2-40B4-BE49-F238E27FC236}">
                <a16:creationId xmlns:a16="http://schemas.microsoft.com/office/drawing/2014/main" id="{EC42115A-1AA3-4F7A-8AD6-1091F657D060}"/>
              </a:ext>
            </a:extLst>
          </p:cNvPr>
          <p:cNvGrpSpPr/>
          <p:nvPr/>
        </p:nvGrpSpPr>
        <p:grpSpPr>
          <a:xfrm>
            <a:off x="14762844" y="2366272"/>
            <a:ext cx="3385457" cy="1050323"/>
            <a:chOff x="9892580" y="1072278"/>
            <a:chExt cx="2369826" cy="782175"/>
          </a:xfrm>
        </p:grpSpPr>
        <p:sp>
          <p:nvSpPr>
            <p:cNvPr id="6" name="Speech Bubble: Rectangle with Corners Rounded 5">
              <a:extLst>
                <a:ext uri="{FF2B5EF4-FFF2-40B4-BE49-F238E27FC236}">
                  <a16:creationId xmlns:a16="http://schemas.microsoft.com/office/drawing/2014/main" id="{163CA621-D0CA-2EC2-8DB0-59E9F09BB356}"/>
                </a:ext>
              </a:extLst>
            </p:cNvPr>
            <p:cNvSpPr/>
            <p:nvPr/>
          </p:nvSpPr>
          <p:spPr>
            <a:xfrm>
              <a:off x="9935308" y="1072278"/>
              <a:ext cx="2327098" cy="674939"/>
            </a:xfrm>
            <a:prstGeom prst="wedgeRoundRectCallout">
              <a:avLst>
                <a:gd name="adj1" fmla="val -67149"/>
                <a:gd name="adj2" fmla="val 4148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744">
                <a:highlight>
                  <a:srgbClr val="FFFF00"/>
                </a:highlight>
              </a:endParaRPr>
            </a:p>
          </p:txBody>
        </p:sp>
        <p:sp>
          <p:nvSpPr>
            <p:cNvPr id="7" name="TextBox 6">
              <a:extLst>
                <a:ext uri="{FF2B5EF4-FFF2-40B4-BE49-F238E27FC236}">
                  <a16:creationId xmlns:a16="http://schemas.microsoft.com/office/drawing/2014/main" id="{5BE6D675-1F79-212C-F775-3EAC660FDA7F}"/>
                </a:ext>
              </a:extLst>
            </p:cNvPr>
            <p:cNvSpPr txBox="1"/>
            <p:nvPr/>
          </p:nvSpPr>
          <p:spPr>
            <a:xfrm>
              <a:off x="9892580" y="1166850"/>
              <a:ext cx="2369826" cy="687603"/>
            </a:xfrm>
            <a:prstGeom prst="rect">
              <a:avLst/>
            </a:prstGeom>
            <a:noFill/>
          </p:spPr>
          <p:txBody>
            <a:bodyPr wrap="square" rtlCol="0">
              <a:spAutoFit/>
            </a:bodyPr>
            <a:lstStyle/>
            <a:p>
              <a:r>
                <a:rPr lang="en-IE" sz="1800"/>
                <a:t>Similar Fuel consumption with default continuous settings </a:t>
              </a:r>
            </a:p>
          </p:txBody>
        </p:sp>
      </p:grpSp>
      <p:grpSp>
        <p:nvGrpSpPr>
          <p:cNvPr id="13" name="Group 12">
            <a:extLst>
              <a:ext uri="{FF2B5EF4-FFF2-40B4-BE49-F238E27FC236}">
                <a16:creationId xmlns:a16="http://schemas.microsoft.com/office/drawing/2014/main" id="{750BA56A-1BCF-15AB-B155-A175E8843AD7}"/>
              </a:ext>
            </a:extLst>
          </p:cNvPr>
          <p:cNvGrpSpPr/>
          <p:nvPr/>
        </p:nvGrpSpPr>
        <p:grpSpPr>
          <a:xfrm>
            <a:off x="15023415" y="5288287"/>
            <a:ext cx="3124886" cy="1092025"/>
            <a:chOff x="9914792" y="3429000"/>
            <a:chExt cx="2127738" cy="674939"/>
          </a:xfrm>
        </p:grpSpPr>
        <p:sp>
          <p:nvSpPr>
            <p:cNvPr id="14" name="Speech Bubble: Rectangle with Corners Rounded 13">
              <a:extLst>
                <a:ext uri="{FF2B5EF4-FFF2-40B4-BE49-F238E27FC236}">
                  <a16:creationId xmlns:a16="http://schemas.microsoft.com/office/drawing/2014/main" id="{855BF149-4667-E1EC-BA27-F765C95D4A4D}"/>
                </a:ext>
              </a:extLst>
            </p:cNvPr>
            <p:cNvSpPr/>
            <p:nvPr/>
          </p:nvSpPr>
          <p:spPr>
            <a:xfrm>
              <a:off x="9914792" y="3429000"/>
              <a:ext cx="2127738" cy="674939"/>
            </a:xfrm>
            <a:prstGeom prst="wedgeRoundRectCallout">
              <a:avLst>
                <a:gd name="adj1" fmla="val -82430"/>
                <a:gd name="adj2" fmla="val 470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744">
                <a:highlight>
                  <a:srgbClr val="FFFF00"/>
                </a:highlight>
              </a:endParaRPr>
            </a:p>
          </p:txBody>
        </p:sp>
        <p:sp>
          <p:nvSpPr>
            <p:cNvPr id="15" name="TextBox 14">
              <a:extLst>
                <a:ext uri="{FF2B5EF4-FFF2-40B4-BE49-F238E27FC236}">
                  <a16:creationId xmlns:a16="http://schemas.microsoft.com/office/drawing/2014/main" id="{63D8E5AF-3053-276F-9056-902A04A46140}"/>
                </a:ext>
              </a:extLst>
            </p:cNvPr>
            <p:cNvSpPr txBox="1"/>
            <p:nvPr/>
          </p:nvSpPr>
          <p:spPr>
            <a:xfrm>
              <a:off x="9935308" y="3490942"/>
              <a:ext cx="2086707" cy="580186"/>
            </a:xfrm>
            <a:prstGeom prst="rect">
              <a:avLst/>
            </a:prstGeom>
            <a:noFill/>
          </p:spPr>
          <p:txBody>
            <a:bodyPr wrap="square" rtlCol="0">
              <a:spAutoFit/>
            </a:bodyPr>
            <a:lstStyle/>
            <a:p>
              <a:r>
                <a:rPr lang="en-IE" sz="1600"/>
                <a:t>Default temp. control settings. </a:t>
              </a:r>
            </a:p>
            <a:p>
              <a:endParaRPr lang="en-IE" sz="700"/>
            </a:p>
            <a:p>
              <a:r>
                <a:rPr lang="en-IE" sz="1600"/>
                <a:t>Poor Vector temperature control seen</a:t>
              </a:r>
            </a:p>
          </p:txBody>
        </p:sp>
      </p:grpSp>
      <p:grpSp>
        <p:nvGrpSpPr>
          <p:cNvPr id="22" name="Group 21">
            <a:extLst>
              <a:ext uri="{FF2B5EF4-FFF2-40B4-BE49-F238E27FC236}">
                <a16:creationId xmlns:a16="http://schemas.microsoft.com/office/drawing/2014/main" id="{56989F98-72EB-DB32-66EE-0B4600FB9215}"/>
              </a:ext>
            </a:extLst>
          </p:cNvPr>
          <p:cNvGrpSpPr/>
          <p:nvPr/>
        </p:nvGrpSpPr>
        <p:grpSpPr>
          <a:xfrm>
            <a:off x="1099686" y="4874740"/>
            <a:ext cx="3155052" cy="883396"/>
            <a:chOff x="105405" y="3630213"/>
            <a:chExt cx="2349565" cy="657864"/>
          </a:xfrm>
        </p:grpSpPr>
        <p:sp>
          <p:nvSpPr>
            <p:cNvPr id="23" name="Speech Bubble: Rectangle with Corners Rounded 22">
              <a:extLst>
                <a:ext uri="{FF2B5EF4-FFF2-40B4-BE49-F238E27FC236}">
                  <a16:creationId xmlns:a16="http://schemas.microsoft.com/office/drawing/2014/main" id="{BC8A151A-4E3D-1857-87FF-270B79CE2367}"/>
                </a:ext>
              </a:extLst>
            </p:cNvPr>
            <p:cNvSpPr/>
            <p:nvPr/>
          </p:nvSpPr>
          <p:spPr>
            <a:xfrm>
              <a:off x="105405" y="3630213"/>
              <a:ext cx="2305499" cy="615939"/>
            </a:xfrm>
            <a:prstGeom prst="wedgeRoundRectCallout">
              <a:avLst>
                <a:gd name="adj1" fmla="val 118219"/>
                <a:gd name="adj2" fmla="val 9937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2000">
                <a:highlight>
                  <a:srgbClr val="FFFF00"/>
                </a:highlight>
              </a:endParaRPr>
            </a:p>
          </p:txBody>
        </p:sp>
        <p:sp>
          <p:nvSpPr>
            <p:cNvPr id="24" name="TextBox 23">
              <a:extLst>
                <a:ext uri="{FF2B5EF4-FFF2-40B4-BE49-F238E27FC236}">
                  <a16:creationId xmlns:a16="http://schemas.microsoft.com/office/drawing/2014/main" id="{827290EC-4EB4-F2E3-53A7-403C754811AF}"/>
                </a:ext>
              </a:extLst>
            </p:cNvPr>
            <p:cNvSpPr txBox="1"/>
            <p:nvPr/>
          </p:nvSpPr>
          <p:spPr>
            <a:xfrm>
              <a:off x="108440" y="3692155"/>
              <a:ext cx="2346530" cy="595922"/>
            </a:xfrm>
            <a:prstGeom prst="rect">
              <a:avLst/>
            </a:prstGeom>
            <a:noFill/>
          </p:spPr>
          <p:txBody>
            <a:bodyPr wrap="square" rtlCol="0">
              <a:spAutoFit/>
            </a:bodyPr>
            <a:lstStyle/>
            <a:p>
              <a:pPr algn="ctr"/>
              <a:r>
                <a:rPr lang="en-IE" sz="1800"/>
                <a:t>Advancer less time to setpoint</a:t>
              </a:r>
            </a:p>
            <a:p>
              <a:pPr algn="ctr"/>
              <a:endParaRPr lang="en-IE" sz="1000"/>
            </a:p>
          </p:txBody>
        </p:sp>
      </p:grpSp>
    </p:spTree>
    <p:extLst>
      <p:ext uri="{BB962C8B-B14F-4D97-AF65-F5344CB8AC3E}">
        <p14:creationId xmlns:p14="http://schemas.microsoft.com/office/powerpoint/2010/main" val="4251001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line chart&#10;&#10;Description automatically generated">
            <a:extLst>
              <a:ext uri="{FF2B5EF4-FFF2-40B4-BE49-F238E27FC236}">
                <a16:creationId xmlns:a16="http://schemas.microsoft.com/office/drawing/2014/main" id="{55C66F71-3266-FF52-5D11-008EF713CCED}"/>
              </a:ext>
            </a:extLst>
          </p:cNvPr>
          <p:cNvPicPr>
            <a:picLocks noChangeAspect="1"/>
          </p:cNvPicPr>
          <p:nvPr/>
        </p:nvPicPr>
        <p:blipFill rotWithShape="1">
          <a:blip r:embed="rId2"/>
          <a:srcRect t="5272" b="-170"/>
          <a:stretch/>
        </p:blipFill>
        <p:spPr>
          <a:xfrm>
            <a:off x="2931512" y="1745727"/>
            <a:ext cx="11380756" cy="7066203"/>
          </a:xfrm>
          <a:prstGeom prst="rect">
            <a:avLst/>
          </a:prstGeom>
          <a:ln>
            <a:solidFill>
              <a:schemeClr val="bg2">
                <a:lumMod val="10000"/>
              </a:schemeClr>
            </a:solidFill>
          </a:ln>
        </p:spPr>
      </p:pic>
      <p:sp>
        <p:nvSpPr>
          <p:cNvPr id="2" name="Title 1">
            <a:extLst>
              <a:ext uri="{FF2B5EF4-FFF2-40B4-BE49-F238E27FC236}">
                <a16:creationId xmlns:a16="http://schemas.microsoft.com/office/drawing/2014/main" id="{0B0BD32A-7BFB-0848-BFB5-4B50CF75618D}"/>
              </a:ext>
            </a:extLst>
          </p:cNvPr>
          <p:cNvSpPr>
            <a:spLocks noGrp="1"/>
          </p:cNvSpPr>
          <p:nvPr>
            <p:ph type="title"/>
          </p:nvPr>
        </p:nvSpPr>
        <p:spPr>
          <a:xfrm>
            <a:off x="1217613" y="490299"/>
            <a:ext cx="13683996" cy="1055088"/>
          </a:xfrm>
        </p:spPr>
        <p:txBody>
          <a:bodyPr/>
          <a:lstStyle/>
          <a:p>
            <a:r>
              <a:rPr lang="en-US"/>
              <a:t>Advancer Vs. Carrier Vector HE 19 MT – Diesel Operation </a:t>
            </a:r>
          </a:p>
        </p:txBody>
      </p:sp>
      <p:grpSp>
        <p:nvGrpSpPr>
          <p:cNvPr id="6" name="Group 5">
            <a:extLst>
              <a:ext uri="{FF2B5EF4-FFF2-40B4-BE49-F238E27FC236}">
                <a16:creationId xmlns:a16="http://schemas.microsoft.com/office/drawing/2014/main" id="{9B52D4E6-8A3E-7274-8D85-9CD9F90B8C8F}"/>
              </a:ext>
            </a:extLst>
          </p:cNvPr>
          <p:cNvGrpSpPr/>
          <p:nvPr/>
        </p:nvGrpSpPr>
        <p:grpSpPr>
          <a:xfrm>
            <a:off x="14972962" y="5140444"/>
            <a:ext cx="3315034" cy="1660653"/>
            <a:chOff x="9989118" y="2059418"/>
            <a:chExt cx="2155663" cy="674939"/>
          </a:xfrm>
        </p:grpSpPr>
        <p:sp>
          <p:nvSpPr>
            <p:cNvPr id="7" name="Speech Bubble: Rectangle with Corners Rounded 6">
              <a:extLst>
                <a:ext uri="{FF2B5EF4-FFF2-40B4-BE49-F238E27FC236}">
                  <a16:creationId xmlns:a16="http://schemas.microsoft.com/office/drawing/2014/main" id="{F7DEE367-3CB9-E83C-38EC-6963D3EAA032}"/>
                </a:ext>
              </a:extLst>
            </p:cNvPr>
            <p:cNvSpPr/>
            <p:nvPr/>
          </p:nvSpPr>
          <p:spPr>
            <a:xfrm>
              <a:off x="9989118" y="2059418"/>
              <a:ext cx="2127738" cy="674939"/>
            </a:xfrm>
            <a:prstGeom prst="wedgeRoundRectCallout">
              <a:avLst>
                <a:gd name="adj1" fmla="val -97571"/>
                <a:gd name="adj2" fmla="val -4582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744">
                <a:highlight>
                  <a:srgbClr val="FFFF00"/>
                </a:highlight>
              </a:endParaRPr>
            </a:p>
          </p:txBody>
        </p:sp>
        <p:sp>
          <p:nvSpPr>
            <p:cNvPr id="8" name="TextBox 7">
              <a:extLst>
                <a:ext uri="{FF2B5EF4-FFF2-40B4-BE49-F238E27FC236}">
                  <a16:creationId xmlns:a16="http://schemas.microsoft.com/office/drawing/2014/main" id="{42648AC2-F851-248E-5FA9-E4F8EF578D68}"/>
                </a:ext>
              </a:extLst>
            </p:cNvPr>
            <p:cNvSpPr txBox="1"/>
            <p:nvPr/>
          </p:nvSpPr>
          <p:spPr>
            <a:xfrm>
              <a:off x="10086859" y="2102602"/>
              <a:ext cx="2057922" cy="550394"/>
            </a:xfrm>
            <a:prstGeom prst="rect">
              <a:avLst/>
            </a:prstGeom>
            <a:noFill/>
          </p:spPr>
          <p:txBody>
            <a:bodyPr wrap="square" rtlCol="0">
              <a:spAutoFit/>
            </a:bodyPr>
            <a:lstStyle/>
            <a:p>
              <a:r>
                <a:rPr lang="en-IE" sz="1600"/>
                <a:t>Excellent Advancer temp. control.</a:t>
              </a:r>
            </a:p>
            <a:p>
              <a:endParaRPr lang="en-IE" sz="900"/>
            </a:p>
            <a:p>
              <a:r>
                <a:rPr lang="en-IE" sz="1600"/>
                <a:t>Return air within 0.2 C of setpoint. </a:t>
              </a:r>
            </a:p>
            <a:p>
              <a:endParaRPr lang="en-IE" sz="900"/>
            </a:p>
            <a:p>
              <a:r>
                <a:rPr lang="en-IE" sz="1600"/>
                <a:t>True Continuous temp. control</a:t>
              </a:r>
            </a:p>
          </p:txBody>
        </p:sp>
      </p:grpSp>
      <p:grpSp>
        <p:nvGrpSpPr>
          <p:cNvPr id="18" name="Group 17">
            <a:extLst>
              <a:ext uri="{FF2B5EF4-FFF2-40B4-BE49-F238E27FC236}">
                <a16:creationId xmlns:a16="http://schemas.microsoft.com/office/drawing/2014/main" id="{32C81553-DC4C-C0B8-40A5-C402E821BF16}"/>
              </a:ext>
            </a:extLst>
          </p:cNvPr>
          <p:cNvGrpSpPr/>
          <p:nvPr/>
        </p:nvGrpSpPr>
        <p:grpSpPr>
          <a:xfrm>
            <a:off x="177400" y="5370040"/>
            <a:ext cx="3155052" cy="944951"/>
            <a:chOff x="105405" y="3630213"/>
            <a:chExt cx="2349565" cy="703704"/>
          </a:xfrm>
        </p:grpSpPr>
        <p:sp>
          <p:nvSpPr>
            <p:cNvPr id="13" name="Speech Bubble: Rectangle with Corners Rounded 12">
              <a:extLst>
                <a:ext uri="{FF2B5EF4-FFF2-40B4-BE49-F238E27FC236}">
                  <a16:creationId xmlns:a16="http://schemas.microsoft.com/office/drawing/2014/main" id="{237F5855-9606-868F-FABE-DA5962BA77C4}"/>
                </a:ext>
              </a:extLst>
            </p:cNvPr>
            <p:cNvSpPr/>
            <p:nvPr/>
          </p:nvSpPr>
          <p:spPr>
            <a:xfrm>
              <a:off x="105405" y="3630213"/>
              <a:ext cx="2305499" cy="615939"/>
            </a:xfrm>
            <a:prstGeom prst="wedgeRoundRectCallout">
              <a:avLst>
                <a:gd name="adj1" fmla="val 128813"/>
                <a:gd name="adj2" fmla="val -7249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744">
                <a:highlight>
                  <a:srgbClr val="FFFF00"/>
                </a:highlight>
              </a:endParaRPr>
            </a:p>
          </p:txBody>
        </p:sp>
        <p:sp>
          <p:nvSpPr>
            <p:cNvPr id="14" name="TextBox 13">
              <a:extLst>
                <a:ext uri="{FF2B5EF4-FFF2-40B4-BE49-F238E27FC236}">
                  <a16:creationId xmlns:a16="http://schemas.microsoft.com/office/drawing/2014/main" id="{79C03CAE-102E-BD1D-4193-BCF415EE12B0}"/>
                </a:ext>
              </a:extLst>
            </p:cNvPr>
            <p:cNvSpPr txBox="1"/>
            <p:nvPr/>
          </p:nvSpPr>
          <p:spPr>
            <a:xfrm>
              <a:off x="108440" y="3692155"/>
              <a:ext cx="2346530" cy="641762"/>
            </a:xfrm>
            <a:prstGeom prst="rect">
              <a:avLst/>
            </a:prstGeom>
            <a:noFill/>
          </p:spPr>
          <p:txBody>
            <a:bodyPr wrap="square" rtlCol="0">
              <a:spAutoFit/>
            </a:bodyPr>
            <a:lstStyle/>
            <a:p>
              <a:r>
                <a:rPr lang="en-IE" sz="2000"/>
                <a:t>Advancer less time to setpoint </a:t>
              </a:r>
            </a:p>
            <a:p>
              <a:endParaRPr lang="en-IE" sz="1050"/>
            </a:p>
          </p:txBody>
        </p:sp>
      </p:grpSp>
      <p:sp>
        <p:nvSpPr>
          <p:cNvPr id="16" name="Speech Bubble: Rectangle with Corners Rounded 15">
            <a:extLst>
              <a:ext uri="{FF2B5EF4-FFF2-40B4-BE49-F238E27FC236}">
                <a16:creationId xmlns:a16="http://schemas.microsoft.com/office/drawing/2014/main" id="{9559384F-67A2-086C-E83D-C6FBA4B36AE2}"/>
              </a:ext>
            </a:extLst>
          </p:cNvPr>
          <p:cNvSpPr/>
          <p:nvPr/>
        </p:nvSpPr>
        <p:spPr>
          <a:xfrm>
            <a:off x="13694681" y="1249373"/>
            <a:ext cx="2857178" cy="1370241"/>
          </a:xfrm>
          <a:prstGeom prst="wedgeRoundRectCallout">
            <a:avLst>
              <a:gd name="adj1" fmla="val -185666"/>
              <a:gd name="adj2" fmla="val 12539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E" sz="1744">
              <a:highlight>
                <a:srgbClr val="FFFF00"/>
              </a:highlight>
            </a:endParaRPr>
          </a:p>
        </p:txBody>
      </p:sp>
      <p:sp>
        <p:nvSpPr>
          <p:cNvPr id="17" name="TextBox 16">
            <a:extLst>
              <a:ext uri="{FF2B5EF4-FFF2-40B4-BE49-F238E27FC236}">
                <a16:creationId xmlns:a16="http://schemas.microsoft.com/office/drawing/2014/main" id="{8D673FA3-86AF-A2B1-0E5A-8E47CDC0C1CE}"/>
              </a:ext>
            </a:extLst>
          </p:cNvPr>
          <p:cNvSpPr txBox="1"/>
          <p:nvPr/>
        </p:nvSpPr>
        <p:spPr>
          <a:xfrm>
            <a:off x="13815389" y="1375128"/>
            <a:ext cx="2857176" cy="1414746"/>
          </a:xfrm>
          <a:prstGeom prst="rect">
            <a:avLst/>
          </a:prstGeom>
          <a:noFill/>
        </p:spPr>
        <p:txBody>
          <a:bodyPr wrap="square" rtlCol="0">
            <a:spAutoFit/>
          </a:bodyPr>
          <a:lstStyle/>
          <a:p>
            <a:r>
              <a:rPr lang="en-IE" sz="1343"/>
              <a:t>Poor Vector temp. control.</a:t>
            </a:r>
          </a:p>
          <a:p>
            <a:endParaRPr lang="en-IE" sz="671"/>
          </a:p>
          <a:p>
            <a:r>
              <a:rPr lang="en-IE" sz="1343"/>
              <a:t>+3.3 C to -3.3 C from setpoint a</a:t>
            </a:r>
          </a:p>
          <a:p>
            <a:endParaRPr lang="en-IE" sz="671"/>
          </a:p>
          <a:p>
            <a:r>
              <a:rPr lang="en-IE" sz="1343"/>
              <a:t>Compressor cycling on/off.  </a:t>
            </a:r>
          </a:p>
          <a:p>
            <a:endParaRPr lang="en-IE" sz="537"/>
          </a:p>
          <a:p>
            <a:r>
              <a:rPr lang="en-IE" sz="1343"/>
              <a:t>Equivalent to Cycle Sentry control.</a:t>
            </a:r>
          </a:p>
          <a:p>
            <a:endParaRPr lang="en-IE" sz="1343"/>
          </a:p>
        </p:txBody>
      </p:sp>
    </p:spTree>
    <p:extLst>
      <p:ext uri="{BB962C8B-B14F-4D97-AF65-F5344CB8AC3E}">
        <p14:creationId xmlns:p14="http://schemas.microsoft.com/office/powerpoint/2010/main" val="647030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ACFDD0-5C0C-55C1-33C6-37D954548AEA}"/>
              </a:ext>
            </a:extLst>
          </p:cNvPr>
          <p:cNvSpPr>
            <a:spLocks noGrp="1"/>
          </p:cNvSpPr>
          <p:nvPr>
            <p:ph type="body" sz="quarter" idx="13"/>
          </p:nvPr>
        </p:nvSpPr>
        <p:spPr/>
        <p:txBody>
          <a:bodyPr/>
          <a:lstStyle/>
          <a:p>
            <a:r>
              <a:rPr lang="nl-BE"/>
              <a:t>ADVANCER</a:t>
            </a:r>
          </a:p>
        </p:txBody>
      </p:sp>
      <p:sp>
        <p:nvSpPr>
          <p:cNvPr id="3" name="Title 2">
            <a:extLst>
              <a:ext uri="{FF2B5EF4-FFF2-40B4-BE49-F238E27FC236}">
                <a16:creationId xmlns:a16="http://schemas.microsoft.com/office/drawing/2014/main" id="{2C65AB19-905C-5CB7-EABE-6025D682AA54}"/>
              </a:ext>
            </a:extLst>
          </p:cNvPr>
          <p:cNvSpPr>
            <a:spLocks noGrp="1"/>
          </p:cNvSpPr>
          <p:nvPr>
            <p:ph type="title"/>
          </p:nvPr>
        </p:nvSpPr>
        <p:spPr/>
        <p:txBody>
          <a:bodyPr/>
          <a:lstStyle/>
          <a:p>
            <a:r>
              <a:rPr lang="en-IE">
                <a:latin typeface="Segoe UI Semibold"/>
                <a:cs typeface="Segoe UI Semibold"/>
              </a:rPr>
              <a:t>Advancer	</a:t>
            </a:r>
            <a:endParaRPr lang="en-IE"/>
          </a:p>
        </p:txBody>
      </p:sp>
      <p:pic>
        <p:nvPicPr>
          <p:cNvPr id="2050" name="Picture 2" descr="Thermo King shows three Advancer trailer systems | coldchainnews.com">
            <a:extLst>
              <a:ext uri="{FF2B5EF4-FFF2-40B4-BE49-F238E27FC236}">
                <a16:creationId xmlns:a16="http://schemas.microsoft.com/office/drawing/2014/main" id="{E7E0E210-5B4F-1C55-3AD1-02540204A4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3449" y="2074208"/>
            <a:ext cx="7658361" cy="65944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dvanced style: Thermo King - Global Trailer">
            <a:extLst>
              <a:ext uri="{FF2B5EF4-FFF2-40B4-BE49-F238E27FC236}">
                <a16:creationId xmlns:a16="http://schemas.microsoft.com/office/drawing/2014/main" id="{83E2DD7D-60B7-E19C-B700-47568236FD6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6808" t="8032" r="21332" b="12834"/>
          <a:stretch/>
        </p:blipFill>
        <p:spPr bwMode="auto">
          <a:xfrm>
            <a:off x="9144000" y="2074208"/>
            <a:ext cx="7890576" cy="65944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con&#10;&#10;Description automatically generated">
            <a:extLst>
              <a:ext uri="{FF2B5EF4-FFF2-40B4-BE49-F238E27FC236}">
                <a16:creationId xmlns:a16="http://schemas.microsoft.com/office/drawing/2014/main" id="{DDAD4A66-4325-A5D3-4ADF-3F48530D1A4B}"/>
              </a:ext>
            </a:extLst>
          </p:cNvPr>
          <p:cNvPicPr>
            <a:picLocks noChangeAspect="1"/>
          </p:cNvPicPr>
          <p:nvPr/>
        </p:nvPicPr>
        <p:blipFill>
          <a:blip r:embed="rId4"/>
          <a:stretch>
            <a:fillRect/>
          </a:stretch>
        </p:blipFill>
        <p:spPr>
          <a:xfrm>
            <a:off x="2712947" y="1486217"/>
            <a:ext cx="527833" cy="476587"/>
          </a:xfrm>
          <a:prstGeom prst="rect">
            <a:avLst/>
          </a:prstGeom>
        </p:spPr>
      </p:pic>
    </p:spTree>
    <p:extLst>
      <p:ext uri="{BB962C8B-B14F-4D97-AF65-F5344CB8AC3E}">
        <p14:creationId xmlns:p14="http://schemas.microsoft.com/office/powerpoint/2010/main" val="2980217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7" descr="A picture containing text, furniture, table, screenshot&#10;&#10;Description automatically generated">
            <a:extLst>
              <a:ext uri="{FF2B5EF4-FFF2-40B4-BE49-F238E27FC236}">
                <a16:creationId xmlns:a16="http://schemas.microsoft.com/office/drawing/2014/main" id="{AE6A978B-863F-6DFC-729E-F388994DEF93}"/>
              </a:ext>
            </a:extLst>
          </p:cNvPr>
          <p:cNvPicPr>
            <a:picLocks noChangeAspect="1"/>
          </p:cNvPicPr>
          <p:nvPr/>
        </p:nvPicPr>
        <p:blipFill>
          <a:blip r:embed="rId2"/>
          <a:stretch>
            <a:fillRect/>
          </a:stretch>
        </p:blipFill>
        <p:spPr>
          <a:xfrm>
            <a:off x="11503380" y="3879139"/>
            <a:ext cx="6391803" cy="5204957"/>
          </a:xfrm>
          <a:prstGeom prst="rect">
            <a:avLst/>
          </a:prstGeom>
        </p:spPr>
      </p:pic>
      <p:sp>
        <p:nvSpPr>
          <p:cNvPr id="2" name="Tijdelijke aanduiding voor tekst 1">
            <a:extLst>
              <a:ext uri="{FF2B5EF4-FFF2-40B4-BE49-F238E27FC236}">
                <a16:creationId xmlns:a16="http://schemas.microsoft.com/office/drawing/2014/main" id="{C740CF76-41E5-DC91-095D-662DA525FC7C}"/>
              </a:ext>
            </a:extLst>
          </p:cNvPr>
          <p:cNvSpPr>
            <a:spLocks noGrp="1"/>
          </p:cNvSpPr>
          <p:nvPr>
            <p:ph type="body" sz="quarter" idx="13"/>
          </p:nvPr>
        </p:nvSpPr>
        <p:spPr/>
        <p:txBody>
          <a:bodyPr/>
          <a:lstStyle/>
          <a:p>
            <a:r>
              <a:rPr lang="nl-BE"/>
              <a:t>PROVE OUR PERFORMANCE</a:t>
            </a:r>
          </a:p>
        </p:txBody>
      </p:sp>
      <p:sp>
        <p:nvSpPr>
          <p:cNvPr id="3" name="Title 2">
            <a:extLst>
              <a:ext uri="{FF2B5EF4-FFF2-40B4-BE49-F238E27FC236}">
                <a16:creationId xmlns:a16="http://schemas.microsoft.com/office/drawing/2014/main" id="{F8938266-FE62-1CCA-26A3-25AAD46523ED}"/>
              </a:ext>
            </a:extLst>
          </p:cNvPr>
          <p:cNvSpPr>
            <a:spLocks noGrp="1"/>
          </p:cNvSpPr>
          <p:nvPr>
            <p:ph type="title"/>
          </p:nvPr>
        </p:nvSpPr>
        <p:spPr/>
        <p:txBody>
          <a:bodyPr/>
          <a:lstStyle/>
          <a:p>
            <a:r>
              <a:rPr lang="en-US" sz="3200">
                <a:latin typeface="Segoe UI Semibold"/>
                <a:cs typeface="Segoe UI Semibold"/>
              </a:rPr>
              <a:t>Head-to-Head </a:t>
            </a:r>
            <a:endParaRPr lang="en-US"/>
          </a:p>
        </p:txBody>
      </p:sp>
      <p:sp>
        <p:nvSpPr>
          <p:cNvPr id="5" name="Tijdelijke aanduiding voor tekst 4">
            <a:extLst>
              <a:ext uri="{FF2B5EF4-FFF2-40B4-BE49-F238E27FC236}">
                <a16:creationId xmlns:a16="http://schemas.microsoft.com/office/drawing/2014/main" id="{18D025F7-7512-4B18-29AD-9D873E29BD5D}"/>
              </a:ext>
            </a:extLst>
          </p:cNvPr>
          <p:cNvSpPr>
            <a:spLocks noGrp="1"/>
          </p:cNvSpPr>
          <p:nvPr>
            <p:ph type="body" sz="quarter" idx="17"/>
          </p:nvPr>
        </p:nvSpPr>
        <p:spPr>
          <a:xfrm>
            <a:off x="933449" y="2893459"/>
            <a:ext cx="16889361" cy="5309338"/>
          </a:xfrm>
        </p:spPr>
        <p:txBody>
          <a:bodyPr vert="horz" lIns="0" tIns="45720" rIns="0" bIns="45720" rtlCol="0" anchor="t">
            <a:normAutofit/>
          </a:bodyPr>
          <a:lstStyle/>
          <a:p>
            <a:pPr>
              <a:spcBef>
                <a:spcPts val="2417"/>
              </a:spcBef>
              <a:spcAft>
                <a:spcPts val="806"/>
              </a:spcAft>
              <a:buFont typeface="Arial,Sans-Serif"/>
              <a:buChar char="•"/>
            </a:pPr>
            <a:r>
              <a:rPr lang="en-IE">
                <a:latin typeface="Segoe UI"/>
                <a:cs typeface="Segoe UI"/>
              </a:rPr>
              <a:t>Defined Standard work in both ST and MT</a:t>
            </a:r>
          </a:p>
          <a:p>
            <a:pPr>
              <a:spcBef>
                <a:spcPts val="2417"/>
              </a:spcBef>
              <a:spcAft>
                <a:spcPts val="806"/>
              </a:spcAft>
              <a:buFont typeface="Arial,Sans-Serif"/>
              <a:buChar char="•"/>
            </a:pPr>
            <a:r>
              <a:rPr lang="en-IE">
                <a:latin typeface="Segoe UI"/>
                <a:cs typeface="Segoe UI"/>
              </a:rPr>
              <a:t>Available on TK LMS (e-learning + documentation)</a:t>
            </a:r>
          </a:p>
          <a:p>
            <a:pPr>
              <a:spcBef>
                <a:spcPts val="2417"/>
              </a:spcBef>
              <a:spcAft>
                <a:spcPts val="806"/>
              </a:spcAft>
              <a:buFont typeface="Arial,Sans-Serif"/>
              <a:buChar char="•"/>
            </a:pPr>
            <a:r>
              <a:rPr lang="en-IE">
                <a:cs typeface="Segoe UI"/>
              </a:rPr>
              <a:t>TK Service Team trained to support H2H testing</a:t>
            </a:r>
            <a:endParaRPr lang="en-US">
              <a:cs typeface="Segoe UI"/>
            </a:endParaRPr>
          </a:p>
          <a:p>
            <a:pPr>
              <a:spcBef>
                <a:spcPts val="2417"/>
              </a:spcBef>
              <a:spcAft>
                <a:spcPts val="806"/>
              </a:spcAft>
              <a:buFont typeface="Arial,Sans-Serif"/>
              <a:buChar char="•"/>
            </a:pPr>
            <a:r>
              <a:rPr lang="en-IE">
                <a:latin typeface="Segoe UI"/>
                <a:cs typeface="Segoe UI"/>
              </a:rPr>
              <a:t>Identify Opportunities to prove Advancer value proposition</a:t>
            </a:r>
            <a:endParaRPr lang="en-US">
              <a:latin typeface="Segoe UI"/>
              <a:cs typeface="Segoe UI"/>
            </a:endParaRPr>
          </a:p>
          <a:p>
            <a:pPr>
              <a:spcBef>
                <a:spcPts val="2417"/>
              </a:spcBef>
              <a:spcAft>
                <a:spcPts val="806"/>
              </a:spcAft>
              <a:buFont typeface="Arial,Sans-Serif"/>
              <a:buChar char="•"/>
            </a:pPr>
            <a:r>
              <a:rPr lang="en-IE">
                <a:cs typeface="Segoe UI"/>
              </a:rPr>
              <a:t>Share tests and results </a:t>
            </a:r>
          </a:p>
          <a:p>
            <a:endParaRPr lang="nl-BE">
              <a:cs typeface="Segoe UI"/>
            </a:endParaRPr>
          </a:p>
        </p:txBody>
      </p:sp>
      <p:pic>
        <p:nvPicPr>
          <p:cNvPr id="16" name="Picture 4" descr="A picture containing text, grass, outdoor, transport&#10;&#10;Description automatically generated">
            <a:extLst>
              <a:ext uri="{FF2B5EF4-FFF2-40B4-BE49-F238E27FC236}">
                <a16:creationId xmlns:a16="http://schemas.microsoft.com/office/drawing/2014/main" id="{7AEA3D91-1D2E-9B09-942F-7D1CC2A9CA53}"/>
              </a:ext>
            </a:extLst>
          </p:cNvPr>
          <p:cNvPicPr>
            <a:picLocks noChangeAspect="1"/>
          </p:cNvPicPr>
          <p:nvPr/>
        </p:nvPicPr>
        <p:blipFill>
          <a:blip r:embed="rId3"/>
          <a:stretch>
            <a:fillRect/>
          </a:stretch>
        </p:blipFill>
        <p:spPr>
          <a:xfrm>
            <a:off x="12054990" y="1355433"/>
            <a:ext cx="5282430" cy="2537505"/>
          </a:xfrm>
          <a:prstGeom prst="rect">
            <a:avLst/>
          </a:prstGeom>
        </p:spPr>
      </p:pic>
      <p:pic>
        <p:nvPicPr>
          <p:cNvPr id="19" name="Picture 3" descr="Graphical user interface, text, application&#10;&#10;Description automatically generated">
            <a:extLst>
              <a:ext uri="{FF2B5EF4-FFF2-40B4-BE49-F238E27FC236}">
                <a16:creationId xmlns:a16="http://schemas.microsoft.com/office/drawing/2014/main" id="{98806C27-1C45-FD90-CFC9-CE0AAE615F8F}"/>
              </a:ext>
            </a:extLst>
          </p:cNvPr>
          <p:cNvPicPr>
            <a:picLocks noChangeAspect="1"/>
          </p:cNvPicPr>
          <p:nvPr/>
        </p:nvPicPr>
        <p:blipFill>
          <a:blip r:embed="rId4"/>
          <a:stretch>
            <a:fillRect/>
          </a:stretch>
        </p:blipFill>
        <p:spPr>
          <a:xfrm>
            <a:off x="12261527" y="4282239"/>
            <a:ext cx="4861954" cy="2461500"/>
          </a:xfrm>
          <a:prstGeom prst="rect">
            <a:avLst/>
          </a:prstGeom>
          <a:ln>
            <a:noFill/>
          </a:ln>
        </p:spPr>
      </p:pic>
    </p:spTree>
    <p:extLst>
      <p:ext uri="{BB962C8B-B14F-4D97-AF65-F5344CB8AC3E}">
        <p14:creationId xmlns:p14="http://schemas.microsoft.com/office/powerpoint/2010/main" val="3935416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44A62F2-BBC8-4C19-D3EA-5470E1306E12}"/>
              </a:ext>
            </a:extLst>
          </p:cNvPr>
          <p:cNvSpPr>
            <a:spLocks noGrp="1"/>
          </p:cNvSpPr>
          <p:nvPr>
            <p:ph type="body" sz="quarter" idx="13"/>
          </p:nvPr>
        </p:nvSpPr>
        <p:spPr/>
        <p:txBody>
          <a:bodyPr/>
          <a:lstStyle/>
          <a:p>
            <a:r>
              <a:rPr lang="nl-BE"/>
              <a:t>HEAD TO HEAD</a:t>
            </a:r>
          </a:p>
        </p:txBody>
      </p:sp>
      <p:sp>
        <p:nvSpPr>
          <p:cNvPr id="3" name="Titel 2">
            <a:extLst>
              <a:ext uri="{FF2B5EF4-FFF2-40B4-BE49-F238E27FC236}">
                <a16:creationId xmlns:a16="http://schemas.microsoft.com/office/drawing/2014/main" id="{1DF8CEF6-83DB-B32A-48F3-2798CABE1002}"/>
              </a:ext>
            </a:extLst>
          </p:cNvPr>
          <p:cNvSpPr>
            <a:spLocks noGrp="1"/>
          </p:cNvSpPr>
          <p:nvPr>
            <p:ph type="title"/>
          </p:nvPr>
        </p:nvSpPr>
        <p:spPr/>
        <p:txBody>
          <a:bodyPr/>
          <a:lstStyle/>
          <a:p>
            <a:r>
              <a:rPr lang="en-IE"/>
              <a:t>Advancer</a:t>
            </a:r>
            <a:endParaRPr lang="nl-BE"/>
          </a:p>
        </p:txBody>
      </p:sp>
      <p:sp>
        <p:nvSpPr>
          <p:cNvPr id="4" name="Tijdelijke aanduiding voor tekst 3">
            <a:extLst>
              <a:ext uri="{FF2B5EF4-FFF2-40B4-BE49-F238E27FC236}">
                <a16:creationId xmlns:a16="http://schemas.microsoft.com/office/drawing/2014/main" id="{E6DE2D76-9BB9-CF8A-ECE4-44B57B8D63AD}"/>
              </a:ext>
            </a:extLst>
          </p:cNvPr>
          <p:cNvSpPr>
            <a:spLocks noGrp="1"/>
          </p:cNvSpPr>
          <p:nvPr>
            <p:ph type="body" sz="quarter" idx="17"/>
          </p:nvPr>
        </p:nvSpPr>
        <p:spPr/>
        <p:txBody>
          <a:bodyPr/>
          <a:lstStyle/>
          <a:p>
            <a:r>
              <a:rPr lang="en-US" sz="2800">
                <a:latin typeface="+mn-lt"/>
                <a:ea typeface="Calibri" panose="020F0502020204030204" pitchFamily="34" charset="0"/>
              </a:rPr>
              <a:t>Fuel Results</a:t>
            </a: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r>
              <a:rPr lang="en-US">
                <a:latin typeface="+mn-lt"/>
              </a:rPr>
              <a:t>Noise power (at the source):</a:t>
            </a:r>
          </a:p>
          <a:p>
            <a:endParaRPr lang="nl-BE">
              <a:latin typeface="+mn-lt"/>
            </a:endParaRPr>
          </a:p>
        </p:txBody>
      </p:sp>
      <p:graphicFrame>
        <p:nvGraphicFramePr>
          <p:cNvPr id="6" name="Tabel 6">
            <a:extLst>
              <a:ext uri="{FF2B5EF4-FFF2-40B4-BE49-F238E27FC236}">
                <a16:creationId xmlns:a16="http://schemas.microsoft.com/office/drawing/2014/main" id="{E5521D3E-E6F3-8DB4-E79B-6A0DA6521BAF}"/>
              </a:ext>
            </a:extLst>
          </p:cNvPr>
          <p:cNvGraphicFramePr>
            <a:graphicFrameLocks noGrp="1"/>
          </p:cNvGraphicFramePr>
          <p:nvPr>
            <p:extLst>
              <p:ext uri="{D42A27DB-BD31-4B8C-83A1-F6EECF244321}">
                <p14:modId xmlns:p14="http://schemas.microsoft.com/office/powerpoint/2010/main" val="1663545115"/>
              </p:ext>
            </p:extLst>
          </p:nvPr>
        </p:nvGraphicFramePr>
        <p:xfrm>
          <a:off x="933449" y="2778543"/>
          <a:ext cx="7551331" cy="2377440"/>
        </p:xfrm>
        <a:graphic>
          <a:graphicData uri="http://schemas.openxmlformats.org/drawingml/2006/table">
            <a:tbl>
              <a:tblPr firstRow="1" bandRow="1">
                <a:tableStyleId>{69012ECD-51FC-41F1-AA8D-1B2483CD663E}</a:tableStyleId>
              </a:tblPr>
              <a:tblGrid>
                <a:gridCol w="4875438">
                  <a:extLst>
                    <a:ext uri="{9D8B030D-6E8A-4147-A177-3AD203B41FA5}">
                      <a16:colId xmlns:a16="http://schemas.microsoft.com/office/drawing/2014/main" val="832637543"/>
                    </a:ext>
                  </a:extLst>
                </a:gridCol>
                <a:gridCol w="1435845">
                  <a:extLst>
                    <a:ext uri="{9D8B030D-6E8A-4147-A177-3AD203B41FA5}">
                      <a16:colId xmlns:a16="http://schemas.microsoft.com/office/drawing/2014/main" val="1830036148"/>
                    </a:ext>
                  </a:extLst>
                </a:gridCol>
                <a:gridCol w="1240048">
                  <a:extLst>
                    <a:ext uri="{9D8B030D-6E8A-4147-A177-3AD203B41FA5}">
                      <a16:colId xmlns:a16="http://schemas.microsoft.com/office/drawing/2014/main" val="2256374255"/>
                    </a:ext>
                  </a:extLst>
                </a:gridCol>
              </a:tblGrid>
              <a:tr h="370840">
                <a:tc gridSpan="3">
                  <a:txBody>
                    <a:bodyPr/>
                    <a:lstStyle/>
                    <a:p>
                      <a:pPr algn="ctr"/>
                      <a:r>
                        <a:rPr lang="nl-BE" sz="2000" b="1"/>
                        <a:t>Verbrauch in Liter /h Betriebsstunde Diesel</a:t>
                      </a:r>
                    </a:p>
                  </a:txBody>
                  <a:tcPr marL="0" marR="0"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hMerge="1">
                  <a:txBody>
                    <a:bodyPr/>
                    <a:lstStyle/>
                    <a:p>
                      <a:endParaRPr lang="nl-BE" sz="2000" b="0"/>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hMerge="1">
                  <a:txBody>
                    <a:bodyPr/>
                    <a:lstStyle/>
                    <a:p>
                      <a:endParaRPr lang="nl-BE" sz="2000" b="0"/>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extLst>
                  <a:ext uri="{0D108BD9-81ED-4DB2-BD59-A6C34878D82A}">
                    <a16:rowId xmlns:a16="http://schemas.microsoft.com/office/drawing/2014/main" val="3064290911"/>
                  </a:ext>
                </a:extLst>
              </a:tr>
              <a:tr h="370840">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GT-TR 4082 (Thermo King A-400)</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r>
                        <a:rPr lang="de-DE" sz="2000" b="0"/>
                        <a:t>666hr</a:t>
                      </a:r>
                      <a:endParaRPr lang="nl-BE" sz="2000" b="0"/>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1,44</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extLst>
                  <a:ext uri="{0D108BD9-81ED-4DB2-BD59-A6C34878D82A}">
                    <a16:rowId xmlns:a16="http://schemas.microsoft.com/office/drawing/2014/main" val="148996106"/>
                  </a:ext>
                </a:extLst>
              </a:tr>
              <a:tr h="370840">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GT-TR 3132 (Thermo King A-400)</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475hr</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1,53</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extLst>
                  <a:ext uri="{0D108BD9-81ED-4DB2-BD59-A6C34878D82A}">
                    <a16:rowId xmlns:a16="http://schemas.microsoft.com/office/drawing/2014/main" val="3102434736"/>
                  </a:ext>
                </a:extLst>
              </a:tr>
              <a:tr h="370840">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GT-TR 3082 (Vector HE)</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847hr</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2,30</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extLst>
                  <a:ext uri="{0D108BD9-81ED-4DB2-BD59-A6C34878D82A}">
                    <a16:rowId xmlns:a16="http://schemas.microsoft.com/office/drawing/2014/main" val="1937025848"/>
                  </a:ext>
                </a:extLst>
              </a:tr>
              <a:tr h="370840">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GT-TR 3081 (Vector HE)</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1,026hr</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r>
                        <a:rPr lang="nl-BE" sz="2000" b="0"/>
                        <a:t>2,42</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extLst>
                  <a:ext uri="{0D108BD9-81ED-4DB2-BD59-A6C34878D82A}">
                    <a16:rowId xmlns:a16="http://schemas.microsoft.com/office/drawing/2014/main" val="2461935957"/>
                  </a:ext>
                </a:extLst>
              </a:tr>
              <a:tr h="370840">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GT-TR 9049 (Vector HE):</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t>771hr</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tc>
                  <a:txBody>
                    <a:bodyPr/>
                    <a:lstStyle/>
                    <a:p>
                      <a:r>
                        <a:rPr lang="nl-BE" sz="2000" b="0"/>
                        <a:t>2,23</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tcPr>
                </a:tc>
                <a:extLst>
                  <a:ext uri="{0D108BD9-81ED-4DB2-BD59-A6C34878D82A}">
                    <a16:rowId xmlns:a16="http://schemas.microsoft.com/office/drawing/2014/main" val="3420649469"/>
                  </a:ext>
                </a:extLst>
              </a:tr>
            </a:tbl>
          </a:graphicData>
        </a:graphic>
      </p:graphicFrame>
      <p:graphicFrame>
        <p:nvGraphicFramePr>
          <p:cNvPr id="13" name="Tabel 6">
            <a:extLst>
              <a:ext uri="{FF2B5EF4-FFF2-40B4-BE49-F238E27FC236}">
                <a16:creationId xmlns:a16="http://schemas.microsoft.com/office/drawing/2014/main" id="{40F3E366-8BC2-164A-9321-399E6AED5E09}"/>
              </a:ext>
            </a:extLst>
          </p:cNvPr>
          <p:cNvGraphicFramePr>
            <a:graphicFrameLocks noGrp="1"/>
          </p:cNvGraphicFramePr>
          <p:nvPr>
            <p:extLst>
              <p:ext uri="{D42A27DB-BD31-4B8C-83A1-F6EECF244321}">
                <p14:modId xmlns:p14="http://schemas.microsoft.com/office/powerpoint/2010/main" val="423300969"/>
              </p:ext>
            </p:extLst>
          </p:nvPr>
        </p:nvGraphicFramePr>
        <p:xfrm>
          <a:off x="933449" y="5989576"/>
          <a:ext cx="7551331" cy="1584960"/>
        </p:xfrm>
        <a:graphic>
          <a:graphicData uri="http://schemas.openxmlformats.org/drawingml/2006/table">
            <a:tbl>
              <a:tblPr firstRow="1" bandRow="1">
                <a:tableStyleId>{69012ECD-51FC-41F1-AA8D-1B2483CD663E}</a:tableStyleId>
              </a:tblPr>
              <a:tblGrid>
                <a:gridCol w="5833370">
                  <a:extLst>
                    <a:ext uri="{9D8B030D-6E8A-4147-A177-3AD203B41FA5}">
                      <a16:colId xmlns:a16="http://schemas.microsoft.com/office/drawing/2014/main" val="832637543"/>
                    </a:ext>
                  </a:extLst>
                </a:gridCol>
                <a:gridCol w="1717961">
                  <a:extLst>
                    <a:ext uri="{9D8B030D-6E8A-4147-A177-3AD203B41FA5}">
                      <a16:colId xmlns:a16="http://schemas.microsoft.com/office/drawing/2014/main" val="1830036148"/>
                    </a:ext>
                  </a:extLst>
                </a:gridCol>
              </a:tblGrid>
              <a:tr h="370840">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nl-BE" sz="2000" b="0">
                          <a:solidFill>
                            <a:schemeClr val="tx1"/>
                          </a:solidFill>
                        </a:rPr>
                        <a:t>SLXi300</a:t>
                      </a: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tc>
                  <a:txBody>
                    <a:bodyPr/>
                    <a:lstStyle/>
                    <a:p>
                      <a:r>
                        <a:rPr lang="en-US" sz="2000" b="0">
                          <a:solidFill>
                            <a:schemeClr val="tx1"/>
                          </a:solidFill>
                          <a:latin typeface="Calibri" panose="020F0502020204030204" pitchFamily="34" charset="0"/>
                          <a:ea typeface="Times New Roman" panose="02020603050405020304" pitchFamily="18" charset="0"/>
                        </a:rPr>
                        <a:t>93,5 </a:t>
                      </a:r>
                      <a:r>
                        <a:rPr lang="en-US" sz="2000" b="0" err="1">
                          <a:solidFill>
                            <a:schemeClr val="tx1"/>
                          </a:solidFill>
                          <a:latin typeface="Calibri" panose="020F0502020204030204" pitchFamily="34" charset="0"/>
                          <a:ea typeface="Times New Roman" panose="02020603050405020304" pitchFamily="18" charset="0"/>
                        </a:rPr>
                        <a:t>dbA</a:t>
                      </a:r>
                      <a:endParaRPr lang="nl-BE" sz="2000" b="0">
                        <a:solidFill>
                          <a:schemeClr val="tx1"/>
                        </a:solidFill>
                      </a:endParaRP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extLst>
                  <a:ext uri="{0D108BD9-81ED-4DB2-BD59-A6C34878D82A}">
                    <a16:rowId xmlns:a16="http://schemas.microsoft.com/office/drawing/2014/main" val="148996106"/>
                  </a:ext>
                </a:extLst>
              </a:tr>
              <a:tr h="370840">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en-US" sz="2000">
                          <a:solidFill>
                            <a:schemeClr val="tx1"/>
                          </a:solidFill>
                          <a:latin typeface="Calibri" panose="020F0502020204030204" pitchFamily="34" charset="0"/>
                          <a:ea typeface="Times New Roman" panose="02020603050405020304" pitchFamily="18" charset="0"/>
                        </a:rPr>
                        <a:t>Vector</a:t>
                      </a:r>
                      <a:endParaRPr lang="nl-BE" sz="2000" b="0">
                        <a:solidFill>
                          <a:schemeClr val="tx1"/>
                        </a:solidFill>
                      </a:endParaRP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en-US" sz="2000">
                          <a:solidFill>
                            <a:schemeClr val="tx1"/>
                          </a:solidFill>
                          <a:latin typeface="Calibri" panose="020F0502020204030204" pitchFamily="34" charset="0"/>
                          <a:ea typeface="Times New Roman" panose="02020603050405020304" pitchFamily="18" charset="0"/>
                        </a:rPr>
                        <a:t>91 dBA</a:t>
                      </a:r>
                      <a:endParaRPr lang="nl-BE" sz="2000" b="0">
                        <a:solidFill>
                          <a:schemeClr val="tx1"/>
                        </a:solidFill>
                      </a:endParaRP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extLst>
                  <a:ext uri="{0D108BD9-81ED-4DB2-BD59-A6C34878D82A}">
                    <a16:rowId xmlns:a16="http://schemas.microsoft.com/office/drawing/2014/main" val="3102434736"/>
                  </a:ext>
                </a:extLst>
              </a:tr>
              <a:tr h="370840">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en-US" sz="2000">
                          <a:solidFill>
                            <a:schemeClr val="tx1"/>
                          </a:solidFill>
                          <a:latin typeface="Calibri" panose="020F0502020204030204" pitchFamily="34" charset="0"/>
                          <a:ea typeface="Times New Roman" panose="02020603050405020304" pitchFamily="18" charset="0"/>
                        </a:rPr>
                        <a:t>Schmitz</a:t>
                      </a:r>
                      <a:endParaRPr lang="nl-BE" sz="2000" b="0">
                        <a:solidFill>
                          <a:schemeClr val="tx1"/>
                        </a:solidFill>
                      </a:endParaRP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en-US" sz="2000">
                          <a:solidFill>
                            <a:schemeClr val="tx1"/>
                          </a:solidFill>
                          <a:latin typeface="Calibri" panose="020F0502020204030204" pitchFamily="34" charset="0"/>
                          <a:ea typeface="Times New Roman" panose="02020603050405020304" pitchFamily="18" charset="0"/>
                        </a:rPr>
                        <a:t>90 dBA</a:t>
                      </a:r>
                      <a:endParaRPr lang="nl-BE" sz="2000" b="0">
                        <a:solidFill>
                          <a:schemeClr val="tx1"/>
                        </a:solidFill>
                      </a:endParaRP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extLst>
                  <a:ext uri="{0D108BD9-81ED-4DB2-BD59-A6C34878D82A}">
                    <a16:rowId xmlns:a16="http://schemas.microsoft.com/office/drawing/2014/main" val="1937025848"/>
                  </a:ext>
                </a:extLst>
              </a:tr>
              <a:tr h="370840">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en-US" sz="2000">
                          <a:solidFill>
                            <a:schemeClr val="tx1"/>
                          </a:solidFill>
                          <a:latin typeface="Calibri" panose="020F0502020204030204" pitchFamily="34" charset="0"/>
                          <a:ea typeface="Times New Roman" panose="02020603050405020304" pitchFamily="18" charset="0"/>
                        </a:rPr>
                        <a:t>A-400</a:t>
                      </a:r>
                      <a:endParaRPr lang="nl-BE" sz="2000" b="0">
                        <a:solidFill>
                          <a:schemeClr val="tx1"/>
                        </a:solidFill>
                      </a:endParaRP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en-US" sz="2000">
                          <a:solidFill>
                            <a:schemeClr val="tx1"/>
                          </a:solidFill>
                          <a:latin typeface="Calibri" panose="020F0502020204030204" pitchFamily="34" charset="0"/>
                          <a:ea typeface="Times New Roman" panose="02020603050405020304" pitchFamily="18" charset="0"/>
                        </a:rPr>
                        <a:t>88 dBA</a:t>
                      </a:r>
                      <a:endParaRPr lang="nl-BE" sz="2000" b="0">
                        <a:solidFill>
                          <a:schemeClr val="tx1"/>
                        </a:solidFill>
                      </a:endParaRPr>
                    </a:p>
                  </a:txBody>
                  <a:tcP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noFill/>
                  </a:tcPr>
                </a:tc>
                <a:extLst>
                  <a:ext uri="{0D108BD9-81ED-4DB2-BD59-A6C34878D82A}">
                    <a16:rowId xmlns:a16="http://schemas.microsoft.com/office/drawing/2014/main" val="2461935957"/>
                  </a:ext>
                </a:extLst>
              </a:tr>
            </a:tbl>
          </a:graphicData>
        </a:graphic>
      </p:graphicFrame>
      <p:pic>
        <p:nvPicPr>
          <p:cNvPr id="14" name="Picture 2" descr="Flickriver: Most interesting photos from Refrigerated Transport pool">
            <a:extLst>
              <a:ext uri="{FF2B5EF4-FFF2-40B4-BE49-F238E27FC236}">
                <a16:creationId xmlns:a16="http://schemas.microsoft.com/office/drawing/2014/main" id="{B2E8748B-66B6-B722-3DA8-465A88FB3F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08404" y="5155983"/>
            <a:ext cx="6146147" cy="346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a:extLst>
              <a:ext uri="{FF2B5EF4-FFF2-40B4-BE49-F238E27FC236}">
                <a16:creationId xmlns:a16="http://schemas.microsoft.com/office/drawing/2014/main" id="{5B8DB9FA-4FD9-4747-E8D0-6E1C3D05AE64}"/>
              </a:ext>
            </a:extLst>
          </p:cNvPr>
          <p:cNvPicPr>
            <a:picLocks noChangeAspect="1"/>
          </p:cNvPicPr>
          <p:nvPr/>
        </p:nvPicPr>
        <p:blipFill>
          <a:blip r:embed="rId3"/>
          <a:stretch>
            <a:fillRect/>
          </a:stretch>
        </p:blipFill>
        <p:spPr>
          <a:xfrm>
            <a:off x="11208404" y="3696895"/>
            <a:ext cx="6146147" cy="1044845"/>
          </a:xfrm>
          <a:prstGeom prst="rect">
            <a:avLst/>
          </a:prstGeom>
        </p:spPr>
      </p:pic>
      <p:sp>
        <p:nvSpPr>
          <p:cNvPr id="16" name="Textfeld 18">
            <a:extLst>
              <a:ext uri="{FF2B5EF4-FFF2-40B4-BE49-F238E27FC236}">
                <a16:creationId xmlns:a16="http://schemas.microsoft.com/office/drawing/2014/main" id="{FA459FCD-29C1-0558-CE4B-D0595756CB60}"/>
              </a:ext>
            </a:extLst>
          </p:cNvPr>
          <p:cNvSpPr txBox="1"/>
          <p:nvPr/>
        </p:nvSpPr>
        <p:spPr>
          <a:xfrm>
            <a:off x="8484780" y="3283977"/>
            <a:ext cx="1486304" cy="533223"/>
          </a:xfrm>
          <a:prstGeom prst="rect">
            <a:avLst/>
          </a:prstGeom>
          <a:noFill/>
        </p:spPr>
        <p:txBody>
          <a:bodyPr wrap="none" rtlCol="0">
            <a:spAutoFit/>
          </a:bodyPr>
          <a:lstStyle/>
          <a:p>
            <a:r>
              <a:rPr lang="de-DE" sz="2800"/>
              <a:t>1,49 L/h</a:t>
            </a:r>
          </a:p>
        </p:txBody>
      </p:sp>
      <p:sp>
        <p:nvSpPr>
          <p:cNvPr id="17" name="Textfeld 19">
            <a:extLst>
              <a:ext uri="{FF2B5EF4-FFF2-40B4-BE49-F238E27FC236}">
                <a16:creationId xmlns:a16="http://schemas.microsoft.com/office/drawing/2014/main" id="{73B7C3B3-3589-2247-7589-7DD1B1DF845F}"/>
              </a:ext>
            </a:extLst>
          </p:cNvPr>
          <p:cNvSpPr txBox="1"/>
          <p:nvPr/>
        </p:nvSpPr>
        <p:spPr>
          <a:xfrm>
            <a:off x="8516840" y="4468788"/>
            <a:ext cx="1454244" cy="523220"/>
          </a:xfrm>
          <a:prstGeom prst="rect">
            <a:avLst/>
          </a:prstGeom>
          <a:noFill/>
        </p:spPr>
        <p:txBody>
          <a:bodyPr wrap="none" rtlCol="0">
            <a:spAutoFit/>
          </a:bodyPr>
          <a:lstStyle/>
          <a:p>
            <a:r>
              <a:rPr lang="de-DE" sz="2800"/>
              <a:t>2,31 L/h</a:t>
            </a:r>
          </a:p>
        </p:txBody>
      </p:sp>
    </p:spTree>
    <p:extLst>
      <p:ext uri="{BB962C8B-B14F-4D97-AF65-F5344CB8AC3E}">
        <p14:creationId xmlns:p14="http://schemas.microsoft.com/office/powerpoint/2010/main" val="4223402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40CF76-41E5-DC91-095D-662DA525FC7C}"/>
              </a:ext>
            </a:extLst>
          </p:cNvPr>
          <p:cNvSpPr>
            <a:spLocks noGrp="1"/>
          </p:cNvSpPr>
          <p:nvPr>
            <p:ph type="body" sz="quarter" idx="13"/>
          </p:nvPr>
        </p:nvSpPr>
        <p:spPr/>
        <p:txBody>
          <a:bodyPr/>
          <a:lstStyle/>
          <a:p>
            <a:r>
              <a:rPr lang="nl-BE"/>
              <a:t>HEAD TO HEAD</a:t>
            </a:r>
          </a:p>
        </p:txBody>
      </p:sp>
      <p:sp>
        <p:nvSpPr>
          <p:cNvPr id="3" name="Title 2">
            <a:extLst>
              <a:ext uri="{FF2B5EF4-FFF2-40B4-BE49-F238E27FC236}">
                <a16:creationId xmlns:a16="http://schemas.microsoft.com/office/drawing/2014/main" id="{F8938266-FE62-1CCA-26A3-25AAD46523ED}"/>
              </a:ext>
            </a:extLst>
          </p:cNvPr>
          <p:cNvSpPr>
            <a:spLocks noGrp="1"/>
          </p:cNvSpPr>
          <p:nvPr>
            <p:ph type="title"/>
          </p:nvPr>
        </p:nvSpPr>
        <p:spPr/>
        <p:txBody>
          <a:bodyPr/>
          <a:lstStyle/>
          <a:p>
            <a:r>
              <a:rPr lang="en-US" sz="3200">
                <a:latin typeface="Segoe UI Semibold"/>
                <a:cs typeface="Segoe UI Semibold"/>
              </a:rPr>
              <a:t>Advancer </a:t>
            </a:r>
            <a:endParaRPr lang="en-US"/>
          </a:p>
        </p:txBody>
      </p:sp>
      <p:sp>
        <p:nvSpPr>
          <p:cNvPr id="5" name="Tijdelijke aanduiding voor tekst 4">
            <a:extLst>
              <a:ext uri="{FF2B5EF4-FFF2-40B4-BE49-F238E27FC236}">
                <a16:creationId xmlns:a16="http://schemas.microsoft.com/office/drawing/2014/main" id="{18D025F7-7512-4B18-29AD-9D873E29BD5D}"/>
              </a:ext>
            </a:extLst>
          </p:cNvPr>
          <p:cNvSpPr>
            <a:spLocks noGrp="1"/>
          </p:cNvSpPr>
          <p:nvPr>
            <p:ph type="body" sz="quarter" idx="17"/>
          </p:nvPr>
        </p:nvSpPr>
        <p:spPr/>
        <p:txBody>
          <a:bodyPr/>
          <a:lstStyle/>
          <a:p>
            <a:r>
              <a:rPr lang="nl-BE"/>
              <a:t>Fuel Results</a:t>
            </a:r>
          </a:p>
          <a:p>
            <a:pPr lvl="1"/>
            <a:r>
              <a:rPr lang="nl-BE"/>
              <a:t>A400 </a:t>
            </a:r>
          </a:p>
          <a:p>
            <a:pPr lvl="2"/>
            <a:r>
              <a:rPr lang="nl-BE"/>
              <a:t>733 Hours</a:t>
            </a:r>
          </a:p>
          <a:p>
            <a:pPr lvl="2"/>
            <a:r>
              <a:rPr lang="nl-BE" b="1">
                <a:solidFill>
                  <a:schemeClr val="tx2"/>
                </a:solidFill>
              </a:rPr>
              <a:t>0.76 Lt/Hr per hour</a:t>
            </a:r>
          </a:p>
          <a:p>
            <a:pPr lvl="1"/>
            <a:r>
              <a:rPr lang="nl-BE"/>
              <a:t>Vector HE </a:t>
            </a:r>
          </a:p>
          <a:p>
            <a:pPr lvl="2"/>
            <a:r>
              <a:rPr lang="nl-BE"/>
              <a:t>922 Hours </a:t>
            </a:r>
          </a:p>
          <a:p>
            <a:pPr lvl="2"/>
            <a:r>
              <a:rPr lang="nl-BE" b="1">
                <a:solidFill>
                  <a:schemeClr val="tx2"/>
                </a:solidFill>
              </a:rPr>
              <a:t>1.44 Lt/Hr per hour</a:t>
            </a:r>
          </a:p>
          <a:p>
            <a:r>
              <a:rPr lang="nl-BE"/>
              <a:t>Easy to use and intuitive</a:t>
            </a:r>
          </a:p>
          <a:p>
            <a:r>
              <a:rPr lang="nl-BE"/>
              <a:t>Very Low Noise</a:t>
            </a:r>
          </a:p>
          <a:p>
            <a:r>
              <a:rPr lang="nl-BE"/>
              <a:t>Good Service access</a:t>
            </a:r>
          </a:p>
          <a:p>
            <a:endParaRPr lang="nl-BE"/>
          </a:p>
        </p:txBody>
      </p:sp>
      <p:pic>
        <p:nvPicPr>
          <p:cNvPr id="7" name="Picture 8" descr="Stef logo - Le Cera">
            <a:extLst>
              <a:ext uri="{FF2B5EF4-FFF2-40B4-BE49-F238E27FC236}">
                <a16:creationId xmlns:a16="http://schemas.microsoft.com/office/drawing/2014/main" id="{63C9C0D9-7A4E-B0E6-5F74-4CC5EF3627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39638" y="1826230"/>
            <a:ext cx="6514913" cy="32574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TEF Group | STEF in Nederland">
            <a:extLst>
              <a:ext uri="{FF2B5EF4-FFF2-40B4-BE49-F238E27FC236}">
                <a16:creationId xmlns:a16="http://schemas.microsoft.com/office/drawing/2014/main" id="{A63F0EC9-997C-63F8-EAC7-89E5525454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39638" y="4271976"/>
            <a:ext cx="6514913" cy="434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483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4112A0-F63D-50B3-9F5C-8321C32D5A83}"/>
              </a:ext>
            </a:extLst>
          </p:cNvPr>
          <p:cNvSpPr>
            <a:spLocks noGrp="1"/>
          </p:cNvSpPr>
          <p:nvPr>
            <p:ph type="title"/>
          </p:nvPr>
        </p:nvSpPr>
        <p:spPr>
          <a:xfrm>
            <a:off x="933450" y="540415"/>
            <a:ext cx="12307062" cy="586957"/>
          </a:xfrm>
        </p:spPr>
        <p:txBody>
          <a:bodyPr/>
          <a:lstStyle/>
          <a:p>
            <a:r>
              <a:rPr lang="en-US" b="0">
                <a:latin typeface="Segoe UI Semibold"/>
                <a:cs typeface="Segoe UI Semibold"/>
              </a:rPr>
              <a:t>Conquest Win - </a:t>
            </a:r>
            <a:r>
              <a:rPr lang="en-US" b="0" err="1">
                <a:latin typeface="Segoe UI Semibold"/>
                <a:cs typeface="Segoe UI Semibold"/>
              </a:rPr>
              <a:t>Samworth</a:t>
            </a:r>
            <a:r>
              <a:rPr lang="en-US" b="0">
                <a:latin typeface="Segoe UI Semibold"/>
                <a:cs typeface="Segoe UI Semibold"/>
              </a:rPr>
              <a:t> Brothers</a:t>
            </a:r>
            <a:endParaRPr lang="en-US">
              <a:latin typeface="Segoe UI Semibold"/>
              <a:cs typeface="Segoe UI Semibold"/>
            </a:endParaRPr>
          </a:p>
        </p:txBody>
      </p:sp>
      <p:sp>
        <p:nvSpPr>
          <p:cNvPr id="4" name="Text Placeholder 3">
            <a:extLst>
              <a:ext uri="{FF2B5EF4-FFF2-40B4-BE49-F238E27FC236}">
                <a16:creationId xmlns:a16="http://schemas.microsoft.com/office/drawing/2014/main" id="{5BE4D09B-D49C-BA57-D0BE-D03CF39EA9AE}"/>
              </a:ext>
            </a:extLst>
          </p:cNvPr>
          <p:cNvSpPr>
            <a:spLocks noGrp="1"/>
          </p:cNvSpPr>
          <p:nvPr>
            <p:ph type="body" sz="quarter" idx="17"/>
          </p:nvPr>
        </p:nvSpPr>
        <p:spPr>
          <a:xfrm>
            <a:off x="933449" y="2109169"/>
            <a:ext cx="10352802" cy="6093628"/>
          </a:xfrm>
        </p:spPr>
        <p:txBody>
          <a:bodyPr vert="horz" lIns="0" tIns="45720" rIns="0" bIns="45720" rtlCol="0" anchor="t">
            <a:normAutofit fontScale="92500" lnSpcReduction="20000"/>
          </a:bodyPr>
          <a:lstStyle/>
          <a:p>
            <a:r>
              <a:rPr lang="en-US">
                <a:latin typeface="Segoe UI"/>
                <a:cs typeface="Segoe UI"/>
              </a:rPr>
              <a:t>Family-owned food manufacturing business</a:t>
            </a:r>
            <a:endParaRPr lang="en-US">
              <a:latin typeface="Segoe UI"/>
              <a:cs typeface="Segoe UI" panose="020B0502040204020203" pitchFamily="34" charset="0"/>
            </a:endParaRPr>
          </a:p>
          <a:p>
            <a:r>
              <a:rPr lang="en-US">
                <a:latin typeface="Segoe UI"/>
                <a:cs typeface="Segoe UI"/>
              </a:rPr>
              <a:t>250 x Carrier units, including 6 x E-Cools</a:t>
            </a:r>
            <a:endParaRPr lang="en-US">
              <a:latin typeface="Segoe UI"/>
            </a:endParaRPr>
          </a:p>
          <a:p>
            <a:r>
              <a:rPr lang="en-US">
                <a:latin typeface="Segoe UI"/>
                <a:cs typeface="Segoe UI"/>
              </a:rPr>
              <a:t>Order placed for 7 x A400, cancelling order with Carrier</a:t>
            </a:r>
            <a:endParaRPr lang="en-US">
              <a:latin typeface="Segoe UI"/>
            </a:endParaRPr>
          </a:p>
          <a:p>
            <a:pPr marL="0" indent="0">
              <a:buNone/>
            </a:pPr>
            <a:endParaRPr lang="en-US" b="1">
              <a:latin typeface="Segoe UI"/>
              <a:cs typeface="Segoe UI"/>
            </a:endParaRPr>
          </a:p>
          <a:p>
            <a:pPr marL="0" indent="0">
              <a:buNone/>
            </a:pPr>
            <a:r>
              <a:rPr lang="en-US" b="1">
                <a:latin typeface="Segoe UI"/>
                <a:cs typeface="Segoe UI"/>
              </a:rPr>
              <a:t>How was this achieved?</a:t>
            </a:r>
            <a:endParaRPr lang="en-US">
              <a:latin typeface="Segoe UI"/>
              <a:cs typeface="Segoe UI" panose="020B0502040204020203" pitchFamily="34" charset="0"/>
            </a:endParaRPr>
          </a:p>
          <a:p>
            <a:r>
              <a:rPr lang="en-US">
                <a:latin typeface="Segoe UI"/>
                <a:cs typeface="Segoe UI"/>
              </a:rPr>
              <a:t>Conducted a 2-week fuel trial using an A400 v Vector HE</a:t>
            </a:r>
            <a:endParaRPr lang="en-US">
              <a:latin typeface="Segoe UI"/>
            </a:endParaRPr>
          </a:p>
          <a:p>
            <a:r>
              <a:rPr lang="en-US">
                <a:latin typeface="Segoe UI"/>
                <a:cs typeface="Segoe UI"/>
              </a:rPr>
              <a:t>A400 achieved a 51.6% fuel saving against Carrier with average consumption of 1.05 l/h</a:t>
            </a:r>
            <a:endParaRPr lang="en-US">
              <a:latin typeface="Segoe UI"/>
            </a:endParaRPr>
          </a:p>
          <a:p>
            <a:r>
              <a:rPr lang="en-US">
                <a:latin typeface="Segoe UI"/>
                <a:cs typeface="Segoe UI"/>
              </a:rPr>
              <a:t>Visited the Advancer production line in Galway</a:t>
            </a:r>
            <a:endParaRPr lang="en-US">
              <a:cs typeface="Segoe UI" panose="020B0502040204020203" pitchFamily="34" charset="0"/>
            </a:endParaRPr>
          </a:p>
          <a:p>
            <a:pPr marL="0" indent="0">
              <a:buNone/>
            </a:pPr>
            <a:endParaRPr lang="en-US" b="1">
              <a:latin typeface="Segoe UI"/>
              <a:cs typeface="Segoe UI"/>
            </a:endParaRPr>
          </a:p>
          <a:p>
            <a:pPr marL="0" indent="0">
              <a:buNone/>
            </a:pPr>
            <a:r>
              <a:rPr lang="en-US" b="1">
                <a:latin typeface="Segoe UI"/>
                <a:cs typeface="Segoe UI"/>
              </a:rPr>
              <a:t>What’s next?</a:t>
            </a:r>
            <a:endParaRPr lang="en-US">
              <a:latin typeface="Segoe UI"/>
              <a:cs typeface="Segoe UI" panose="020B0502040204020203" pitchFamily="34" charset="0"/>
            </a:endParaRPr>
          </a:p>
          <a:p>
            <a:r>
              <a:rPr lang="en-US">
                <a:latin typeface="Segoe UI"/>
                <a:cs typeface="Segoe UI"/>
              </a:rPr>
              <a:t>Potential of 40 x units in Q4</a:t>
            </a:r>
            <a:endParaRPr lang="en-US">
              <a:latin typeface="Segoe UI"/>
            </a:endParaRPr>
          </a:p>
          <a:p>
            <a:r>
              <a:rPr lang="en-US">
                <a:latin typeface="Segoe UI"/>
                <a:cs typeface="Segoe UI"/>
              </a:rPr>
              <a:t>Ongoing discussion, commenced in Galway to be first Axle Power order for UK </a:t>
            </a:r>
            <a:endParaRPr lang="en-US">
              <a:latin typeface="Segoe UI"/>
            </a:endParaRPr>
          </a:p>
          <a:p>
            <a:endParaRPr lang="en-US">
              <a:cs typeface="Segoe UI"/>
            </a:endParaRPr>
          </a:p>
        </p:txBody>
      </p:sp>
      <p:pic>
        <p:nvPicPr>
          <p:cNvPr id="5" name="Picture 5" descr="A picture containing truck, outdoor, sky, road&#10;&#10;Description automatically generated">
            <a:extLst>
              <a:ext uri="{FF2B5EF4-FFF2-40B4-BE49-F238E27FC236}">
                <a16:creationId xmlns:a16="http://schemas.microsoft.com/office/drawing/2014/main" id="{0350E004-1127-3D21-97EA-B6CCC3897F9A}"/>
              </a:ext>
            </a:extLst>
          </p:cNvPr>
          <p:cNvPicPr>
            <a:picLocks noChangeAspect="1"/>
          </p:cNvPicPr>
          <p:nvPr/>
        </p:nvPicPr>
        <p:blipFill>
          <a:blip r:embed="rId2"/>
          <a:stretch>
            <a:fillRect/>
          </a:stretch>
        </p:blipFill>
        <p:spPr>
          <a:xfrm>
            <a:off x="11719291" y="1955035"/>
            <a:ext cx="6348951" cy="6241514"/>
          </a:xfrm>
          <a:prstGeom prst="rect">
            <a:avLst/>
          </a:prstGeom>
        </p:spPr>
      </p:pic>
    </p:spTree>
    <p:extLst>
      <p:ext uri="{BB962C8B-B14F-4D97-AF65-F5344CB8AC3E}">
        <p14:creationId xmlns:p14="http://schemas.microsoft.com/office/powerpoint/2010/main" val="2544273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CC6F3066-7A33-5A8B-390F-2C16A8159D0E}"/>
              </a:ext>
            </a:extLst>
          </p:cNvPr>
          <p:cNvSpPr>
            <a:spLocks noGrp="1"/>
          </p:cNvSpPr>
          <p:nvPr>
            <p:ph type="body" sz="quarter" idx="13"/>
          </p:nvPr>
        </p:nvSpPr>
        <p:spPr/>
        <p:txBody>
          <a:bodyPr/>
          <a:lstStyle/>
          <a:p>
            <a:endParaRPr lang="nl-BE"/>
          </a:p>
        </p:txBody>
      </p:sp>
      <p:sp>
        <p:nvSpPr>
          <p:cNvPr id="2" name="Title 1">
            <a:extLst>
              <a:ext uri="{FF2B5EF4-FFF2-40B4-BE49-F238E27FC236}">
                <a16:creationId xmlns:a16="http://schemas.microsoft.com/office/drawing/2014/main" id="{8AC6C4C4-392A-54F3-A575-6C3AE40AB9BE}"/>
              </a:ext>
            </a:extLst>
          </p:cNvPr>
          <p:cNvSpPr>
            <a:spLocks noGrp="1"/>
          </p:cNvSpPr>
          <p:nvPr>
            <p:ph type="title"/>
          </p:nvPr>
        </p:nvSpPr>
        <p:spPr/>
        <p:txBody>
          <a:bodyPr/>
          <a:lstStyle/>
          <a:p>
            <a:r>
              <a:rPr lang="en-IE"/>
              <a:t>Place holder – Head to Head vs SCU d80</a:t>
            </a:r>
          </a:p>
        </p:txBody>
      </p:sp>
      <p:sp>
        <p:nvSpPr>
          <p:cNvPr id="5" name="Tijdelijke aanduiding voor tekst 4">
            <a:extLst>
              <a:ext uri="{FF2B5EF4-FFF2-40B4-BE49-F238E27FC236}">
                <a16:creationId xmlns:a16="http://schemas.microsoft.com/office/drawing/2014/main" id="{891B86D9-CA48-17DE-7CD3-E5F1DCF9D4CA}"/>
              </a:ext>
            </a:extLst>
          </p:cNvPr>
          <p:cNvSpPr>
            <a:spLocks noGrp="1"/>
          </p:cNvSpPr>
          <p:nvPr>
            <p:ph type="body" sz="quarter" idx="17"/>
          </p:nvPr>
        </p:nvSpPr>
        <p:spPr/>
        <p:txBody>
          <a:bodyPr/>
          <a:lstStyle/>
          <a:p>
            <a:endParaRPr lang="nl-BE"/>
          </a:p>
        </p:txBody>
      </p:sp>
    </p:spTree>
    <p:extLst>
      <p:ext uri="{BB962C8B-B14F-4D97-AF65-F5344CB8AC3E}">
        <p14:creationId xmlns:p14="http://schemas.microsoft.com/office/powerpoint/2010/main" val="1881839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5AF0905A-4C77-4077-99D7-4E3C7FF03677}"/>
              </a:ext>
            </a:extLst>
          </p:cNvPr>
          <p:cNvPicPr>
            <a:picLocks noGrp="1" noChangeAspect="1"/>
          </p:cNvPicPr>
          <p:nvPr>
            <p:ph idx="1"/>
          </p:nvPr>
        </p:nvPicPr>
        <p:blipFill>
          <a:blip r:embed="rId2"/>
          <a:stretch>
            <a:fillRect/>
          </a:stretch>
        </p:blipFill>
        <p:spPr>
          <a:xfrm>
            <a:off x="213102" y="2451824"/>
            <a:ext cx="6088076" cy="5798824"/>
          </a:xfrm>
        </p:spPr>
      </p:pic>
      <p:sp>
        <p:nvSpPr>
          <p:cNvPr id="3" name="Title 2">
            <a:extLst>
              <a:ext uri="{FF2B5EF4-FFF2-40B4-BE49-F238E27FC236}">
                <a16:creationId xmlns:a16="http://schemas.microsoft.com/office/drawing/2014/main" id="{3E4CB374-766F-3966-6C24-426B5743234C}"/>
              </a:ext>
            </a:extLst>
          </p:cNvPr>
          <p:cNvSpPr>
            <a:spLocks noGrp="1"/>
          </p:cNvSpPr>
          <p:nvPr>
            <p:ph type="title"/>
          </p:nvPr>
        </p:nvSpPr>
        <p:spPr/>
        <p:txBody>
          <a:bodyPr/>
          <a:lstStyle/>
          <a:p>
            <a:r>
              <a:rPr lang="en-US">
                <a:latin typeface="Segoe UI Semibold"/>
                <a:cs typeface="Segoe UI Semibold"/>
              </a:rPr>
              <a:t>Advancer In the Press</a:t>
            </a:r>
            <a:endParaRPr lang="en-US"/>
          </a:p>
        </p:txBody>
      </p:sp>
      <p:pic>
        <p:nvPicPr>
          <p:cNvPr id="5" name="Picture 5" descr="Graphical user interface, website&#10;&#10;Description automatically generated">
            <a:extLst>
              <a:ext uri="{FF2B5EF4-FFF2-40B4-BE49-F238E27FC236}">
                <a16:creationId xmlns:a16="http://schemas.microsoft.com/office/drawing/2014/main" id="{4389F37E-76AB-6C8A-CA6D-07C4D25503BC}"/>
              </a:ext>
            </a:extLst>
          </p:cNvPr>
          <p:cNvPicPr>
            <a:picLocks noChangeAspect="1"/>
          </p:cNvPicPr>
          <p:nvPr/>
        </p:nvPicPr>
        <p:blipFill>
          <a:blip r:embed="rId3"/>
          <a:stretch>
            <a:fillRect/>
          </a:stretch>
        </p:blipFill>
        <p:spPr>
          <a:xfrm>
            <a:off x="6493827" y="2505832"/>
            <a:ext cx="4623355" cy="5804036"/>
          </a:xfrm>
          <a:prstGeom prst="rect">
            <a:avLst/>
          </a:prstGeom>
        </p:spPr>
      </p:pic>
      <p:pic>
        <p:nvPicPr>
          <p:cNvPr id="6" name="Picture 6" descr="Graphical user interface, website&#10;&#10;Description automatically generated">
            <a:extLst>
              <a:ext uri="{FF2B5EF4-FFF2-40B4-BE49-F238E27FC236}">
                <a16:creationId xmlns:a16="http://schemas.microsoft.com/office/drawing/2014/main" id="{98EFAA94-AEAF-C402-BAF6-8903550BBD46}"/>
              </a:ext>
            </a:extLst>
          </p:cNvPr>
          <p:cNvPicPr>
            <a:picLocks noChangeAspect="1"/>
          </p:cNvPicPr>
          <p:nvPr/>
        </p:nvPicPr>
        <p:blipFill>
          <a:blip r:embed="rId4"/>
          <a:stretch>
            <a:fillRect/>
          </a:stretch>
        </p:blipFill>
        <p:spPr>
          <a:xfrm>
            <a:off x="11377089" y="2509061"/>
            <a:ext cx="6419873" cy="5741635"/>
          </a:xfrm>
          <a:prstGeom prst="rect">
            <a:avLst/>
          </a:prstGeom>
        </p:spPr>
      </p:pic>
    </p:spTree>
    <p:extLst>
      <p:ext uri="{BB962C8B-B14F-4D97-AF65-F5344CB8AC3E}">
        <p14:creationId xmlns:p14="http://schemas.microsoft.com/office/powerpoint/2010/main" val="1131358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gras, hemel, buitenshuis, natuur&#10;&#10;Automatisch gegenereerde beschrijving">
            <a:extLst>
              <a:ext uri="{FF2B5EF4-FFF2-40B4-BE49-F238E27FC236}">
                <a16:creationId xmlns:a16="http://schemas.microsoft.com/office/drawing/2014/main" id="{DA013730-DBFF-539C-EC67-CC53844FC6E5}"/>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C04507F0-24DD-E02C-0669-53A62305E68B}"/>
              </a:ext>
            </a:extLst>
          </p:cNvPr>
          <p:cNvSpPr>
            <a:spLocks noGrp="1"/>
          </p:cNvSpPr>
          <p:nvPr>
            <p:ph type="title"/>
          </p:nvPr>
        </p:nvSpPr>
        <p:spPr/>
        <p:txBody>
          <a:bodyPr/>
          <a:lstStyle/>
          <a:p>
            <a:br>
              <a:rPr lang="nl-BE"/>
            </a:br>
            <a:r>
              <a:rPr lang="nl-BE"/>
              <a:t>Advancer</a:t>
            </a:r>
          </a:p>
        </p:txBody>
      </p:sp>
      <p:sp>
        <p:nvSpPr>
          <p:cNvPr id="4" name="Tijdelijke aanduiding voor tekst 3">
            <a:extLst>
              <a:ext uri="{FF2B5EF4-FFF2-40B4-BE49-F238E27FC236}">
                <a16:creationId xmlns:a16="http://schemas.microsoft.com/office/drawing/2014/main" id="{49222268-47C4-633D-50C3-D5E8D7D2EDCF}"/>
              </a:ext>
            </a:extLst>
          </p:cNvPr>
          <p:cNvSpPr>
            <a:spLocks noGrp="1"/>
          </p:cNvSpPr>
          <p:nvPr>
            <p:ph type="body" sz="quarter" idx="11"/>
          </p:nvPr>
        </p:nvSpPr>
        <p:spPr/>
        <p:txBody>
          <a:bodyPr/>
          <a:lstStyle/>
          <a:p>
            <a:r>
              <a:rPr lang="en-US">
                <a:latin typeface="Segoe UI Light"/>
                <a:cs typeface="Segoe UI Light"/>
              </a:rPr>
              <a:t>Sales Tools</a:t>
            </a:r>
            <a:endParaRPr lang="en-US"/>
          </a:p>
          <a:p>
            <a:endParaRPr lang="nl-BE"/>
          </a:p>
        </p:txBody>
      </p:sp>
      <p:sp>
        <p:nvSpPr>
          <p:cNvPr id="7" name="Rectangle 7">
            <a:extLst>
              <a:ext uri="{FF2B5EF4-FFF2-40B4-BE49-F238E27FC236}">
                <a16:creationId xmlns:a16="http://schemas.microsoft.com/office/drawing/2014/main" id="{5FCCB0D3-A067-6B1E-6ACD-B3A10B810882}"/>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3373785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text, sign&#10;&#10;Description automatically generated">
            <a:extLst>
              <a:ext uri="{FF2B5EF4-FFF2-40B4-BE49-F238E27FC236}">
                <a16:creationId xmlns:a16="http://schemas.microsoft.com/office/drawing/2014/main" id="{17D7EFD7-4309-555A-FEDC-D13A5614859A}"/>
              </a:ext>
            </a:extLst>
          </p:cNvPr>
          <p:cNvPicPr>
            <a:picLocks noChangeAspect="1"/>
          </p:cNvPicPr>
          <p:nvPr/>
        </p:nvPicPr>
        <p:blipFill>
          <a:blip r:embed="rId2"/>
          <a:stretch>
            <a:fillRect/>
          </a:stretch>
        </p:blipFill>
        <p:spPr>
          <a:xfrm>
            <a:off x="934545" y="1543573"/>
            <a:ext cx="14669055" cy="7028936"/>
          </a:xfrm>
          <a:prstGeom prst="rect">
            <a:avLst/>
          </a:prstGeom>
        </p:spPr>
      </p:pic>
      <p:sp>
        <p:nvSpPr>
          <p:cNvPr id="3" name="Title 2">
            <a:extLst>
              <a:ext uri="{FF2B5EF4-FFF2-40B4-BE49-F238E27FC236}">
                <a16:creationId xmlns:a16="http://schemas.microsoft.com/office/drawing/2014/main" id="{943775BD-FFE6-D939-3FF0-D1339897CB2F}"/>
              </a:ext>
            </a:extLst>
          </p:cNvPr>
          <p:cNvSpPr>
            <a:spLocks noGrp="1"/>
          </p:cNvSpPr>
          <p:nvPr>
            <p:ph type="title"/>
          </p:nvPr>
        </p:nvSpPr>
        <p:spPr/>
        <p:txBody>
          <a:bodyPr/>
          <a:lstStyle/>
          <a:p>
            <a:r>
              <a:rPr lang="en-US">
                <a:latin typeface="Segoe UI Semibold"/>
                <a:cs typeface="Segoe UI Semibold"/>
              </a:rPr>
              <a:t>Extensive Sales Tools Available  - Through Info-central</a:t>
            </a:r>
          </a:p>
        </p:txBody>
      </p:sp>
      <p:sp>
        <p:nvSpPr>
          <p:cNvPr id="6" name="Arrow: Right 5">
            <a:extLst>
              <a:ext uri="{FF2B5EF4-FFF2-40B4-BE49-F238E27FC236}">
                <a16:creationId xmlns:a16="http://schemas.microsoft.com/office/drawing/2014/main" id="{5D939B02-6912-DE21-F84F-CFE2A2140C85}"/>
              </a:ext>
            </a:extLst>
          </p:cNvPr>
          <p:cNvSpPr/>
          <p:nvPr/>
        </p:nvSpPr>
        <p:spPr>
          <a:xfrm>
            <a:off x="16096972" y="4822635"/>
            <a:ext cx="1889848" cy="1348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AB3170-A9C3-2241-5278-92BA0E537278}"/>
              </a:ext>
            </a:extLst>
          </p:cNvPr>
          <p:cNvSpPr txBox="1"/>
          <p:nvPr/>
        </p:nvSpPr>
        <p:spPr>
          <a:xfrm rot="-720000">
            <a:off x="453780" y="1605513"/>
            <a:ext cx="2123483" cy="1379101"/>
          </a:xfrm>
          <a:prstGeom prst="roundRect">
            <a:avLst/>
          </a:prstGeom>
          <a:solidFill>
            <a:schemeClr val="bg1"/>
          </a:solidFill>
          <a:ln w="381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cs typeface="Segoe UI"/>
              </a:rPr>
              <a:t>Dedicated Advancer Toolbox</a:t>
            </a:r>
            <a:endParaRPr lang="en-US" sz="2500" b="1"/>
          </a:p>
        </p:txBody>
      </p:sp>
    </p:spTree>
    <p:extLst>
      <p:ext uri="{BB962C8B-B14F-4D97-AF65-F5344CB8AC3E}">
        <p14:creationId xmlns:p14="http://schemas.microsoft.com/office/powerpoint/2010/main" val="1704660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D3E62-1A02-A388-B81E-6472D586331A}"/>
              </a:ext>
            </a:extLst>
          </p:cNvPr>
          <p:cNvSpPr>
            <a:spLocks noGrp="1"/>
          </p:cNvSpPr>
          <p:nvPr>
            <p:ph type="title"/>
          </p:nvPr>
        </p:nvSpPr>
        <p:spPr/>
        <p:txBody>
          <a:bodyPr/>
          <a:lstStyle/>
          <a:p>
            <a:r>
              <a:rPr lang="en-US">
                <a:latin typeface="Segoe UI Semibold"/>
                <a:cs typeface="Segoe UI Semibold"/>
              </a:rPr>
              <a:t>Extensive Sales Tools Available  - Through Info-central</a:t>
            </a:r>
            <a:endParaRPr lang="en-US" b="0">
              <a:latin typeface="Segoe UI Semibold"/>
              <a:cs typeface="Segoe UI Semibold"/>
            </a:endParaRPr>
          </a:p>
          <a:p>
            <a:endParaRPr lang="en-US"/>
          </a:p>
        </p:txBody>
      </p:sp>
      <p:pic>
        <p:nvPicPr>
          <p:cNvPr id="4" name="Picture 4" descr="Graphical user interface, website&#10;&#10;Description automatically generated">
            <a:extLst>
              <a:ext uri="{FF2B5EF4-FFF2-40B4-BE49-F238E27FC236}">
                <a16:creationId xmlns:a16="http://schemas.microsoft.com/office/drawing/2014/main" id="{EFF72F0C-2FBD-EDCF-9A98-D1E37B279481}"/>
              </a:ext>
            </a:extLst>
          </p:cNvPr>
          <p:cNvPicPr>
            <a:picLocks noGrp="1" noChangeAspect="1"/>
          </p:cNvPicPr>
          <p:nvPr>
            <p:ph idx="4294967295"/>
          </p:nvPr>
        </p:nvPicPr>
        <p:blipFill>
          <a:blip r:embed="rId2"/>
          <a:stretch>
            <a:fillRect/>
          </a:stretch>
        </p:blipFill>
        <p:spPr>
          <a:xfrm>
            <a:off x="933449" y="1467103"/>
            <a:ext cx="12766675" cy="7183438"/>
          </a:xfrm>
        </p:spPr>
      </p:pic>
      <p:sp>
        <p:nvSpPr>
          <p:cNvPr id="5" name="TextBox 4">
            <a:extLst>
              <a:ext uri="{FF2B5EF4-FFF2-40B4-BE49-F238E27FC236}">
                <a16:creationId xmlns:a16="http://schemas.microsoft.com/office/drawing/2014/main" id="{8A6A090C-8456-C703-ED5A-85952D486AE5}"/>
              </a:ext>
            </a:extLst>
          </p:cNvPr>
          <p:cNvSpPr txBox="1"/>
          <p:nvPr/>
        </p:nvSpPr>
        <p:spPr>
          <a:xfrm>
            <a:off x="7772400" y="4375944"/>
            <a:ext cx="2743200" cy="492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b="1">
                <a:latin typeface="Segoe UI Semibold"/>
              </a:rPr>
              <a:t>Extensive Sales Tools </a:t>
            </a:r>
            <a:r>
              <a:rPr lang="en-US" sz="1250" b="1" err="1">
                <a:latin typeface="Segoe UI Semibold"/>
              </a:rPr>
              <a:t>Availale</a:t>
            </a:r>
            <a:r>
              <a:rPr lang="en-US" sz="1250" b="1">
                <a:latin typeface="Segoe UI Semibold"/>
              </a:rPr>
              <a:t>  - Through Info-central</a:t>
            </a:r>
            <a:r>
              <a:rPr lang="en-US" sz="1250">
                <a:latin typeface="Segoe UI Semibold"/>
                <a:cs typeface="Segoe UI Semibold"/>
              </a:rPr>
              <a:t>​</a:t>
            </a:r>
            <a:endParaRPr lang="en-US" sz="1250"/>
          </a:p>
        </p:txBody>
      </p:sp>
      <p:sp>
        <p:nvSpPr>
          <p:cNvPr id="7" name="Arrow: Right 6">
            <a:extLst>
              <a:ext uri="{FF2B5EF4-FFF2-40B4-BE49-F238E27FC236}">
                <a16:creationId xmlns:a16="http://schemas.microsoft.com/office/drawing/2014/main" id="{D8E91F25-59F6-DA37-85EA-7953E9625D4B}"/>
              </a:ext>
            </a:extLst>
          </p:cNvPr>
          <p:cNvSpPr/>
          <p:nvPr/>
        </p:nvSpPr>
        <p:spPr>
          <a:xfrm>
            <a:off x="14770150" y="5770556"/>
            <a:ext cx="1889848" cy="1348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17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rt, funnel chart&#10;&#10;Description automatically generated">
            <a:extLst>
              <a:ext uri="{FF2B5EF4-FFF2-40B4-BE49-F238E27FC236}">
                <a16:creationId xmlns:a16="http://schemas.microsoft.com/office/drawing/2014/main" id="{B7ADE43B-5F07-BA5C-99D7-7414005C3116}"/>
              </a:ext>
            </a:extLst>
          </p:cNvPr>
          <p:cNvPicPr>
            <a:picLocks noChangeAspect="1"/>
          </p:cNvPicPr>
          <p:nvPr/>
        </p:nvPicPr>
        <p:blipFill>
          <a:blip r:embed="rId2"/>
          <a:stretch>
            <a:fillRect/>
          </a:stretch>
        </p:blipFill>
        <p:spPr>
          <a:xfrm>
            <a:off x="933449" y="1464686"/>
            <a:ext cx="12779984" cy="7170782"/>
          </a:xfrm>
          <a:prstGeom prst="rect">
            <a:avLst/>
          </a:prstGeom>
        </p:spPr>
      </p:pic>
      <p:sp>
        <p:nvSpPr>
          <p:cNvPr id="3" name="Title 2">
            <a:extLst>
              <a:ext uri="{FF2B5EF4-FFF2-40B4-BE49-F238E27FC236}">
                <a16:creationId xmlns:a16="http://schemas.microsoft.com/office/drawing/2014/main" id="{943775BD-FFE6-D939-3FF0-D1339897CB2F}"/>
              </a:ext>
            </a:extLst>
          </p:cNvPr>
          <p:cNvSpPr>
            <a:spLocks noGrp="1"/>
          </p:cNvSpPr>
          <p:nvPr>
            <p:ph type="title"/>
          </p:nvPr>
        </p:nvSpPr>
        <p:spPr/>
        <p:txBody>
          <a:bodyPr/>
          <a:lstStyle/>
          <a:p>
            <a:r>
              <a:rPr lang="en-US">
                <a:latin typeface="Segoe UI Semibold"/>
                <a:cs typeface="Segoe UI Semibold"/>
              </a:rPr>
              <a:t>Extensive Sales Tools Available  - Through Info-central</a:t>
            </a:r>
          </a:p>
        </p:txBody>
      </p:sp>
      <p:sp>
        <p:nvSpPr>
          <p:cNvPr id="7" name="TextBox 6">
            <a:extLst>
              <a:ext uri="{FF2B5EF4-FFF2-40B4-BE49-F238E27FC236}">
                <a16:creationId xmlns:a16="http://schemas.microsoft.com/office/drawing/2014/main" id="{C0AB3170-A9C3-2241-5278-92BA0E537278}"/>
              </a:ext>
            </a:extLst>
          </p:cNvPr>
          <p:cNvSpPr txBox="1"/>
          <p:nvPr/>
        </p:nvSpPr>
        <p:spPr>
          <a:xfrm>
            <a:off x="625230" y="2748513"/>
            <a:ext cx="2123483" cy="1379101"/>
          </a:xfrm>
          <a:prstGeom prst="roundRect">
            <a:avLst/>
          </a:prstGeom>
          <a:solidFill>
            <a:srgbClr val="0098D7"/>
          </a:solidFill>
          <a:ln w="381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Segoe UI"/>
              </a:rPr>
              <a:t>Advancer</a:t>
            </a:r>
          </a:p>
          <a:p>
            <a:pPr algn="ctr"/>
            <a:r>
              <a:rPr lang="en-US" sz="2500" b="1">
                <a:solidFill>
                  <a:schemeClr val="bg1"/>
                </a:solidFill>
                <a:cs typeface="Segoe UI"/>
              </a:rPr>
              <a:t>Spectrum Toolbox</a:t>
            </a:r>
            <a:endParaRPr lang="en-US" sz="2500" b="1">
              <a:solidFill>
                <a:schemeClr val="bg1"/>
              </a:solidFill>
            </a:endParaRPr>
          </a:p>
        </p:txBody>
      </p:sp>
    </p:spTree>
    <p:extLst>
      <p:ext uri="{BB962C8B-B14F-4D97-AF65-F5344CB8AC3E}">
        <p14:creationId xmlns:p14="http://schemas.microsoft.com/office/powerpoint/2010/main" val="915689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8</a:t>
            </a:fld>
            <a:endParaRPr lang="en-BE"/>
          </a:p>
        </p:txBody>
      </p:sp>
      <p:sp>
        <p:nvSpPr>
          <p:cNvPr id="2" name="Tijdelijke aanduiding voor tekst 1">
            <a:extLst>
              <a:ext uri="{FF2B5EF4-FFF2-40B4-BE49-F238E27FC236}">
                <a16:creationId xmlns:a16="http://schemas.microsoft.com/office/drawing/2014/main" id="{34FF4BC9-393C-1966-F7E9-083FFD811836}"/>
              </a:ext>
            </a:extLst>
          </p:cNvPr>
          <p:cNvSpPr>
            <a:spLocks noGrp="1"/>
          </p:cNvSpPr>
          <p:nvPr>
            <p:ph type="body" sz="quarter" idx="13"/>
          </p:nvPr>
        </p:nvSpPr>
        <p:spPr/>
        <p:txBody>
          <a:bodyPr/>
          <a:lstStyle/>
          <a:p>
            <a:r>
              <a:rPr lang="nl-BE"/>
              <a:t>THE LINE UP - THE BENCHMARK IN TRANSPORT REFRIGERATION</a:t>
            </a:r>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p:txBody>
          <a:bodyPr/>
          <a:lstStyle/>
          <a:p>
            <a:r>
              <a:rPr lang="nl-BE"/>
              <a:t>Advancer</a:t>
            </a:r>
            <a:endParaRPr lang="en-US"/>
          </a:p>
        </p:txBody>
      </p:sp>
      <p:grpSp>
        <p:nvGrpSpPr>
          <p:cNvPr id="7" name="Groep 6">
            <a:extLst>
              <a:ext uri="{FF2B5EF4-FFF2-40B4-BE49-F238E27FC236}">
                <a16:creationId xmlns:a16="http://schemas.microsoft.com/office/drawing/2014/main" id="{860BAE83-FD36-DCFF-08B8-F376F381E5C7}"/>
              </a:ext>
            </a:extLst>
          </p:cNvPr>
          <p:cNvGrpSpPr/>
          <p:nvPr/>
        </p:nvGrpSpPr>
        <p:grpSpPr>
          <a:xfrm>
            <a:off x="-503852" y="2188509"/>
            <a:ext cx="18833674" cy="5920326"/>
            <a:chOff x="-503852" y="2188509"/>
            <a:chExt cx="18833674" cy="5920326"/>
          </a:xfrm>
        </p:grpSpPr>
        <p:grpSp>
          <p:nvGrpSpPr>
            <p:cNvPr id="4" name="Groep 3">
              <a:extLst>
                <a:ext uri="{FF2B5EF4-FFF2-40B4-BE49-F238E27FC236}">
                  <a16:creationId xmlns:a16="http://schemas.microsoft.com/office/drawing/2014/main" id="{FD2A7ED2-86B6-67E3-8F87-E5080FF8FD66}"/>
                </a:ext>
              </a:extLst>
            </p:cNvPr>
            <p:cNvGrpSpPr/>
            <p:nvPr/>
          </p:nvGrpSpPr>
          <p:grpSpPr>
            <a:xfrm>
              <a:off x="13167040" y="2188509"/>
              <a:ext cx="5162782" cy="5764167"/>
              <a:chOff x="13353650" y="2188509"/>
              <a:chExt cx="5162782" cy="5764167"/>
            </a:xfrm>
          </p:grpSpPr>
          <p:pic>
            <p:nvPicPr>
              <p:cNvPr id="36" name="Picture 35" descr="A close up of a logo&#10;&#10;Description automatically generated">
                <a:extLst>
                  <a:ext uri="{FF2B5EF4-FFF2-40B4-BE49-F238E27FC236}">
                    <a16:creationId xmlns:a16="http://schemas.microsoft.com/office/drawing/2014/main" id="{AFFD51A8-0A2F-45E2-06A3-B5FC9D62A3B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a:ext>
                </a:extLst>
              </a:blip>
              <a:srcRect/>
              <a:stretch/>
            </p:blipFill>
            <p:spPr>
              <a:xfrm>
                <a:off x="13353650" y="2188509"/>
                <a:ext cx="5162782" cy="5511334"/>
              </a:xfrm>
              <a:prstGeom prst="rect">
                <a:avLst/>
              </a:prstGeom>
            </p:spPr>
          </p:pic>
          <p:sp>
            <p:nvSpPr>
              <p:cNvPr id="39" name="TextBox 38">
                <a:extLst>
                  <a:ext uri="{FF2B5EF4-FFF2-40B4-BE49-F238E27FC236}">
                    <a16:creationId xmlns:a16="http://schemas.microsoft.com/office/drawing/2014/main" id="{1AC0169E-93F9-EA49-CD2B-FFB357BA4A17}"/>
                  </a:ext>
                </a:extLst>
              </p:cNvPr>
              <p:cNvSpPr txBox="1"/>
              <p:nvPr/>
            </p:nvSpPr>
            <p:spPr>
              <a:xfrm>
                <a:off x="15115688" y="7179642"/>
                <a:ext cx="1981613" cy="773034"/>
              </a:xfrm>
              <a:prstGeom prst="rect">
                <a:avLst/>
              </a:prstGeom>
            </p:spPr>
            <p:txBody>
              <a:bodyPr vert="horz"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300" normalizeH="0" baseline="0" noProof="0">
                    <a:ln>
                      <a:noFill/>
                    </a:ln>
                    <a:solidFill>
                      <a:srgbClr val="4C4C4E"/>
                    </a:solidFill>
                    <a:effectLst/>
                    <a:uLnTx/>
                    <a:uFillTx/>
                    <a:latin typeface="FoundryFormSans-Book"/>
                    <a:ea typeface="+mn-ea"/>
                    <a:cs typeface="+mn-cs"/>
                  </a:rPr>
                  <a:t>Emissions Free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cap="all" spc="300">
                    <a:solidFill>
                      <a:srgbClr val="4C4C4E"/>
                    </a:solidFill>
                    <a:latin typeface="FoundryFormSans-Book"/>
                  </a:rPr>
                  <a:t>Refrigeration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all" spc="300" normalizeH="0" baseline="0" noProof="0">
                  <a:ln>
                    <a:noFill/>
                  </a:ln>
                  <a:solidFill>
                    <a:srgbClr val="4C4C4E"/>
                  </a:solidFill>
                  <a:effectLst/>
                  <a:uLnTx/>
                  <a:uFillTx/>
                  <a:latin typeface="FoundryFormSans-Book"/>
                  <a:ea typeface="+mn-ea"/>
                  <a:cs typeface="+mn-cs"/>
                </a:endParaRPr>
              </a:p>
            </p:txBody>
          </p:sp>
          <p:pic>
            <p:nvPicPr>
              <p:cNvPr id="42" name="Picture 41">
                <a:extLst>
                  <a:ext uri="{FF2B5EF4-FFF2-40B4-BE49-F238E27FC236}">
                    <a16:creationId xmlns:a16="http://schemas.microsoft.com/office/drawing/2014/main" id="{A1ECF097-6445-5F52-F872-EC2B8EAB4FD3}"/>
                  </a:ext>
                </a:extLst>
              </p:cNvPr>
              <p:cNvPicPr>
                <a:picLocks noChangeAspect="1"/>
              </p:cNvPicPr>
              <p:nvPr/>
            </p:nvPicPr>
            <p:blipFill>
              <a:blip r:embed="rId4"/>
              <a:stretch>
                <a:fillRect/>
              </a:stretch>
            </p:blipFill>
            <p:spPr>
              <a:xfrm>
                <a:off x="15033626" y="6108487"/>
                <a:ext cx="2031998" cy="1551999"/>
              </a:xfrm>
              <a:prstGeom prst="rect">
                <a:avLst/>
              </a:prstGeom>
            </p:spPr>
          </p:pic>
        </p:grpSp>
        <p:pic>
          <p:nvPicPr>
            <p:cNvPr id="34" name="Picture 33">
              <a:extLst>
                <a:ext uri="{FF2B5EF4-FFF2-40B4-BE49-F238E27FC236}">
                  <a16:creationId xmlns:a16="http://schemas.microsoft.com/office/drawing/2014/main" id="{B4188E2C-E245-7ABC-D0DC-8A313F5275B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03852" y="2188509"/>
              <a:ext cx="15681252" cy="5920326"/>
            </a:xfrm>
            <a:prstGeom prst="rect">
              <a:avLst/>
            </a:prstGeom>
          </p:spPr>
        </p:pic>
      </p:grpSp>
    </p:spTree>
    <p:extLst>
      <p:ext uri="{BB962C8B-B14F-4D97-AF65-F5344CB8AC3E}">
        <p14:creationId xmlns:p14="http://schemas.microsoft.com/office/powerpoint/2010/main" val="822466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4207-6CC2-6552-BC7C-AE788EA416DA}"/>
              </a:ext>
            </a:extLst>
          </p:cNvPr>
          <p:cNvSpPr txBox="1">
            <a:spLocks noGrp="1"/>
          </p:cNvSpPr>
          <p:nvPr>
            <p:ph type="title"/>
          </p:nvPr>
        </p:nvSpPr>
        <p:spPr/>
        <p:txBody>
          <a:bodyPr anchor="b">
            <a:normAutofit/>
          </a:bodyPr>
          <a:lstStyle/>
          <a:p>
            <a:r>
              <a:rPr lang="nl-BE" b="1">
                <a:latin typeface="Segoe UI Semibold"/>
                <a:cs typeface="Segoe UI Semibold"/>
              </a:rPr>
              <a:t>Advancer Spectrum </a:t>
            </a:r>
            <a:endParaRPr lang="en-BE" b="1">
              <a:latin typeface="Segoe UI Semibold"/>
              <a:cs typeface="Segoe UI Semibold"/>
            </a:endParaRPr>
          </a:p>
        </p:txBody>
      </p:sp>
      <p:pic>
        <p:nvPicPr>
          <p:cNvPr id="11" name="Tijdelijke aanduiding voor afbeelding 10" descr="Afbeelding met tekst, beeldscherm&#10;&#10;Automatisch gegenereerde beschrijving">
            <a:extLst>
              <a:ext uri="{FF2B5EF4-FFF2-40B4-BE49-F238E27FC236}">
                <a16:creationId xmlns:a16="http://schemas.microsoft.com/office/drawing/2014/main" id="{9AEA514B-253B-DD80-AA15-8CC930C29F17}"/>
              </a:ext>
            </a:extLst>
          </p:cNvPr>
          <p:cNvPicPr>
            <a:picLocks noGrp="1" noChangeAspect="1"/>
          </p:cNvPicPr>
          <p:nvPr>
            <p:ph type="pic" sz="quarter" idx="15"/>
          </p:nvPr>
        </p:nvPicPr>
        <p:blipFill>
          <a:blip r:embed="rId3">
            <a:extLst>
              <a:ext uri="{28A0092B-C50C-407E-A947-70E740481C1C}">
                <a14:useLocalDpi xmlns:a14="http://schemas.microsoft.com/office/drawing/2010/main"/>
              </a:ext>
            </a:extLst>
          </a:blip>
          <a:srcRect/>
          <a:stretch>
            <a:fillRect/>
          </a:stretch>
        </p:blipFill>
        <p:spPr/>
      </p:pic>
      <p:sp>
        <p:nvSpPr>
          <p:cNvPr id="5" name="Tijdelijke aanduiding voor tekst 4">
            <a:extLst>
              <a:ext uri="{FF2B5EF4-FFF2-40B4-BE49-F238E27FC236}">
                <a16:creationId xmlns:a16="http://schemas.microsoft.com/office/drawing/2014/main" id="{A7655639-98B7-B096-546F-505BF33DE2C5}"/>
              </a:ext>
            </a:extLst>
          </p:cNvPr>
          <p:cNvSpPr>
            <a:spLocks noGrp="1"/>
          </p:cNvSpPr>
          <p:nvPr>
            <p:ph type="body" sz="quarter" idx="16"/>
          </p:nvPr>
        </p:nvSpPr>
        <p:spPr/>
        <p:txBody>
          <a:bodyPr/>
          <a:lstStyle/>
          <a:p>
            <a:r>
              <a:rPr lang="nl-BE">
                <a:latin typeface="+mn-lt"/>
              </a:rPr>
              <a:t>MASTERING MULTI TEMP TRANSPORT </a:t>
            </a:r>
          </a:p>
          <a:p>
            <a:r>
              <a:rPr lang="nl-BE">
                <a:latin typeface="+mn-lt"/>
              </a:rPr>
              <a:t>REFRIGERATION</a:t>
            </a:r>
          </a:p>
          <a:p>
            <a:endParaRPr lang="nl-BE">
              <a:latin typeface="+mn-lt"/>
            </a:endParaRPr>
          </a:p>
        </p:txBody>
      </p:sp>
      <p:sp>
        <p:nvSpPr>
          <p:cNvPr id="7" name="Tijdelijke aanduiding voor tekst 6">
            <a:extLst>
              <a:ext uri="{FF2B5EF4-FFF2-40B4-BE49-F238E27FC236}">
                <a16:creationId xmlns:a16="http://schemas.microsoft.com/office/drawing/2014/main" id="{0F387E67-3CFD-082C-58D1-B7A14BA959FB}"/>
              </a:ext>
            </a:extLst>
          </p:cNvPr>
          <p:cNvSpPr>
            <a:spLocks noGrp="1"/>
          </p:cNvSpPr>
          <p:nvPr>
            <p:ph type="body" sz="quarter" idx="17"/>
          </p:nvPr>
        </p:nvSpPr>
        <p:spPr>
          <a:xfrm>
            <a:off x="933450" y="2761609"/>
            <a:ext cx="7751712" cy="5907064"/>
          </a:xfrm>
        </p:spPr>
        <p:txBody>
          <a:bodyPr vert="horz" lIns="0" tIns="45720" rIns="0" bIns="45720" rtlCol="0" anchor="t">
            <a:normAutofit/>
          </a:bodyPr>
          <a:lstStyle/>
          <a:p>
            <a:pPr>
              <a:lnSpc>
                <a:spcPct val="150000"/>
              </a:lnSpc>
            </a:pPr>
            <a:r>
              <a:rPr lang="nl-BE"/>
              <a:t>Highest Performance Multi Temp unit</a:t>
            </a:r>
            <a:endParaRPr lang="en-US"/>
          </a:p>
          <a:p>
            <a:pPr>
              <a:lnSpc>
                <a:spcPct val="150000"/>
              </a:lnSpc>
            </a:pPr>
            <a:r>
              <a:rPr lang="nl-BE"/>
              <a:t>Increased temperature control accuracy</a:t>
            </a:r>
            <a:endParaRPr lang="nl-BE">
              <a:cs typeface="Segoe UI" panose="020B0502040204020203" pitchFamily="34" charset="0"/>
            </a:endParaRPr>
          </a:p>
          <a:p>
            <a:pPr>
              <a:lnSpc>
                <a:spcPct val="150000"/>
              </a:lnSpc>
            </a:pPr>
            <a:r>
              <a:rPr lang="nl-BE"/>
              <a:t>Fastest pulldown </a:t>
            </a:r>
            <a:endParaRPr lang="nl-BE">
              <a:cs typeface="Segoe UI" panose="020B0502040204020203" pitchFamily="34" charset="0"/>
            </a:endParaRPr>
          </a:p>
          <a:p>
            <a:pPr>
              <a:lnSpc>
                <a:spcPct val="150000"/>
              </a:lnSpc>
            </a:pPr>
            <a:r>
              <a:rPr lang="nl-BE" b="1">
                <a:solidFill>
                  <a:schemeClr val="tx2"/>
                </a:solidFill>
              </a:rPr>
              <a:t>Up to 30% </a:t>
            </a:r>
            <a:r>
              <a:rPr lang="nl-BE"/>
              <a:t>fuel efficiency over SLXi MT </a:t>
            </a:r>
            <a:endParaRPr lang="nl-BE">
              <a:cs typeface="Segoe UI" panose="020B0502040204020203" pitchFamily="34" charset="0"/>
            </a:endParaRPr>
          </a:p>
          <a:p>
            <a:pPr>
              <a:lnSpc>
                <a:spcPct val="150000"/>
              </a:lnSpc>
            </a:pPr>
            <a:r>
              <a:rPr lang="nl-BE"/>
              <a:t>Fuel consumption monitoring</a:t>
            </a:r>
            <a:endParaRPr lang="nl-BE">
              <a:cs typeface="Segoe UI" panose="020B0502040204020203" pitchFamily="34" charset="0"/>
            </a:endParaRPr>
          </a:p>
          <a:p>
            <a:pPr>
              <a:lnSpc>
                <a:spcPct val="150000"/>
              </a:lnSpc>
            </a:pPr>
            <a:r>
              <a:rPr lang="nl-BE"/>
              <a:t>Quietest standard unit in the Market</a:t>
            </a:r>
            <a:endParaRPr lang="nl-BE">
              <a:cs typeface="Segoe UI" panose="020B0502040204020203" pitchFamily="34" charset="0"/>
            </a:endParaRPr>
          </a:p>
          <a:p>
            <a:pPr>
              <a:lnSpc>
                <a:spcPct val="150000"/>
              </a:lnSpc>
            </a:pPr>
            <a:r>
              <a:rPr lang="nl-BE"/>
              <a:t>Fully Connected</a:t>
            </a:r>
            <a:endParaRPr lang="nl-BE">
              <a:cs typeface="Segoe UI" panose="020B0502040204020203" pitchFamily="34" charset="0"/>
            </a:endParaRPr>
          </a:p>
          <a:p>
            <a:pPr>
              <a:lnSpc>
                <a:spcPct val="150000"/>
              </a:lnSpc>
            </a:pPr>
            <a:endParaRPr lang="nl-BE">
              <a:cs typeface="Segoe UI" panose="020B0502040204020203" pitchFamily="34" charset="0"/>
            </a:endParaRPr>
          </a:p>
        </p:txBody>
      </p:sp>
    </p:spTree>
    <p:extLst>
      <p:ext uri="{BB962C8B-B14F-4D97-AF65-F5344CB8AC3E}">
        <p14:creationId xmlns:p14="http://schemas.microsoft.com/office/powerpoint/2010/main" val="2457758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E941-2370-46F6-BA9F-729B04EBE8B6}"/>
              </a:ext>
            </a:extLst>
          </p:cNvPr>
          <p:cNvSpPr>
            <a:spLocks noGrp="1"/>
          </p:cNvSpPr>
          <p:nvPr>
            <p:ph type="title"/>
          </p:nvPr>
        </p:nvSpPr>
        <p:spPr/>
        <p:txBody>
          <a:bodyPr/>
          <a:lstStyle/>
          <a:p>
            <a:r>
              <a:rPr lang="en-BE"/>
              <a:t>THANK YOU</a:t>
            </a:r>
          </a:p>
        </p:txBody>
      </p:sp>
    </p:spTree>
    <p:extLst>
      <p:ext uri="{BB962C8B-B14F-4D97-AF65-F5344CB8AC3E}">
        <p14:creationId xmlns:p14="http://schemas.microsoft.com/office/powerpoint/2010/main" val="709746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9B1B9C3C-A3A3-B84A-4302-8F7B23E830F8}"/>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p:pic>
      <p:sp>
        <p:nvSpPr>
          <p:cNvPr id="2" name="Content Placeholder 1">
            <a:extLst>
              <a:ext uri="{FF2B5EF4-FFF2-40B4-BE49-F238E27FC236}">
                <a16:creationId xmlns:a16="http://schemas.microsoft.com/office/drawing/2014/main" id="{9DBF287A-0C2F-C12D-26C9-FE6EB4CCD44B}"/>
              </a:ext>
            </a:extLst>
          </p:cNvPr>
          <p:cNvSpPr>
            <a:spLocks noGrp="1"/>
          </p:cNvSpPr>
          <p:nvPr>
            <p:ph type="body" sz="quarter" idx="16"/>
          </p:nvPr>
        </p:nvSpPr>
        <p:spPr/>
        <p:txBody>
          <a:bodyPr/>
          <a:lstStyle/>
          <a:p>
            <a:r>
              <a:rPr lang="en-GB"/>
              <a:t>48V DC MILD HYBRID ARCHITECTURE </a:t>
            </a:r>
          </a:p>
          <a:p>
            <a:endParaRPr lang="en-IE"/>
          </a:p>
        </p:txBody>
      </p:sp>
      <p:sp>
        <p:nvSpPr>
          <p:cNvPr id="8" name="Tijdelijke aanduiding voor tekst 7">
            <a:extLst>
              <a:ext uri="{FF2B5EF4-FFF2-40B4-BE49-F238E27FC236}">
                <a16:creationId xmlns:a16="http://schemas.microsoft.com/office/drawing/2014/main" id="{8A5358AA-8CB4-35B0-3DFE-0F3CD12CFC52}"/>
              </a:ext>
            </a:extLst>
          </p:cNvPr>
          <p:cNvSpPr>
            <a:spLocks noGrp="1"/>
          </p:cNvSpPr>
          <p:nvPr>
            <p:ph type="body" sz="quarter" idx="17"/>
          </p:nvPr>
        </p:nvSpPr>
        <p:spPr/>
        <p:txBody>
          <a:bodyPr vert="horz" lIns="0" tIns="45720" rIns="0" bIns="45720" rtlCol="0" anchor="t">
            <a:normAutofit/>
          </a:bodyPr>
          <a:lstStyle/>
          <a:p>
            <a:r>
              <a:rPr lang="nl-BE">
                <a:latin typeface="Segoe UI"/>
                <a:cs typeface="Segoe UI"/>
              </a:rPr>
              <a:t>Mechanical belt-driven airflow replaced by a 48V DC electrical architecture:</a:t>
            </a:r>
          </a:p>
          <a:p>
            <a:pPr marL="1070610" lvl="1"/>
            <a:r>
              <a:rPr lang="nl-BE" sz="2400">
                <a:latin typeface="Segoe UI"/>
                <a:cs typeface="Segoe UI"/>
              </a:rPr>
              <a:t>48V DC mild hybrid architecture</a:t>
            </a:r>
          </a:p>
          <a:p>
            <a:pPr marL="1070610" lvl="1"/>
            <a:r>
              <a:rPr lang="nl-BE" sz="2400">
                <a:latin typeface="Segoe UI"/>
                <a:cs typeface="Segoe UI"/>
              </a:rPr>
              <a:t>Shore power &amp; hybrid ready</a:t>
            </a:r>
          </a:p>
          <a:p>
            <a:pPr marL="1070610" lvl="1"/>
            <a:r>
              <a:rPr lang="nl-BE" sz="2400">
                <a:latin typeface="Segoe UI"/>
                <a:cs typeface="Segoe UI"/>
              </a:rPr>
              <a:t>Power agnostic for future sources</a:t>
            </a:r>
          </a:p>
          <a:p>
            <a:pPr marL="1070610" lvl="1"/>
            <a:endParaRPr lang="nl-BE" sz="2400">
              <a:latin typeface="Segoe UI"/>
              <a:cs typeface="Segoe UI"/>
            </a:endParaRPr>
          </a:p>
          <a:p>
            <a:r>
              <a:rPr lang="nl-BE" b="1"/>
              <a:t>Key technologies within this architecture include:</a:t>
            </a:r>
          </a:p>
          <a:p>
            <a:pPr marL="1070610" lvl="1"/>
            <a:r>
              <a:rPr lang="nl-BE" sz="2400">
                <a:latin typeface="Segoe UI"/>
                <a:cs typeface="Segoe UI"/>
              </a:rPr>
              <a:t>Motor generator combination machine</a:t>
            </a:r>
          </a:p>
          <a:p>
            <a:pPr marL="1070610" lvl="1"/>
            <a:r>
              <a:rPr lang="nl-BE" sz="2400">
                <a:latin typeface="Segoe UI"/>
                <a:cs typeface="Segoe UI"/>
              </a:rPr>
              <a:t>Active Rectifier</a:t>
            </a:r>
          </a:p>
          <a:p>
            <a:pPr marL="1070610" lvl="1"/>
            <a:r>
              <a:rPr lang="nl-BE" sz="2400">
                <a:latin typeface="Segoe UI"/>
                <a:cs typeface="Segoe UI"/>
              </a:rPr>
              <a:t>DC/DC converter</a:t>
            </a:r>
          </a:p>
          <a:p>
            <a:pPr marL="1070610" lvl="1"/>
            <a:r>
              <a:rPr lang="nl-BE" sz="2400">
                <a:latin typeface="Segoe UI"/>
                <a:cs typeface="Segoe UI"/>
              </a:rPr>
              <a:t>48V DC fans</a:t>
            </a:r>
          </a:p>
          <a:p>
            <a:pPr marL="1070610" lvl="1"/>
            <a:r>
              <a:rPr lang="nl-BE" sz="2400">
                <a:latin typeface="Segoe UI"/>
                <a:cs typeface="Segoe UI"/>
              </a:rPr>
              <a:t>Distributed electronics</a:t>
            </a:r>
          </a:p>
          <a:p>
            <a:endParaRPr lang="nl-BE"/>
          </a:p>
        </p:txBody>
      </p:sp>
      <p:sp>
        <p:nvSpPr>
          <p:cNvPr id="7" name="TextBox 6">
            <a:extLst>
              <a:ext uri="{FF2B5EF4-FFF2-40B4-BE49-F238E27FC236}">
                <a16:creationId xmlns:a16="http://schemas.microsoft.com/office/drawing/2014/main" id="{409ED957-9FAD-EE97-473A-E6E286091A30}"/>
              </a:ext>
            </a:extLst>
          </p:cNvPr>
          <p:cNvSpPr txBox="1"/>
          <p:nvPr/>
        </p:nvSpPr>
        <p:spPr>
          <a:xfrm>
            <a:off x="9673189" y="428453"/>
            <a:ext cx="3606800" cy="1200329"/>
          </a:xfrm>
          <a:prstGeom prst="rect">
            <a:avLst/>
          </a:prstGeom>
          <a:noFill/>
        </p:spPr>
        <p:txBody>
          <a:bodyPr wrap="square" rtlCol="0">
            <a:spAutoFit/>
          </a:bodyPr>
          <a:lstStyle/>
          <a:p>
            <a:r>
              <a:rPr lang="en-IE" sz="2400" b="1">
                <a:solidFill>
                  <a:schemeClr val="bg1"/>
                </a:solidFill>
              </a:rPr>
              <a:t>Why is it important?</a:t>
            </a:r>
          </a:p>
          <a:p>
            <a:r>
              <a:rPr lang="en-IE" sz="2400">
                <a:solidFill>
                  <a:schemeClr val="bg1"/>
                </a:solidFill>
              </a:rPr>
              <a:t>System Efficiency and operational flexibility</a:t>
            </a:r>
          </a:p>
        </p:txBody>
      </p:sp>
      <p:sp>
        <p:nvSpPr>
          <p:cNvPr id="12" name="Titel 11">
            <a:extLst>
              <a:ext uri="{FF2B5EF4-FFF2-40B4-BE49-F238E27FC236}">
                <a16:creationId xmlns:a16="http://schemas.microsoft.com/office/drawing/2014/main" id="{E680AD77-DA80-D0D8-A9E7-BFB44905ACEA}"/>
              </a:ext>
            </a:extLst>
          </p:cNvPr>
          <p:cNvSpPr>
            <a:spLocks noGrp="1"/>
          </p:cNvSpPr>
          <p:nvPr>
            <p:ph type="title"/>
          </p:nvPr>
        </p:nvSpPr>
        <p:spPr/>
        <p:txBody>
          <a:bodyPr/>
          <a:lstStyle/>
          <a:p>
            <a:r>
              <a:rPr lang="nl-BE"/>
              <a:t>Advancer</a:t>
            </a:r>
          </a:p>
        </p:txBody>
      </p:sp>
    </p:spTree>
    <p:extLst>
      <p:ext uri="{BB962C8B-B14F-4D97-AF65-F5344CB8AC3E}">
        <p14:creationId xmlns:p14="http://schemas.microsoft.com/office/powerpoint/2010/main" val="2832577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3812-EAA1-30F2-C458-02B7439C55A3}"/>
              </a:ext>
            </a:extLst>
          </p:cNvPr>
          <p:cNvSpPr>
            <a:spLocks noGrp="1"/>
          </p:cNvSpPr>
          <p:nvPr>
            <p:ph type="title"/>
          </p:nvPr>
        </p:nvSpPr>
        <p:spPr/>
        <p:txBody>
          <a:bodyPr/>
          <a:lstStyle/>
          <a:p>
            <a:r>
              <a:rPr lang="en-US" b="0" cap="all">
                <a:latin typeface="Segoe UI Semibold"/>
                <a:cs typeface="Segoe UI Semibold"/>
              </a:rPr>
              <a:t>8V DC MILD HYBRID ARCHITECTURE </a:t>
            </a:r>
            <a:endParaRPr lang="en-US" b="0">
              <a:latin typeface="Segoe UI Semibold"/>
              <a:cs typeface="Segoe UI Semibold"/>
            </a:endParaRPr>
          </a:p>
          <a:p>
            <a:endParaRPr lang="en-US"/>
          </a:p>
        </p:txBody>
      </p:sp>
      <p:sp>
        <p:nvSpPr>
          <p:cNvPr id="5" name="Text Placeholder 4">
            <a:extLst>
              <a:ext uri="{FF2B5EF4-FFF2-40B4-BE49-F238E27FC236}">
                <a16:creationId xmlns:a16="http://schemas.microsoft.com/office/drawing/2014/main" id="{D6D5FD6D-8335-C23E-4C87-A056EB45D27D}"/>
              </a:ext>
            </a:extLst>
          </p:cNvPr>
          <p:cNvSpPr>
            <a:spLocks noGrp="1"/>
          </p:cNvSpPr>
          <p:nvPr>
            <p:ph type="body" sz="quarter" idx="17"/>
          </p:nvPr>
        </p:nvSpPr>
        <p:spPr/>
        <p:txBody>
          <a:bodyPr vert="horz" lIns="0" tIns="45720" rIns="0" bIns="45720" rtlCol="0" anchor="t">
            <a:normAutofit/>
          </a:bodyPr>
          <a:lstStyle/>
          <a:p>
            <a:pPr>
              <a:buFont typeface="Arial,Sans-Serif"/>
              <a:buChar char="•"/>
            </a:pPr>
            <a:r>
              <a:rPr lang="en-US">
                <a:latin typeface="Segoe UI"/>
                <a:cs typeface="Segoe UI"/>
              </a:rPr>
              <a:t>Power pack Integrated drive system.</a:t>
            </a:r>
          </a:p>
          <a:p>
            <a:pPr marL="1062355" lvl="1">
              <a:buFont typeface="Arial,Sans-Serif"/>
              <a:buChar char="•"/>
            </a:pPr>
            <a:r>
              <a:rPr lang="en-US">
                <a:latin typeface="Segoe UI"/>
                <a:cs typeface="Segoe UI"/>
              </a:rPr>
              <a:t>Single belt 10 PK can handle maximum power </a:t>
            </a:r>
          </a:p>
          <a:p>
            <a:pPr marL="1062355" lvl="1">
              <a:buFont typeface="Arial,Sans-Serif"/>
              <a:buChar char="•"/>
            </a:pPr>
            <a:r>
              <a:rPr lang="en-US">
                <a:latin typeface="Segoe UI"/>
                <a:cs typeface="Segoe UI"/>
              </a:rPr>
              <a:t>Quiet and smooth (less noise)</a:t>
            </a:r>
          </a:p>
          <a:p>
            <a:pPr marL="1062355" lvl="1">
              <a:buFont typeface="Arial,Sans-Serif"/>
              <a:buChar char="•"/>
            </a:pPr>
            <a:r>
              <a:rPr lang="en-US">
                <a:latin typeface="Segoe UI"/>
                <a:cs typeface="Segoe UI"/>
              </a:rPr>
              <a:t>Single tensioner positioned on power pack</a:t>
            </a:r>
          </a:p>
          <a:p>
            <a:pPr marL="1062355" lvl="1">
              <a:buFont typeface="Arial,Sans-Serif"/>
              <a:buChar char="•"/>
            </a:pPr>
            <a:r>
              <a:rPr lang="en-US">
                <a:latin typeface="Segoe UI"/>
                <a:cs typeface="Segoe UI"/>
              </a:rPr>
              <a:t>No relative belt movements, hence better life</a:t>
            </a:r>
          </a:p>
          <a:p>
            <a:pPr>
              <a:buFont typeface="Arial,Sans-Serif"/>
              <a:buChar char="•"/>
            </a:pPr>
            <a:endParaRPr lang="en-US">
              <a:cs typeface="Segoe UI"/>
            </a:endParaRPr>
          </a:p>
          <a:p>
            <a:pPr>
              <a:buFont typeface="Arial,Sans-Serif"/>
              <a:buChar char="•"/>
            </a:pPr>
            <a:r>
              <a:rPr lang="en-US">
                <a:latin typeface="Segoe UI"/>
                <a:cs typeface="Segoe UI"/>
              </a:rPr>
              <a:t>Power Pack Mounting</a:t>
            </a:r>
          </a:p>
          <a:p>
            <a:pPr marL="1062355" lvl="1">
              <a:buFont typeface="Arial,Sans-Serif"/>
              <a:buChar char="•"/>
            </a:pPr>
            <a:r>
              <a:rPr lang="en-US">
                <a:latin typeface="Segoe UI"/>
                <a:cs typeface="Segoe UI"/>
              </a:rPr>
              <a:t>3 Point mounting system</a:t>
            </a:r>
          </a:p>
          <a:p>
            <a:pPr marL="1062355" lvl="1">
              <a:buFont typeface="Arial,Sans-Serif"/>
              <a:buChar char="•"/>
            </a:pPr>
            <a:r>
              <a:rPr lang="en-US">
                <a:latin typeface="Segoe UI"/>
                <a:cs typeface="Segoe UI"/>
              </a:rPr>
              <a:t>Balanced weight distribution</a:t>
            </a:r>
          </a:p>
          <a:p>
            <a:pPr marL="1062355" lvl="1">
              <a:buFont typeface="Arial,Sans-Serif"/>
              <a:buChar char="•"/>
            </a:pPr>
            <a:r>
              <a:rPr lang="en-US">
                <a:latin typeface="Segoe UI"/>
                <a:cs typeface="Segoe UI"/>
              </a:rPr>
              <a:t>Reduced vibration</a:t>
            </a:r>
          </a:p>
          <a:p>
            <a:endParaRPr lang="en-US">
              <a:cs typeface="Segoe UI"/>
            </a:endParaRPr>
          </a:p>
        </p:txBody>
      </p:sp>
      <p:pic>
        <p:nvPicPr>
          <p:cNvPr id="9" name="Picture 9">
            <a:extLst>
              <a:ext uri="{FF2B5EF4-FFF2-40B4-BE49-F238E27FC236}">
                <a16:creationId xmlns:a16="http://schemas.microsoft.com/office/drawing/2014/main" id="{AABDAD16-AC5B-5DB1-608D-A5FC9313BEA4}"/>
              </a:ext>
            </a:extLst>
          </p:cNvPr>
          <p:cNvPicPr>
            <a:picLocks noChangeAspect="1"/>
          </p:cNvPicPr>
          <p:nvPr/>
        </p:nvPicPr>
        <p:blipFill>
          <a:blip r:embed="rId2"/>
          <a:stretch>
            <a:fillRect/>
          </a:stretch>
        </p:blipFill>
        <p:spPr>
          <a:xfrm>
            <a:off x="8864559" y="1288369"/>
            <a:ext cx="9293951" cy="7020481"/>
          </a:xfrm>
          <a:prstGeom prst="rect">
            <a:avLst/>
          </a:prstGeom>
        </p:spPr>
      </p:pic>
    </p:spTree>
    <p:extLst>
      <p:ext uri="{BB962C8B-B14F-4D97-AF65-F5344CB8AC3E}">
        <p14:creationId xmlns:p14="http://schemas.microsoft.com/office/powerpoint/2010/main" val="1625233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AAEEF4-70EC-AC94-5C41-5214C95F4045}"/>
              </a:ext>
            </a:extLst>
          </p:cNvPr>
          <p:cNvSpPr>
            <a:spLocks noGrp="1"/>
          </p:cNvSpPr>
          <p:nvPr>
            <p:ph type="title"/>
          </p:nvPr>
        </p:nvSpPr>
        <p:spPr/>
        <p:txBody>
          <a:bodyPr/>
          <a:lstStyle/>
          <a:p>
            <a:r>
              <a:rPr lang="en-IE"/>
              <a:t>Advancer</a:t>
            </a:r>
          </a:p>
        </p:txBody>
      </p:sp>
      <p:pic>
        <p:nvPicPr>
          <p:cNvPr id="9" name="Tijdelijke aanduiding voor afbeelding 8">
            <a:extLst>
              <a:ext uri="{FF2B5EF4-FFF2-40B4-BE49-F238E27FC236}">
                <a16:creationId xmlns:a16="http://schemas.microsoft.com/office/drawing/2014/main" id="{352D2DC5-7E3F-B653-E5CD-92D184B0739D}"/>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p:pic>
      <p:sp>
        <p:nvSpPr>
          <p:cNvPr id="2" name="Content Placeholder 1">
            <a:extLst>
              <a:ext uri="{FF2B5EF4-FFF2-40B4-BE49-F238E27FC236}">
                <a16:creationId xmlns:a16="http://schemas.microsoft.com/office/drawing/2014/main" id="{11D490DC-F956-2C52-8C76-13083AA5515C}"/>
              </a:ext>
            </a:extLst>
          </p:cNvPr>
          <p:cNvSpPr>
            <a:spLocks noGrp="1"/>
          </p:cNvSpPr>
          <p:nvPr>
            <p:ph type="body" sz="quarter" idx="16"/>
          </p:nvPr>
        </p:nvSpPr>
        <p:spPr/>
        <p:txBody>
          <a:bodyPr/>
          <a:lstStyle/>
          <a:p>
            <a:r>
              <a:rPr lang="en-IE"/>
              <a:t>VARIABLE AIR FLOW</a:t>
            </a:r>
          </a:p>
        </p:txBody>
      </p:sp>
      <p:sp>
        <p:nvSpPr>
          <p:cNvPr id="5" name="Tijdelijke aanduiding voor tekst 4">
            <a:extLst>
              <a:ext uri="{FF2B5EF4-FFF2-40B4-BE49-F238E27FC236}">
                <a16:creationId xmlns:a16="http://schemas.microsoft.com/office/drawing/2014/main" id="{35F7D018-FA3B-28C9-79BE-FF9BD8619FA5}"/>
              </a:ext>
            </a:extLst>
          </p:cNvPr>
          <p:cNvSpPr>
            <a:spLocks noGrp="1"/>
          </p:cNvSpPr>
          <p:nvPr>
            <p:ph type="body" sz="quarter" idx="17"/>
          </p:nvPr>
        </p:nvSpPr>
        <p:spPr/>
        <p:txBody>
          <a:bodyPr/>
          <a:lstStyle/>
          <a:p>
            <a:pPr marL="0" indent="0">
              <a:buNone/>
            </a:pPr>
            <a:r>
              <a:rPr lang="nl-BE" b="1"/>
              <a:t>What is it and Why is it important?</a:t>
            </a:r>
          </a:p>
          <a:p>
            <a:r>
              <a:rPr lang="nl-BE"/>
              <a:t>Lets the customer use the airflow they need when they need it</a:t>
            </a:r>
          </a:p>
          <a:p>
            <a:endParaRPr lang="nl-BE"/>
          </a:p>
          <a:p>
            <a:endParaRPr lang="nl-BE"/>
          </a:p>
        </p:txBody>
      </p:sp>
      <p:pic>
        <p:nvPicPr>
          <p:cNvPr id="8" name="Picture 7">
            <a:extLst>
              <a:ext uri="{FF2B5EF4-FFF2-40B4-BE49-F238E27FC236}">
                <a16:creationId xmlns:a16="http://schemas.microsoft.com/office/drawing/2014/main" id="{B6B03A54-1C0D-ED26-EF1D-EEEA75ABB65D}"/>
              </a:ext>
            </a:extLst>
          </p:cNvPr>
          <p:cNvPicPr>
            <a:picLocks noChangeAspect="1"/>
          </p:cNvPicPr>
          <p:nvPr/>
        </p:nvPicPr>
        <p:blipFill>
          <a:blip r:embed="rId3"/>
          <a:stretch>
            <a:fillRect/>
          </a:stretch>
        </p:blipFill>
        <p:spPr>
          <a:xfrm>
            <a:off x="933450" y="3885835"/>
            <a:ext cx="7125694" cy="4934639"/>
          </a:xfrm>
          <a:prstGeom prst="rect">
            <a:avLst/>
          </a:prstGeom>
        </p:spPr>
      </p:pic>
    </p:spTree>
    <p:extLst>
      <p:ext uri="{BB962C8B-B14F-4D97-AF65-F5344CB8AC3E}">
        <p14:creationId xmlns:p14="http://schemas.microsoft.com/office/powerpoint/2010/main" val="670758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1FD587B-23FD-59D1-AB3C-5782429FB372}"/>
              </a:ext>
            </a:extLst>
          </p:cNvPr>
          <p:cNvSpPr>
            <a:spLocks noGrp="1"/>
          </p:cNvSpPr>
          <p:nvPr>
            <p:ph type="body" sz="quarter" idx="13"/>
          </p:nvPr>
        </p:nvSpPr>
        <p:spPr/>
        <p:txBody>
          <a:bodyPr/>
          <a:lstStyle/>
          <a:p>
            <a:r>
              <a:rPr lang="nl-BE"/>
              <a:t>UNIT DESIGN</a:t>
            </a:r>
          </a:p>
        </p:txBody>
      </p:sp>
      <p:sp>
        <p:nvSpPr>
          <p:cNvPr id="3" name="Titel 2">
            <a:extLst>
              <a:ext uri="{FF2B5EF4-FFF2-40B4-BE49-F238E27FC236}">
                <a16:creationId xmlns:a16="http://schemas.microsoft.com/office/drawing/2014/main" id="{5E4A8327-A930-69FE-96C5-6B3AEF367C37}"/>
              </a:ext>
            </a:extLst>
          </p:cNvPr>
          <p:cNvSpPr>
            <a:spLocks noGrp="1"/>
          </p:cNvSpPr>
          <p:nvPr>
            <p:ph type="title"/>
          </p:nvPr>
        </p:nvSpPr>
        <p:spPr/>
        <p:txBody>
          <a:bodyPr/>
          <a:lstStyle/>
          <a:p>
            <a:r>
              <a:rPr lang="nl-BE"/>
              <a:t>Advancer Spectrum</a:t>
            </a:r>
          </a:p>
        </p:txBody>
      </p:sp>
      <p:sp>
        <p:nvSpPr>
          <p:cNvPr id="24" name="Tijdelijke aanduiding voor tekst 23">
            <a:extLst>
              <a:ext uri="{FF2B5EF4-FFF2-40B4-BE49-F238E27FC236}">
                <a16:creationId xmlns:a16="http://schemas.microsoft.com/office/drawing/2014/main" id="{E8DB25D1-6EDE-210B-0492-1F14C7C05877}"/>
              </a:ext>
            </a:extLst>
          </p:cNvPr>
          <p:cNvSpPr>
            <a:spLocks noGrp="1"/>
          </p:cNvSpPr>
          <p:nvPr>
            <p:ph type="body" sz="quarter" idx="17"/>
          </p:nvPr>
        </p:nvSpPr>
        <p:spPr/>
        <p:txBody>
          <a:bodyPr/>
          <a:lstStyle/>
          <a:p>
            <a:pPr marL="0" indent="0">
              <a:buNone/>
            </a:pPr>
            <a:r>
              <a:rPr lang="en-GB" b="1"/>
              <a:t>New and Modified Components</a:t>
            </a:r>
          </a:p>
          <a:p>
            <a:endParaRPr lang="nl-BE"/>
          </a:p>
        </p:txBody>
      </p:sp>
      <p:pic>
        <p:nvPicPr>
          <p:cNvPr id="5" name="Picture 3">
            <a:extLst>
              <a:ext uri="{FF2B5EF4-FFF2-40B4-BE49-F238E27FC236}">
                <a16:creationId xmlns:a16="http://schemas.microsoft.com/office/drawing/2014/main" id="{907F99A8-5631-AEA3-C6CC-205B4D7A2E9F}"/>
              </a:ext>
            </a:extLst>
          </p:cNvPr>
          <p:cNvPicPr>
            <a:picLocks noChangeAspect="1"/>
          </p:cNvPicPr>
          <p:nvPr/>
        </p:nvPicPr>
        <p:blipFill>
          <a:blip r:embed="rId2"/>
          <a:stretch>
            <a:fillRect/>
          </a:stretch>
        </p:blipFill>
        <p:spPr>
          <a:xfrm>
            <a:off x="9293777" y="1187530"/>
            <a:ext cx="7001067" cy="7481143"/>
          </a:xfrm>
          <a:prstGeom prst="rect">
            <a:avLst/>
          </a:prstGeom>
          <a:noFill/>
          <a:ln cap="flat">
            <a:noFill/>
          </a:ln>
        </p:spPr>
      </p:pic>
      <p:sp>
        <p:nvSpPr>
          <p:cNvPr id="6" name="TextBox 7">
            <a:extLst>
              <a:ext uri="{FF2B5EF4-FFF2-40B4-BE49-F238E27FC236}">
                <a16:creationId xmlns:a16="http://schemas.microsoft.com/office/drawing/2014/main" id="{E66C937B-43FF-D99C-0CE6-695597FE74AF}"/>
              </a:ext>
            </a:extLst>
          </p:cNvPr>
          <p:cNvSpPr txBox="1"/>
          <p:nvPr/>
        </p:nvSpPr>
        <p:spPr>
          <a:xfrm>
            <a:off x="9238180" y="5204424"/>
            <a:ext cx="705321"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Cluster</a:t>
            </a:r>
          </a:p>
        </p:txBody>
      </p:sp>
      <p:sp>
        <p:nvSpPr>
          <p:cNvPr id="7" name="TextBox 8">
            <a:extLst>
              <a:ext uri="{FF2B5EF4-FFF2-40B4-BE49-F238E27FC236}">
                <a16:creationId xmlns:a16="http://schemas.microsoft.com/office/drawing/2014/main" id="{80EE6727-1040-ADC8-2DD3-6D8CEC07CEDA}"/>
              </a:ext>
            </a:extLst>
          </p:cNvPr>
          <p:cNvSpPr txBox="1"/>
          <p:nvPr/>
        </p:nvSpPr>
        <p:spPr>
          <a:xfrm>
            <a:off x="13423087" y="7101789"/>
            <a:ext cx="1874995" cy="677985"/>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DC-DC Convertor </a:t>
            </a:r>
          </a:p>
          <a:p>
            <a:pPr algn="ctr" defTabSz="1227856">
              <a:defRPr sz="1800" b="0" i="0" u="none" strike="noStrike" kern="0" cap="none" spc="0" baseline="0">
                <a:solidFill>
                  <a:srgbClr val="000000"/>
                </a:solidFill>
                <a:uFillTx/>
              </a:defRPr>
            </a:pPr>
            <a:r>
              <a:rPr lang="en-IE" sz="1800">
                <a:solidFill>
                  <a:schemeClr val="bg1"/>
                </a:solidFill>
                <a:cs typeface="Calibri" pitchFamily="34"/>
              </a:rPr>
              <a:t>and Cooling fan</a:t>
            </a:r>
          </a:p>
        </p:txBody>
      </p:sp>
      <p:sp>
        <p:nvSpPr>
          <p:cNvPr id="8" name="TextBox 9">
            <a:extLst>
              <a:ext uri="{FF2B5EF4-FFF2-40B4-BE49-F238E27FC236}">
                <a16:creationId xmlns:a16="http://schemas.microsoft.com/office/drawing/2014/main" id="{8230E3D6-EBF9-5CB4-A66C-76154642DFAD}"/>
              </a:ext>
            </a:extLst>
          </p:cNvPr>
          <p:cNvSpPr txBox="1"/>
          <p:nvPr/>
        </p:nvSpPr>
        <p:spPr>
          <a:xfrm>
            <a:off x="15958714" y="6080330"/>
            <a:ext cx="1997909" cy="677985"/>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Expansion module </a:t>
            </a:r>
          </a:p>
          <a:p>
            <a:pPr algn="ctr" defTabSz="1227856">
              <a:defRPr sz="1800" b="0" i="0" u="none" strike="noStrike" kern="0" cap="none" spc="0" baseline="0">
                <a:solidFill>
                  <a:srgbClr val="000000"/>
                </a:solidFill>
                <a:uFillTx/>
              </a:defRPr>
            </a:pPr>
            <a:r>
              <a:rPr lang="en-IE" sz="1800">
                <a:solidFill>
                  <a:schemeClr val="bg1"/>
                </a:solidFill>
                <a:cs typeface="Calibri" pitchFamily="34"/>
              </a:rPr>
              <a:t>and enclosure</a:t>
            </a:r>
          </a:p>
        </p:txBody>
      </p:sp>
      <p:sp>
        <p:nvSpPr>
          <p:cNvPr id="9" name="TextBox 10">
            <a:extLst>
              <a:ext uri="{FF2B5EF4-FFF2-40B4-BE49-F238E27FC236}">
                <a16:creationId xmlns:a16="http://schemas.microsoft.com/office/drawing/2014/main" id="{D5B435D6-9DC0-7738-9243-1B04C3547CBE}"/>
              </a:ext>
            </a:extLst>
          </p:cNvPr>
          <p:cNvSpPr txBox="1"/>
          <p:nvPr/>
        </p:nvSpPr>
        <p:spPr>
          <a:xfrm>
            <a:off x="15955136" y="7116955"/>
            <a:ext cx="1926292"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Power Distribution</a:t>
            </a:r>
          </a:p>
        </p:txBody>
      </p:sp>
      <p:sp>
        <p:nvSpPr>
          <p:cNvPr id="10" name="TextBox 15">
            <a:extLst>
              <a:ext uri="{FF2B5EF4-FFF2-40B4-BE49-F238E27FC236}">
                <a16:creationId xmlns:a16="http://schemas.microsoft.com/office/drawing/2014/main" id="{6043C281-E560-0196-130C-A54A78E5D4CD}"/>
              </a:ext>
            </a:extLst>
          </p:cNvPr>
          <p:cNvSpPr txBox="1"/>
          <p:nvPr/>
        </p:nvSpPr>
        <p:spPr>
          <a:xfrm>
            <a:off x="10583804" y="7804382"/>
            <a:ext cx="2686633"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Motor-gen belt and pulley</a:t>
            </a:r>
          </a:p>
        </p:txBody>
      </p:sp>
      <p:sp>
        <p:nvSpPr>
          <p:cNvPr id="11" name="TextBox 16">
            <a:extLst>
              <a:ext uri="{FF2B5EF4-FFF2-40B4-BE49-F238E27FC236}">
                <a16:creationId xmlns:a16="http://schemas.microsoft.com/office/drawing/2014/main" id="{249755BE-FCD3-EF03-13E6-A1105B5C8653}"/>
              </a:ext>
            </a:extLst>
          </p:cNvPr>
          <p:cNvSpPr txBox="1"/>
          <p:nvPr/>
        </p:nvSpPr>
        <p:spPr>
          <a:xfrm>
            <a:off x="9448019" y="3636890"/>
            <a:ext cx="1508425"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Shut-off valves</a:t>
            </a:r>
          </a:p>
        </p:txBody>
      </p:sp>
      <p:sp>
        <p:nvSpPr>
          <p:cNvPr id="12" name="TextBox 13">
            <a:extLst>
              <a:ext uri="{FF2B5EF4-FFF2-40B4-BE49-F238E27FC236}">
                <a16:creationId xmlns:a16="http://schemas.microsoft.com/office/drawing/2014/main" id="{106C1E87-8FEC-BBB4-25DB-F20127A24EE3}"/>
              </a:ext>
            </a:extLst>
          </p:cNvPr>
          <p:cNvSpPr txBox="1"/>
          <p:nvPr/>
        </p:nvSpPr>
        <p:spPr>
          <a:xfrm>
            <a:off x="10344047" y="6940091"/>
            <a:ext cx="1051053"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X430 - DS</a:t>
            </a:r>
          </a:p>
        </p:txBody>
      </p:sp>
      <p:sp>
        <p:nvSpPr>
          <p:cNvPr id="13" name="TextBox 17">
            <a:extLst>
              <a:ext uri="{FF2B5EF4-FFF2-40B4-BE49-F238E27FC236}">
                <a16:creationId xmlns:a16="http://schemas.microsoft.com/office/drawing/2014/main" id="{3DA0AE18-6737-5AF2-0E78-6ABD873B1DB6}"/>
              </a:ext>
            </a:extLst>
          </p:cNvPr>
          <p:cNvSpPr txBox="1"/>
          <p:nvPr/>
        </p:nvSpPr>
        <p:spPr>
          <a:xfrm>
            <a:off x="10608367" y="4469121"/>
            <a:ext cx="445635"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HGS</a:t>
            </a:r>
          </a:p>
        </p:txBody>
      </p:sp>
      <p:sp>
        <p:nvSpPr>
          <p:cNvPr id="14" name="TextBox 24">
            <a:extLst>
              <a:ext uri="{FF2B5EF4-FFF2-40B4-BE49-F238E27FC236}">
                <a16:creationId xmlns:a16="http://schemas.microsoft.com/office/drawing/2014/main" id="{A3224AA3-D2DB-E390-556F-32CD976AD70F}"/>
              </a:ext>
            </a:extLst>
          </p:cNvPr>
          <p:cNvSpPr txBox="1"/>
          <p:nvPr/>
        </p:nvSpPr>
        <p:spPr>
          <a:xfrm>
            <a:off x="15955136" y="7862135"/>
            <a:ext cx="854401"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Controls</a:t>
            </a:r>
          </a:p>
        </p:txBody>
      </p:sp>
      <p:pic>
        <p:nvPicPr>
          <p:cNvPr id="15" name="Picture 4">
            <a:extLst>
              <a:ext uri="{FF2B5EF4-FFF2-40B4-BE49-F238E27FC236}">
                <a16:creationId xmlns:a16="http://schemas.microsoft.com/office/drawing/2014/main" id="{1180019C-226E-B20A-8897-B922EF95469D}"/>
              </a:ext>
            </a:extLst>
          </p:cNvPr>
          <p:cNvPicPr>
            <a:picLocks noChangeAspect="1"/>
          </p:cNvPicPr>
          <p:nvPr/>
        </p:nvPicPr>
        <p:blipFill>
          <a:blip r:embed="rId3"/>
          <a:stretch>
            <a:fillRect/>
          </a:stretch>
        </p:blipFill>
        <p:spPr>
          <a:xfrm>
            <a:off x="933449" y="4051335"/>
            <a:ext cx="6689383" cy="4617338"/>
          </a:xfrm>
          <a:prstGeom prst="rect">
            <a:avLst/>
          </a:prstGeom>
          <a:noFill/>
          <a:ln cap="flat">
            <a:noFill/>
          </a:ln>
        </p:spPr>
      </p:pic>
      <p:sp>
        <p:nvSpPr>
          <p:cNvPr id="16" name="TextBox 11">
            <a:extLst>
              <a:ext uri="{FF2B5EF4-FFF2-40B4-BE49-F238E27FC236}">
                <a16:creationId xmlns:a16="http://schemas.microsoft.com/office/drawing/2014/main" id="{A9F9A51F-E831-17AC-3C88-686F457AAFA9}"/>
              </a:ext>
            </a:extLst>
          </p:cNvPr>
          <p:cNvSpPr txBox="1"/>
          <p:nvPr/>
        </p:nvSpPr>
        <p:spPr>
          <a:xfrm>
            <a:off x="5699260" y="6913987"/>
            <a:ext cx="1530867"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SLHX assembly</a:t>
            </a:r>
          </a:p>
        </p:txBody>
      </p:sp>
      <p:sp>
        <p:nvSpPr>
          <p:cNvPr id="17" name="TextBox 12">
            <a:extLst>
              <a:ext uri="{FF2B5EF4-FFF2-40B4-BE49-F238E27FC236}">
                <a16:creationId xmlns:a16="http://schemas.microsoft.com/office/drawing/2014/main" id="{42D97738-4252-00F0-75C7-374D2430DEBA}"/>
              </a:ext>
            </a:extLst>
          </p:cNvPr>
          <p:cNvSpPr txBox="1"/>
          <p:nvPr/>
        </p:nvSpPr>
        <p:spPr>
          <a:xfrm>
            <a:off x="2173489" y="6110574"/>
            <a:ext cx="2190788"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Remote Evap. Tubing</a:t>
            </a:r>
          </a:p>
        </p:txBody>
      </p:sp>
      <p:sp>
        <p:nvSpPr>
          <p:cNvPr id="18" name="TextBox 14">
            <a:extLst>
              <a:ext uri="{FF2B5EF4-FFF2-40B4-BE49-F238E27FC236}">
                <a16:creationId xmlns:a16="http://schemas.microsoft.com/office/drawing/2014/main" id="{44864DE9-3790-C640-FAF9-9AD7677D37D2}"/>
              </a:ext>
            </a:extLst>
          </p:cNvPr>
          <p:cNvSpPr txBox="1"/>
          <p:nvPr/>
        </p:nvSpPr>
        <p:spPr>
          <a:xfrm>
            <a:off x="2217974" y="5461579"/>
            <a:ext cx="1359346"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Tubing Cover</a:t>
            </a:r>
          </a:p>
        </p:txBody>
      </p:sp>
      <p:sp>
        <p:nvSpPr>
          <p:cNvPr id="19" name="TextBox 18">
            <a:extLst>
              <a:ext uri="{FF2B5EF4-FFF2-40B4-BE49-F238E27FC236}">
                <a16:creationId xmlns:a16="http://schemas.microsoft.com/office/drawing/2014/main" id="{15E58AC3-D4ED-A1F0-FAF1-3502DBD1298D}"/>
              </a:ext>
            </a:extLst>
          </p:cNvPr>
          <p:cNvSpPr txBox="1"/>
          <p:nvPr/>
        </p:nvSpPr>
        <p:spPr>
          <a:xfrm>
            <a:off x="2198877" y="8150437"/>
            <a:ext cx="341440" cy="400986"/>
          </a:xfrm>
          <a:prstGeom prst="rect">
            <a:avLst/>
          </a:prstGeom>
          <a:solidFill>
            <a:schemeClr val="tx1"/>
          </a:solidFill>
          <a:ln cap="flat">
            <a:noFill/>
          </a:ln>
        </p:spPr>
        <p:txBody>
          <a:bodyPr vert="horz" wrap="non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LLS</a:t>
            </a:r>
          </a:p>
        </p:txBody>
      </p:sp>
      <p:grpSp>
        <p:nvGrpSpPr>
          <p:cNvPr id="23" name="Groep 22">
            <a:extLst>
              <a:ext uri="{FF2B5EF4-FFF2-40B4-BE49-F238E27FC236}">
                <a16:creationId xmlns:a16="http://schemas.microsoft.com/office/drawing/2014/main" id="{5398DE9C-67FA-914B-16FA-1708D00D5C5D}"/>
              </a:ext>
            </a:extLst>
          </p:cNvPr>
          <p:cNvGrpSpPr/>
          <p:nvPr/>
        </p:nvGrpSpPr>
        <p:grpSpPr>
          <a:xfrm>
            <a:off x="4110704" y="2733945"/>
            <a:ext cx="4975641" cy="2938371"/>
            <a:chOff x="3868725" y="5898658"/>
            <a:chExt cx="4975641" cy="2938371"/>
          </a:xfrm>
        </p:grpSpPr>
        <p:pic>
          <p:nvPicPr>
            <p:cNvPr id="20" name="Afbeelding 19">
              <a:extLst>
                <a:ext uri="{FF2B5EF4-FFF2-40B4-BE49-F238E27FC236}">
                  <a16:creationId xmlns:a16="http://schemas.microsoft.com/office/drawing/2014/main" id="{11240CB0-5ACC-5350-6256-85837CA4D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68725" y="5898658"/>
              <a:ext cx="4975641" cy="2938371"/>
            </a:xfrm>
            <a:prstGeom prst="rect">
              <a:avLst/>
            </a:prstGeom>
          </p:spPr>
        </p:pic>
        <p:sp>
          <p:nvSpPr>
            <p:cNvPr id="21" name="Ovaal 20">
              <a:extLst>
                <a:ext uri="{FF2B5EF4-FFF2-40B4-BE49-F238E27FC236}">
                  <a16:creationId xmlns:a16="http://schemas.microsoft.com/office/drawing/2014/main" id="{47145201-F769-C17B-FEDB-43829A32FDAF}"/>
                </a:ext>
              </a:extLst>
            </p:cNvPr>
            <p:cNvSpPr/>
            <p:nvPr/>
          </p:nvSpPr>
          <p:spPr>
            <a:xfrm>
              <a:off x="4647702" y="5985424"/>
              <a:ext cx="1266765" cy="1266765"/>
            </a:xfrm>
            <a:prstGeom prst="ellipse">
              <a:avLst/>
            </a:prstGeom>
            <a:noFill/>
            <a:ln w="38100">
              <a:solidFill>
                <a:srgbClr val="009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xtBox 29">
              <a:extLst>
                <a:ext uri="{FF2B5EF4-FFF2-40B4-BE49-F238E27FC236}">
                  <a16:creationId xmlns:a16="http://schemas.microsoft.com/office/drawing/2014/main" id="{ABC37351-6E73-77E1-A644-5775A38B071E}"/>
                </a:ext>
              </a:extLst>
            </p:cNvPr>
            <p:cNvSpPr txBox="1"/>
            <p:nvPr/>
          </p:nvSpPr>
          <p:spPr>
            <a:xfrm>
              <a:off x="6022471" y="6691879"/>
              <a:ext cx="670973" cy="413297"/>
            </a:xfrm>
            <a:prstGeom prst="rect">
              <a:avLst/>
            </a:prstGeom>
            <a:solidFill>
              <a:schemeClr val="tx1"/>
            </a:solidFill>
            <a:ln cap="flat">
              <a:noFill/>
            </a:ln>
          </p:spPr>
          <p:txBody>
            <a:bodyPr vert="horz" wrap="square" lIns="0" tIns="61394" rIns="0" bIns="61394" anchor="t" anchorCtr="0" compatLnSpc="1">
              <a:spAutoFit/>
            </a:bodyPr>
            <a:lstStyle/>
            <a:p>
              <a:pPr algn="ctr" defTabSz="1227856">
                <a:defRPr sz="1800" b="0" i="0" u="none" strike="noStrike" kern="0" cap="none" spc="0" baseline="0">
                  <a:solidFill>
                    <a:srgbClr val="000000"/>
                  </a:solidFill>
                  <a:uFillTx/>
                </a:defRPr>
              </a:pPr>
              <a:r>
                <a:rPr lang="en-IE" sz="1800">
                  <a:solidFill>
                    <a:schemeClr val="bg1"/>
                  </a:solidFill>
                  <a:cs typeface="Calibri" pitchFamily="34"/>
                </a:rPr>
                <a:t>S3A</a:t>
              </a:r>
            </a:p>
          </p:txBody>
        </p:sp>
      </p:grpSp>
    </p:spTree>
    <p:extLst>
      <p:ext uri="{BB962C8B-B14F-4D97-AF65-F5344CB8AC3E}">
        <p14:creationId xmlns:p14="http://schemas.microsoft.com/office/powerpoint/2010/main" val="359101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9F93980-209C-5DD1-83D5-2151B0280C4D}"/>
              </a:ext>
            </a:extLst>
          </p:cNvPr>
          <p:cNvSpPr>
            <a:spLocks noGrp="1"/>
          </p:cNvSpPr>
          <p:nvPr>
            <p:ph type="body" sz="quarter" idx="13"/>
          </p:nvPr>
        </p:nvSpPr>
        <p:spPr/>
        <p:txBody>
          <a:bodyPr/>
          <a:lstStyle/>
          <a:p>
            <a:r>
              <a:rPr lang="nl-BE"/>
              <a:t>LOWER FUEL CONSUMPTION – MOST EFFICIENT ARCHITECTURE</a:t>
            </a:r>
            <a:br>
              <a:rPr lang="nl-BE"/>
            </a:br>
            <a:endParaRPr lang="nl-BE"/>
          </a:p>
        </p:txBody>
      </p:sp>
      <p:sp>
        <p:nvSpPr>
          <p:cNvPr id="3" name="Titel 2">
            <a:extLst>
              <a:ext uri="{FF2B5EF4-FFF2-40B4-BE49-F238E27FC236}">
                <a16:creationId xmlns:a16="http://schemas.microsoft.com/office/drawing/2014/main" id="{16E16A03-5F3E-CBC4-9FE4-1141F44355EF}"/>
              </a:ext>
            </a:extLst>
          </p:cNvPr>
          <p:cNvSpPr>
            <a:spLocks noGrp="1"/>
          </p:cNvSpPr>
          <p:nvPr>
            <p:ph type="title"/>
          </p:nvPr>
        </p:nvSpPr>
        <p:spPr/>
        <p:txBody>
          <a:bodyPr/>
          <a:lstStyle/>
          <a:p>
            <a:r>
              <a:rPr lang="nl-BE"/>
              <a:t>Advancer MT Benefits</a:t>
            </a:r>
          </a:p>
        </p:txBody>
      </p:sp>
      <p:sp>
        <p:nvSpPr>
          <p:cNvPr id="4" name="Tijdelijke aanduiding voor tekst 3">
            <a:extLst>
              <a:ext uri="{FF2B5EF4-FFF2-40B4-BE49-F238E27FC236}">
                <a16:creationId xmlns:a16="http://schemas.microsoft.com/office/drawing/2014/main" id="{B78D3929-BD1D-10FC-B375-7155FD936A49}"/>
              </a:ext>
            </a:extLst>
          </p:cNvPr>
          <p:cNvSpPr>
            <a:spLocks noGrp="1"/>
          </p:cNvSpPr>
          <p:nvPr>
            <p:ph type="body" sz="quarter" idx="17"/>
          </p:nvPr>
        </p:nvSpPr>
        <p:spPr>
          <a:xfrm>
            <a:off x="933449" y="2109169"/>
            <a:ext cx="6858001" cy="6093628"/>
          </a:xfrm>
        </p:spPr>
        <p:txBody>
          <a:bodyPr>
            <a:normAutofit/>
          </a:bodyPr>
          <a:lstStyle/>
          <a:p>
            <a:pPr marL="0" indent="0">
              <a:buNone/>
            </a:pPr>
            <a:r>
              <a:rPr lang="nl-BE" sz="2400" b="1"/>
              <a:t>Minimal Environmental Impact: Fuel &amp; System efficiency</a:t>
            </a:r>
            <a:endParaRPr lang="nl-BE" sz="2400"/>
          </a:p>
          <a:p>
            <a:r>
              <a:rPr lang="nl-BE" sz="2400"/>
              <a:t>The A-Series architecture with direct drive of the compressor, combined with a state-of-the-art refrigeration architecture, delivers a high overall drive efficiency   </a:t>
            </a:r>
          </a:p>
          <a:p>
            <a:r>
              <a:rPr lang="nl-BE" sz="2400" b="1"/>
              <a:t>Benefit</a:t>
            </a:r>
            <a:r>
              <a:rPr lang="nl-BE" sz="2400"/>
              <a:t>: A-500 SP refrigeration capacity is not compromised due to maximum engine power restrictions.  A-500 Spectrum increased capacity vs. SLXi Spectrum.</a:t>
            </a:r>
          </a:p>
          <a:p>
            <a:r>
              <a:rPr lang="nl-BE" sz="2400"/>
              <a:t>Customers will see uncompromised pull-down times, better temperature control in both zones with reduced fuel consumption</a:t>
            </a:r>
          </a:p>
          <a:p>
            <a:endParaRPr lang="nl-BE" sz="2400"/>
          </a:p>
        </p:txBody>
      </p:sp>
      <p:pic>
        <p:nvPicPr>
          <p:cNvPr id="5" name="Picture 3">
            <a:extLst>
              <a:ext uri="{FF2B5EF4-FFF2-40B4-BE49-F238E27FC236}">
                <a16:creationId xmlns:a16="http://schemas.microsoft.com/office/drawing/2014/main" id="{554DB8E4-7AD2-1C8B-E516-67A976C0931D}"/>
              </a:ext>
            </a:extLst>
          </p:cNvPr>
          <p:cNvPicPr>
            <a:picLocks noChangeAspect="1"/>
          </p:cNvPicPr>
          <p:nvPr/>
        </p:nvPicPr>
        <p:blipFill>
          <a:blip r:embed="rId2"/>
          <a:stretch>
            <a:fillRect/>
          </a:stretch>
        </p:blipFill>
        <p:spPr>
          <a:xfrm>
            <a:off x="8762765" y="2321651"/>
            <a:ext cx="8955494" cy="6364310"/>
          </a:xfrm>
          <a:prstGeom prst="rect">
            <a:avLst/>
          </a:prstGeom>
        </p:spPr>
      </p:pic>
    </p:spTree>
    <p:extLst>
      <p:ext uri="{BB962C8B-B14F-4D97-AF65-F5344CB8AC3E}">
        <p14:creationId xmlns:p14="http://schemas.microsoft.com/office/powerpoint/2010/main" val="32491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187EDCCE-9FC2-1AD3-8A22-38BFE6A574E5}"/>
              </a:ext>
            </a:extLst>
          </p:cNvPr>
          <p:cNvGrpSpPr/>
          <p:nvPr/>
        </p:nvGrpSpPr>
        <p:grpSpPr>
          <a:xfrm>
            <a:off x="626644" y="4508384"/>
            <a:ext cx="6240328" cy="4711321"/>
            <a:chOff x="5430740" y="1901233"/>
            <a:chExt cx="9832162" cy="6836495"/>
          </a:xfrm>
        </p:grpSpPr>
        <p:pic>
          <p:nvPicPr>
            <p:cNvPr id="16" name="Picture 1">
              <a:extLst>
                <a:ext uri="{FF2B5EF4-FFF2-40B4-BE49-F238E27FC236}">
                  <a16:creationId xmlns:a16="http://schemas.microsoft.com/office/drawing/2014/main" id="{3C65E4CB-67B5-7CBC-3C47-9420D74B0DD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30740" y="1901233"/>
              <a:ext cx="9832162" cy="6836495"/>
            </a:xfrm>
            <a:prstGeom prst="rect">
              <a:avLst/>
            </a:prstGeom>
            <a:noFill/>
            <a:ln cap="flat">
              <a:noFill/>
            </a:ln>
          </p:spPr>
        </p:pic>
        <p:pic>
          <p:nvPicPr>
            <p:cNvPr id="17" name="Picture 9" descr="Table&#10;&#10;Description automatically generated">
              <a:extLst>
                <a:ext uri="{FF2B5EF4-FFF2-40B4-BE49-F238E27FC236}">
                  <a16:creationId xmlns:a16="http://schemas.microsoft.com/office/drawing/2014/main" id="{10BB47C9-FDA9-1291-9616-8CD4B4DA72EE}"/>
                </a:ext>
              </a:extLst>
            </p:cNvPr>
            <p:cNvPicPr>
              <a:picLocks noChangeAspect="1"/>
            </p:cNvPicPr>
            <p:nvPr/>
          </p:nvPicPr>
          <p:blipFill>
            <a:blip r:embed="rId4"/>
            <a:stretch>
              <a:fillRect/>
            </a:stretch>
          </p:blipFill>
          <p:spPr>
            <a:xfrm>
              <a:off x="6961499" y="3287374"/>
              <a:ext cx="7410258" cy="4701091"/>
            </a:xfrm>
            <a:prstGeom prst="rect">
              <a:avLst/>
            </a:prstGeom>
            <a:noFill/>
            <a:ln cap="flat">
              <a:noFill/>
            </a:ln>
          </p:spPr>
        </p:pic>
      </p:grpSp>
      <p:grpSp>
        <p:nvGrpSpPr>
          <p:cNvPr id="18" name="Group 25">
            <a:extLst>
              <a:ext uri="{FF2B5EF4-FFF2-40B4-BE49-F238E27FC236}">
                <a16:creationId xmlns:a16="http://schemas.microsoft.com/office/drawing/2014/main" id="{BE3B2935-E13F-DC41-133C-96391F35C5A8}"/>
              </a:ext>
            </a:extLst>
          </p:cNvPr>
          <p:cNvGrpSpPr/>
          <p:nvPr/>
        </p:nvGrpSpPr>
        <p:grpSpPr>
          <a:xfrm>
            <a:off x="10906870" y="4436641"/>
            <a:ext cx="6799131" cy="4800027"/>
            <a:chOff x="11879978" y="3825553"/>
            <a:chExt cx="6052941" cy="4749428"/>
          </a:xfrm>
        </p:grpSpPr>
        <p:pic>
          <p:nvPicPr>
            <p:cNvPr id="19" name="Picture 3">
              <a:extLst>
                <a:ext uri="{FF2B5EF4-FFF2-40B4-BE49-F238E27FC236}">
                  <a16:creationId xmlns:a16="http://schemas.microsoft.com/office/drawing/2014/main" id="{99849BE0-386E-5CDD-3489-8C98E16416D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879978" y="3825553"/>
              <a:ext cx="6052941" cy="4749428"/>
            </a:xfrm>
            <a:prstGeom prst="rect">
              <a:avLst/>
            </a:prstGeom>
            <a:noFill/>
            <a:ln cap="flat">
              <a:noFill/>
            </a:ln>
          </p:spPr>
        </p:pic>
        <p:pic>
          <p:nvPicPr>
            <p:cNvPr id="20" name="Picture 19" descr="A picture containing graphical user interface&#10;&#10;Description automatically generated">
              <a:extLst>
                <a:ext uri="{FF2B5EF4-FFF2-40B4-BE49-F238E27FC236}">
                  <a16:creationId xmlns:a16="http://schemas.microsoft.com/office/drawing/2014/main" id="{376369B7-DEF3-B070-A454-DAB21AC2AB55}"/>
                </a:ext>
              </a:extLst>
            </p:cNvPr>
            <p:cNvPicPr>
              <a:picLocks noChangeAspect="1"/>
            </p:cNvPicPr>
            <p:nvPr/>
          </p:nvPicPr>
          <p:blipFill>
            <a:blip r:embed="rId6"/>
            <a:stretch>
              <a:fillRect/>
            </a:stretch>
          </p:blipFill>
          <p:spPr>
            <a:xfrm>
              <a:off x="12771991" y="5104323"/>
              <a:ext cx="4268906" cy="2952731"/>
            </a:xfrm>
            <a:prstGeom prst="rect">
              <a:avLst/>
            </a:prstGeom>
            <a:noFill/>
            <a:ln cap="flat">
              <a:noFill/>
            </a:ln>
          </p:spPr>
        </p:pic>
      </p:grpSp>
      <p:sp>
        <p:nvSpPr>
          <p:cNvPr id="15" name="Tijdelijke aanduiding voor tekst 14">
            <a:extLst>
              <a:ext uri="{FF2B5EF4-FFF2-40B4-BE49-F238E27FC236}">
                <a16:creationId xmlns:a16="http://schemas.microsoft.com/office/drawing/2014/main" id="{0E979BBA-DD65-D93A-8C4F-A7E29B71780B}"/>
              </a:ext>
            </a:extLst>
          </p:cNvPr>
          <p:cNvSpPr>
            <a:spLocks noGrp="1"/>
          </p:cNvSpPr>
          <p:nvPr>
            <p:ph type="body" sz="quarter" idx="13"/>
          </p:nvPr>
        </p:nvSpPr>
        <p:spPr/>
        <p:txBody>
          <a:bodyPr/>
          <a:lstStyle/>
          <a:p>
            <a:pPr defTabSz="1227856">
              <a:lnSpc>
                <a:spcPct val="90000"/>
              </a:lnSpc>
              <a:defRPr sz="1800" b="0" i="0" u="none" strike="noStrike" kern="0" cap="none" spc="0" baseline="0">
                <a:solidFill>
                  <a:srgbClr val="000000"/>
                </a:solidFill>
                <a:uFillTx/>
              </a:defRPr>
            </a:pPr>
            <a:r>
              <a:rPr lang="en-US" sz="2800">
                <a:solidFill>
                  <a:srgbClr val="0098D7"/>
                </a:solidFill>
                <a:latin typeface="+mn-lt"/>
              </a:rPr>
              <a:t>THE NEW A-SERIES SPECTRUM CONTROLLER</a:t>
            </a:r>
          </a:p>
        </p:txBody>
      </p:sp>
      <p:sp>
        <p:nvSpPr>
          <p:cNvPr id="3" name="Title 2">
            <a:extLst>
              <a:ext uri="{FF2B5EF4-FFF2-40B4-BE49-F238E27FC236}">
                <a16:creationId xmlns:a16="http://schemas.microsoft.com/office/drawing/2014/main" id="{7A4C98C4-05B4-212C-E626-99D79D7207AB}"/>
              </a:ext>
            </a:extLst>
          </p:cNvPr>
          <p:cNvSpPr>
            <a:spLocks noGrp="1"/>
          </p:cNvSpPr>
          <p:nvPr>
            <p:ph type="title"/>
          </p:nvPr>
        </p:nvSpPr>
        <p:spPr/>
        <p:txBody>
          <a:bodyPr/>
          <a:lstStyle/>
          <a:p>
            <a:r>
              <a:rPr lang="en-IE"/>
              <a:t>Advancer Spectrum</a:t>
            </a:r>
          </a:p>
        </p:txBody>
      </p:sp>
      <p:sp>
        <p:nvSpPr>
          <p:cNvPr id="24" name="Tekstvak 23">
            <a:extLst>
              <a:ext uri="{FF2B5EF4-FFF2-40B4-BE49-F238E27FC236}">
                <a16:creationId xmlns:a16="http://schemas.microsoft.com/office/drawing/2014/main" id="{CA9B5EC7-048B-CD8C-80CC-54810A798542}"/>
              </a:ext>
            </a:extLst>
          </p:cNvPr>
          <p:cNvSpPr txBox="1"/>
          <p:nvPr/>
        </p:nvSpPr>
        <p:spPr>
          <a:xfrm>
            <a:off x="986650" y="2615273"/>
            <a:ext cx="2458695" cy="1200329"/>
          </a:xfrm>
          <a:prstGeom prst="rect">
            <a:avLst/>
          </a:prstGeom>
          <a:noFill/>
        </p:spPr>
        <p:txBody>
          <a:bodyPr wrap="square" lIns="0" rIns="0">
            <a:spAutoFit/>
          </a:bodyPr>
          <a:lstStyle/>
          <a:p>
            <a:pPr lvl="0"/>
            <a:r>
              <a:rPr lang="en-US" sz="2400">
                <a:solidFill>
                  <a:srgbClr val="111E39"/>
                </a:solidFill>
                <a:cs typeface="Calibri"/>
              </a:rPr>
              <a:t>Temperature displayed in tenths of degrees</a:t>
            </a:r>
            <a:endParaRPr lang="en-US" sz="2400">
              <a:solidFill>
                <a:srgbClr val="111E39"/>
              </a:solidFill>
              <a:cs typeface="Calibri" pitchFamily="34"/>
            </a:endParaRPr>
          </a:p>
        </p:txBody>
      </p:sp>
      <p:sp>
        <p:nvSpPr>
          <p:cNvPr id="25" name="Tekstvak 24">
            <a:extLst>
              <a:ext uri="{FF2B5EF4-FFF2-40B4-BE49-F238E27FC236}">
                <a16:creationId xmlns:a16="http://schemas.microsoft.com/office/drawing/2014/main" id="{C9D23EE4-50D4-8762-CC27-0379870A79FA}"/>
              </a:ext>
            </a:extLst>
          </p:cNvPr>
          <p:cNvSpPr txBox="1"/>
          <p:nvPr/>
        </p:nvSpPr>
        <p:spPr>
          <a:xfrm>
            <a:off x="5104005" y="2619419"/>
            <a:ext cx="2724151" cy="1200329"/>
          </a:xfrm>
          <a:prstGeom prst="rect">
            <a:avLst/>
          </a:prstGeom>
          <a:noFill/>
        </p:spPr>
        <p:txBody>
          <a:bodyPr wrap="square" lIns="0" rIns="0">
            <a:spAutoFit/>
          </a:bodyPr>
          <a:lstStyle/>
          <a:p>
            <a:pPr>
              <a:lnSpc>
                <a:spcPct val="100000"/>
              </a:lnSpc>
              <a:spcBef>
                <a:spcPts val="1300"/>
              </a:spcBef>
            </a:pPr>
            <a:r>
              <a:rPr lang="en-US" sz="2400" b="1">
                <a:solidFill>
                  <a:srgbClr val="111E39"/>
                </a:solidFill>
                <a:cs typeface="Segoe UI"/>
              </a:rPr>
              <a:t>Advanced temperature </a:t>
            </a:r>
            <a:r>
              <a:rPr lang="en-US" sz="2400" b="1">
                <a:solidFill>
                  <a:srgbClr val="111E39"/>
                </a:solidFill>
                <a:cs typeface="Segoe UI" panose="020B0502040204020203" pitchFamily="34" charset="0"/>
              </a:rPr>
              <a:t> </a:t>
            </a:r>
            <a:br>
              <a:rPr lang="en-US" sz="2400" b="1">
                <a:solidFill>
                  <a:srgbClr val="111E39"/>
                </a:solidFill>
                <a:cs typeface="Segoe UI" panose="020B0502040204020203" pitchFamily="34" charset="0"/>
              </a:rPr>
            </a:br>
            <a:r>
              <a:rPr lang="en-US" sz="2400" b="1">
                <a:solidFill>
                  <a:srgbClr val="111E39"/>
                </a:solidFill>
                <a:cs typeface="Segoe UI"/>
              </a:rPr>
              <a:t>control</a:t>
            </a:r>
            <a:endParaRPr lang="en-US" sz="2400" b="1">
              <a:solidFill>
                <a:srgbClr val="111E39"/>
              </a:solidFill>
              <a:cs typeface="Segoe UI" panose="020B0502040204020203" pitchFamily="34" charset="0"/>
            </a:endParaRPr>
          </a:p>
        </p:txBody>
      </p:sp>
      <p:sp>
        <p:nvSpPr>
          <p:cNvPr id="26" name="Tekstvak 25">
            <a:extLst>
              <a:ext uri="{FF2B5EF4-FFF2-40B4-BE49-F238E27FC236}">
                <a16:creationId xmlns:a16="http://schemas.microsoft.com/office/drawing/2014/main" id="{31F7D220-51E5-1977-5F42-9CA24B82A6CF}"/>
              </a:ext>
            </a:extLst>
          </p:cNvPr>
          <p:cNvSpPr txBox="1"/>
          <p:nvPr/>
        </p:nvSpPr>
        <p:spPr>
          <a:xfrm>
            <a:off x="10831084" y="2256074"/>
            <a:ext cx="3276464" cy="2308324"/>
          </a:xfrm>
          <a:prstGeom prst="rect">
            <a:avLst/>
          </a:prstGeom>
          <a:noFill/>
        </p:spPr>
        <p:txBody>
          <a:bodyPr wrap="square" lIns="0" rIns="0">
            <a:spAutoFit/>
          </a:bodyPr>
          <a:lstStyle/>
          <a:p>
            <a:pPr lvl="0"/>
            <a:r>
              <a:rPr lang="en-US" sz="2400">
                <a:solidFill>
                  <a:srgbClr val="111E39"/>
                </a:solidFill>
                <a:cs typeface="Calibri"/>
              </a:rPr>
              <a:t>Logically grouped alarms (info alarms, check alarms, shutdown alarms) will be now visible on the standard HMI display </a:t>
            </a:r>
          </a:p>
        </p:txBody>
      </p:sp>
      <p:sp>
        <p:nvSpPr>
          <p:cNvPr id="27" name="Tekstvak 26">
            <a:extLst>
              <a:ext uri="{FF2B5EF4-FFF2-40B4-BE49-F238E27FC236}">
                <a16:creationId xmlns:a16="http://schemas.microsoft.com/office/drawing/2014/main" id="{F1DC9411-BB07-DA64-9529-F50D2A45B890}"/>
              </a:ext>
            </a:extLst>
          </p:cNvPr>
          <p:cNvSpPr txBox="1"/>
          <p:nvPr/>
        </p:nvSpPr>
        <p:spPr>
          <a:xfrm>
            <a:off x="15790126" y="2619419"/>
            <a:ext cx="1564425" cy="1200329"/>
          </a:xfrm>
          <a:prstGeom prst="rect">
            <a:avLst/>
          </a:prstGeom>
          <a:noFill/>
        </p:spPr>
        <p:txBody>
          <a:bodyPr wrap="square" lIns="0" rIns="0">
            <a:spAutoFit/>
          </a:bodyPr>
          <a:lstStyle/>
          <a:p>
            <a:pPr defTabSz="1227856">
              <a:spcBef>
                <a:spcPts val="1343"/>
              </a:spcBef>
              <a:defRPr sz="1800" b="0" i="0" u="none" strike="noStrike" kern="0" cap="none" spc="0" baseline="0">
                <a:solidFill>
                  <a:srgbClr val="000000"/>
                </a:solidFill>
                <a:uFillTx/>
              </a:defRPr>
            </a:pPr>
            <a:r>
              <a:rPr lang="en-US" sz="2400" b="1">
                <a:solidFill>
                  <a:srgbClr val="111E39"/>
                </a:solidFill>
                <a:cs typeface="Calibri"/>
              </a:rPr>
              <a:t>Improved Customer </a:t>
            </a:r>
            <a:br>
              <a:rPr lang="en-US" sz="2400" b="1">
                <a:solidFill>
                  <a:srgbClr val="111E39"/>
                </a:solidFill>
                <a:cs typeface="Calibri"/>
              </a:rPr>
            </a:br>
            <a:r>
              <a:rPr lang="en-US" sz="2400" b="1">
                <a:solidFill>
                  <a:srgbClr val="111E39"/>
                </a:solidFill>
                <a:cs typeface="Calibri"/>
              </a:rPr>
              <a:t>Uptime</a:t>
            </a:r>
          </a:p>
        </p:txBody>
      </p:sp>
      <p:sp>
        <p:nvSpPr>
          <p:cNvPr id="28" name="Arrow: Right 31">
            <a:extLst>
              <a:ext uri="{FF2B5EF4-FFF2-40B4-BE49-F238E27FC236}">
                <a16:creationId xmlns:a16="http://schemas.microsoft.com/office/drawing/2014/main" id="{DB4A6D92-EDC8-CB97-C732-1B5BB022CF6E}"/>
              </a:ext>
            </a:extLst>
          </p:cNvPr>
          <p:cNvSpPr/>
          <p:nvPr/>
        </p:nvSpPr>
        <p:spPr>
          <a:xfrm>
            <a:off x="3577597" y="2977268"/>
            <a:ext cx="978408" cy="48463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1">
            <a:extLst>
              <a:ext uri="{FF2B5EF4-FFF2-40B4-BE49-F238E27FC236}">
                <a16:creationId xmlns:a16="http://schemas.microsoft.com/office/drawing/2014/main" id="{1EE7D22E-6B78-3A3F-0F62-0BF9A9A11606}"/>
              </a:ext>
            </a:extLst>
          </p:cNvPr>
          <p:cNvSpPr/>
          <p:nvPr/>
        </p:nvSpPr>
        <p:spPr>
          <a:xfrm>
            <a:off x="14459633" y="3001031"/>
            <a:ext cx="978408" cy="48463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Elbow Connector 17">
            <a:extLst>
              <a:ext uri="{FF2B5EF4-FFF2-40B4-BE49-F238E27FC236}">
                <a16:creationId xmlns:a16="http://schemas.microsoft.com/office/drawing/2014/main" id="{5A12F5D5-C4B2-68E6-48C0-02999B9DC9D0}"/>
              </a:ext>
            </a:extLst>
          </p:cNvPr>
          <p:cNvCxnSpPr>
            <a:cxnSpLocks/>
            <a:stCxn id="42" idx="2"/>
          </p:cNvCxnSpPr>
          <p:nvPr/>
        </p:nvCxnSpPr>
        <p:spPr>
          <a:xfrm flipV="1">
            <a:off x="10238092" y="8240759"/>
            <a:ext cx="5008412" cy="350391"/>
          </a:xfrm>
          <a:prstGeom prst="bentConnector2">
            <a:avLst/>
          </a:prstGeom>
          <a:noFill/>
          <a:ln w="57150" cap="flat">
            <a:solidFill>
              <a:srgbClr val="0098D7"/>
            </a:solidFill>
            <a:prstDash val="solid"/>
            <a:miter/>
            <a:tailEnd type="arrow"/>
          </a:ln>
        </p:spPr>
      </p:cxnSp>
      <p:sp>
        <p:nvSpPr>
          <p:cNvPr id="42" name="TextBox 10">
            <a:extLst>
              <a:ext uri="{FF2B5EF4-FFF2-40B4-BE49-F238E27FC236}">
                <a16:creationId xmlns:a16="http://schemas.microsoft.com/office/drawing/2014/main" id="{35240976-CC6E-3536-B92A-F602A96FB612}"/>
              </a:ext>
            </a:extLst>
          </p:cNvPr>
          <p:cNvSpPr txBox="1"/>
          <p:nvPr/>
        </p:nvSpPr>
        <p:spPr>
          <a:xfrm>
            <a:off x="8494290" y="7402091"/>
            <a:ext cx="2222874" cy="493319"/>
          </a:xfrm>
          <a:prstGeom prst="rect">
            <a:avLst/>
          </a:prstGeom>
          <a:noFill/>
          <a:ln cap="flat">
            <a:noFill/>
          </a:ln>
        </p:spPr>
        <p:txBody>
          <a:bodyPr vert="horz" wrap="none" lIns="122788" tIns="61394" rIns="122788" bIns="61394" anchor="t" anchorCtr="0" compatLnSpc="1">
            <a:spAutoFit/>
          </a:bodyPr>
          <a:lstStyle/>
          <a:p>
            <a:pPr defTabSz="1227856">
              <a:defRPr sz="1800" b="0" i="0" u="none" strike="noStrike" kern="0" cap="none" spc="0" baseline="0">
                <a:solidFill>
                  <a:srgbClr val="000000"/>
                </a:solidFill>
                <a:uFillTx/>
              </a:defRPr>
            </a:pPr>
            <a:r>
              <a:rPr lang="en-US" sz="2400" b="1">
                <a:solidFill>
                  <a:srgbClr val="0090D2"/>
                </a:solidFill>
              </a:rPr>
              <a:t>CHECK alarm:</a:t>
            </a:r>
          </a:p>
        </p:txBody>
      </p:sp>
      <p:sp>
        <p:nvSpPr>
          <p:cNvPr id="43" name="TextBox 7">
            <a:extLst>
              <a:ext uri="{FF2B5EF4-FFF2-40B4-BE49-F238E27FC236}">
                <a16:creationId xmlns:a16="http://schemas.microsoft.com/office/drawing/2014/main" id="{D250AA9C-D6B6-82C4-9DE5-ED7F8CAC48BC}"/>
              </a:ext>
            </a:extLst>
          </p:cNvPr>
          <p:cNvSpPr txBox="1"/>
          <p:nvPr/>
        </p:nvSpPr>
        <p:spPr>
          <a:xfrm>
            <a:off x="7272925" y="5632640"/>
            <a:ext cx="1177161" cy="493319"/>
          </a:xfrm>
          <a:prstGeom prst="rect">
            <a:avLst/>
          </a:prstGeom>
          <a:noFill/>
          <a:ln cap="flat">
            <a:noFill/>
          </a:ln>
        </p:spPr>
        <p:txBody>
          <a:bodyPr vert="horz" wrap="square" lIns="0" tIns="61394" rIns="122788" bIns="61394" anchor="t" anchorCtr="0" compatLnSpc="1">
            <a:spAutoFit/>
          </a:bodyPr>
          <a:lstStyle/>
          <a:p>
            <a:pPr defTabSz="1227856">
              <a:defRPr sz="1800" b="0" i="0" u="none" strike="noStrike" kern="0" cap="none" spc="0" baseline="0">
                <a:solidFill>
                  <a:srgbClr val="000000"/>
                </a:solidFill>
                <a:uFillTx/>
              </a:defRPr>
            </a:pPr>
            <a:r>
              <a:rPr lang="en-US" sz="2400" b="1">
                <a:solidFill>
                  <a:srgbClr val="0090D2"/>
                </a:solidFill>
              </a:rPr>
              <a:t>Frozen:</a:t>
            </a:r>
          </a:p>
        </p:txBody>
      </p:sp>
      <p:cxnSp>
        <p:nvCxnSpPr>
          <p:cNvPr id="44" name="Elbow Connector 9">
            <a:extLst>
              <a:ext uri="{FF2B5EF4-FFF2-40B4-BE49-F238E27FC236}">
                <a16:creationId xmlns:a16="http://schemas.microsoft.com/office/drawing/2014/main" id="{5AC29059-9AFA-77FB-BA7F-20DE3F41AA83}"/>
              </a:ext>
            </a:extLst>
          </p:cNvPr>
          <p:cNvCxnSpPr>
            <a:cxnSpLocks/>
            <a:stCxn id="43" idx="2"/>
          </p:cNvCxnSpPr>
          <p:nvPr/>
        </p:nvCxnSpPr>
        <p:spPr>
          <a:xfrm rot="5400000">
            <a:off x="4763489" y="4797046"/>
            <a:ext cx="1769104" cy="4426930"/>
          </a:xfrm>
          <a:prstGeom prst="bentConnector2">
            <a:avLst/>
          </a:prstGeom>
          <a:noFill/>
          <a:ln w="57150" cap="flat">
            <a:solidFill>
              <a:srgbClr val="0098D7"/>
            </a:solidFill>
            <a:prstDash val="solid"/>
            <a:miter/>
            <a:tailEnd type="arrow"/>
          </a:ln>
        </p:spPr>
      </p:cxnSp>
    </p:spTree>
    <p:extLst>
      <p:ext uri="{BB962C8B-B14F-4D97-AF65-F5344CB8AC3E}">
        <p14:creationId xmlns:p14="http://schemas.microsoft.com/office/powerpoint/2010/main" val="191306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4D452C-49D9-6F17-93F9-389A0777E616}"/>
              </a:ext>
            </a:extLst>
          </p:cNvPr>
          <p:cNvSpPr>
            <a:spLocks noGrp="1"/>
          </p:cNvSpPr>
          <p:nvPr>
            <p:ph type="title"/>
          </p:nvPr>
        </p:nvSpPr>
        <p:spPr>
          <a:xfrm>
            <a:off x="933450" y="540415"/>
            <a:ext cx="12307062" cy="586957"/>
          </a:xfrm>
        </p:spPr>
        <p:txBody>
          <a:bodyPr/>
          <a:lstStyle/>
          <a:p>
            <a:r>
              <a:rPr lang="nl-BE"/>
              <a:t>Advancer MT Benefits</a:t>
            </a:r>
          </a:p>
        </p:txBody>
      </p:sp>
      <p:sp>
        <p:nvSpPr>
          <p:cNvPr id="4" name="Tijdelijke aanduiding voor tekst 3">
            <a:extLst>
              <a:ext uri="{FF2B5EF4-FFF2-40B4-BE49-F238E27FC236}">
                <a16:creationId xmlns:a16="http://schemas.microsoft.com/office/drawing/2014/main" id="{26E1DC68-7783-222F-C953-AE23D8ED3BF1}"/>
              </a:ext>
            </a:extLst>
          </p:cNvPr>
          <p:cNvSpPr>
            <a:spLocks noGrp="1"/>
          </p:cNvSpPr>
          <p:nvPr>
            <p:ph type="body" sz="quarter" idx="17"/>
          </p:nvPr>
        </p:nvSpPr>
        <p:spPr>
          <a:xfrm>
            <a:off x="933449" y="2109169"/>
            <a:ext cx="8210551" cy="6093628"/>
          </a:xfrm>
        </p:spPr>
        <p:txBody>
          <a:bodyPr vert="horz" lIns="0" tIns="45720" rIns="0" bIns="45720" rtlCol="0" anchor="t">
            <a:normAutofit/>
          </a:bodyPr>
          <a:lstStyle/>
          <a:p>
            <a:pPr>
              <a:lnSpc>
                <a:spcPct val="150000"/>
              </a:lnSpc>
            </a:pPr>
            <a:r>
              <a:rPr lang="nl-BE"/>
              <a:t>Maximise Operational Saving, Minimise Environmental Impact</a:t>
            </a:r>
            <a:endParaRPr lang="en-US"/>
          </a:p>
          <a:p>
            <a:pPr marL="0" indent="0">
              <a:lnSpc>
                <a:spcPct val="150000"/>
              </a:lnSpc>
              <a:buNone/>
            </a:pPr>
            <a:endParaRPr lang="nl-BE">
              <a:cs typeface="Segoe UI" panose="020B0502040204020203" pitchFamily="34" charset="0"/>
            </a:endParaRPr>
          </a:p>
          <a:p>
            <a:pPr marL="0" indent="0">
              <a:lnSpc>
                <a:spcPct val="150000"/>
              </a:lnSpc>
              <a:buNone/>
            </a:pPr>
            <a:r>
              <a:rPr lang="nl-BE" b="1">
                <a:latin typeface="Segoe UI"/>
                <a:cs typeface="Segoe UI"/>
              </a:rPr>
              <a:t>VS. </a:t>
            </a:r>
            <a:r>
              <a:rPr lang="nl-BE" b="1" err="1">
                <a:latin typeface="Segoe UI"/>
                <a:cs typeface="Segoe UI"/>
              </a:rPr>
              <a:t>SLXi</a:t>
            </a:r>
            <a:r>
              <a:rPr lang="nl-BE" b="1">
                <a:latin typeface="Segoe UI"/>
                <a:cs typeface="Segoe UI"/>
              </a:rPr>
              <a:t> Spectrum:</a:t>
            </a:r>
          </a:p>
          <a:p>
            <a:pPr>
              <a:lnSpc>
                <a:spcPct val="150000"/>
              </a:lnSpc>
            </a:pPr>
            <a:r>
              <a:rPr lang="nl-BE" b="1">
                <a:solidFill>
                  <a:srgbClr val="0090D2"/>
                </a:solidFill>
                <a:latin typeface="Segoe UI"/>
                <a:cs typeface="Segoe UI"/>
              </a:rPr>
              <a:t>Up </a:t>
            </a:r>
            <a:r>
              <a:rPr lang="nl-BE" b="1" err="1">
                <a:solidFill>
                  <a:srgbClr val="0090D2"/>
                </a:solidFill>
                <a:latin typeface="Segoe UI"/>
                <a:cs typeface="Segoe UI"/>
              </a:rPr>
              <a:t>to</a:t>
            </a:r>
            <a:r>
              <a:rPr lang="nl-BE" b="1">
                <a:solidFill>
                  <a:srgbClr val="0090D2"/>
                </a:solidFill>
                <a:latin typeface="Segoe UI"/>
                <a:cs typeface="Segoe UI"/>
              </a:rPr>
              <a:t> 30% </a:t>
            </a:r>
            <a:r>
              <a:rPr lang="nl-BE" err="1">
                <a:latin typeface="Segoe UI"/>
                <a:cs typeface="Segoe UI"/>
              </a:rPr>
              <a:t>less</a:t>
            </a:r>
            <a:r>
              <a:rPr lang="nl-BE">
                <a:latin typeface="Segoe UI"/>
                <a:cs typeface="Segoe UI"/>
              </a:rPr>
              <a:t> </a:t>
            </a:r>
            <a:r>
              <a:rPr lang="nl-BE" err="1">
                <a:latin typeface="Segoe UI"/>
                <a:cs typeface="Segoe UI"/>
              </a:rPr>
              <a:t>fuel</a:t>
            </a:r>
            <a:r>
              <a:rPr lang="nl-BE">
                <a:latin typeface="Segoe UI"/>
                <a:cs typeface="Segoe UI"/>
              </a:rPr>
              <a:t> </a:t>
            </a:r>
            <a:r>
              <a:rPr lang="nl-BE" err="1">
                <a:latin typeface="Segoe UI"/>
                <a:cs typeface="Segoe UI"/>
              </a:rPr>
              <a:t>when</a:t>
            </a:r>
            <a:r>
              <a:rPr lang="nl-BE">
                <a:latin typeface="Segoe UI"/>
                <a:cs typeface="Segoe UI"/>
              </a:rPr>
              <a:t> running 2 zones</a:t>
            </a:r>
          </a:p>
          <a:p>
            <a:pPr>
              <a:lnSpc>
                <a:spcPct val="150000"/>
              </a:lnSpc>
            </a:pPr>
            <a:r>
              <a:rPr lang="nl-BE"/>
              <a:t>50% of protection hours on MT units are  in Single Zone mode</a:t>
            </a:r>
            <a:endParaRPr lang="nl-BE">
              <a:cs typeface="Segoe UI" panose="020B0502040204020203" pitchFamily="34" charset="0"/>
            </a:endParaRPr>
          </a:p>
          <a:p>
            <a:pPr>
              <a:lnSpc>
                <a:spcPct val="150000"/>
              </a:lnSpc>
            </a:pPr>
            <a:r>
              <a:rPr lang="nl-BE"/>
              <a:t>Full Advancer fuel saving per Single Temp </a:t>
            </a:r>
            <a:endParaRPr lang="nl-BE">
              <a:cs typeface="Segoe UI" panose="020B0502040204020203" pitchFamily="34" charset="0"/>
            </a:endParaRPr>
          </a:p>
          <a:p>
            <a:pPr>
              <a:lnSpc>
                <a:spcPct val="150000"/>
              </a:lnSpc>
            </a:pPr>
            <a:endParaRPr lang="nl-BE">
              <a:cs typeface="Segoe UI" panose="020B0502040204020203" pitchFamily="34" charset="0"/>
            </a:endParaRPr>
          </a:p>
        </p:txBody>
      </p:sp>
      <p:pic>
        <p:nvPicPr>
          <p:cNvPr id="5" name="Picture 4">
            <a:extLst>
              <a:ext uri="{FF2B5EF4-FFF2-40B4-BE49-F238E27FC236}">
                <a16:creationId xmlns:a16="http://schemas.microsoft.com/office/drawing/2014/main" id="{8712B745-A2F9-8C81-11FA-4CAD9B6EDF20}"/>
              </a:ext>
            </a:extLst>
          </p:cNvPr>
          <p:cNvPicPr>
            <a:picLocks noChangeAspect="1"/>
          </p:cNvPicPr>
          <p:nvPr/>
        </p:nvPicPr>
        <p:blipFill>
          <a:blip r:embed="rId2"/>
          <a:stretch>
            <a:fillRect/>
          </a:stretch>
        </p:blipFill>
        <p:spPr>
          <a:xfrm>
            <a:off x="10261600" y="3492038"/>
            <a:ext cx="7385484" cy="5176635"/>
          </a:xfrm>
          <a:prstGeom prst="rect">
            <a:avLst/>
          </a:prstGeom>
        </p:spPr>
      </p:pic>
      <p:sp>
        <p:nvSpPr>
          <p:cNvPr id="6" name="Rectangle 5">
            <a:extLst>
              <a:ext uri="{FF2B5EF4-FFF2-40B4-BE49-F238E27FC236}">
                <a16:creationId xmlns:a16="http://schemas.microsoft.com/office/drawing/2014/main" id="{6E97822D-0B8A-7938-8AC0-0A5D09FAD5B7}"/>
              </a:ext>
            </a:extLst>
          </p:cNvPr>
          <p:cNvSpPr/>
          <p:nvPr/>
        </p:nvSpPr>
        <p:spPr>
          <a:xfrm>
            <a:off x="13164255" y="3860985"/>
            <a:ext cx="648805" cy="3578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29946" rtl="0" eaLnBrk="1" latinLnBrk="0" hangingPunct="1">
              <a:defRPr sz="1299" kern="1200">
                <a:solidFill>
                  <a:schemeClr val="lt1"/>
                </a:solidFill>
                <a:latin typeface="+mn-lt"/>
                <a:ea typeface="+mn-ea"/>
                <a:cs typeface="+mn-cs"/>
              </a:defRPr>
            </a:lvl1pPr>
            <a:lvl2pPr marL="329946" algn="l" defTabSz="329946" rtl="0" eaLnBrk="1" latinLnBrk="0" hangingPunct="1">
              <a:defRPr sz="1299" kern="1200">
                <a:solidFill>
                  <a:schemeClr val="lt1"/>
                </a:solidFill>
                <a:latin typeface="+mn-lt"/>
                <a:ea typeface="+mn-ea"/>
                <a:cs typeface="+mn-cs"/>
              </a:defRPr>
            </a:lvl2pPr>
            <a:lvl3pPr marL="659892" algn="l" defTabSz="329946" rtl="0" eaLnBrk="1" latinLnBrk="0" hangingPunct="1">
              <a:defRPr sz="1299" kern="1200">
                <a:solidFill>
                  <a:schemeClr val="lt1"/>
                </a:solidFill>
                <a:latin typeface="+mn-lt"/>
                <a:ea typeface="+mn-ea"/>
                <a:cs typeface="+mn-cs"/>
              </a:defRPr>
            </a:lvl3pPr>
            <a:lvl4pPr marL="989838" algn="l" defTabSz="329946" rtl="0" eaLnBrk="1" latinLnBrk="0" hangingPunct="1">
              <a:defRPr sz="1299" kern="1200">
                <a:solidFill>
                  <a:schemeClr val="lt1"/>
                </a:solidFill>
                <a:latin typeface="+mn-lt"/>
                <a:ea typeface="+mn-ea"/>
                <a:cs typeface="+mn-cs"/>
              </a:defRPr>
            </a:lvl4pPr>
            <a:lvl5pPr marL="1319784" algn="l" defTabSz="329946" rtl="0" eaLnBrk="1" latinLnBrk="0" hangingPunct="1">
              <a:defRPr sz="1299" kern="1200">
                <a:solidFill>
                  <a:schemeClr val="lt1"/>
                </a:solidFill>
                <a:latin typeface="+mn-lt"/>
                <a:ea typeface="+mn-ea"/>
                <a:cs typeface="+mn-cs"/>
              </a:defRPr>
            </a:lvl5pPr>
            <a:lvl6pPr marL="1649730" algn="l" defTabSz="329946" rtl="0" eaLnBrk="1" latinLnBrk="0" hangingPunct="1">
              <a:defRPr sz="1299" kern="1200">
                <a:solidFill>
                  <a:schemeClr val="lt1"/>
                </a:solidFill>
                <a:latin typeface="+mn-lt"/>
                <a:ea typeface="+mn-ea"/>
                <a:cs typeface="+mn-cs"/>
              </a:defRPr>
            </a:lvl6pPr>
            <a:lvl7pPr marL="1979673" algn="l" defTabSz="329946" rtl="0" eaLnBrk="1" latinLnBrk="0" hangingPunct="1">
              <a:defRPr sz="1299" kern="1200">
                <a:solidFill>
                  <a:schemeClr val="lt1"/>
                </a:solidFill>
                <a:latin typeface="+mn-lt"/>
                <a:ea typeface="+mn-ea"/>
                <a:cs typeface="+mn-cs"/>
              </a:defRPr>
            </a:lvl7pPr>
            <a:lvl8pPr marL="2309619" algn="l" defTabSz="329946" rtl="0" eaLnBrk="1" latinLnBrk="0" hangingPunct="1">
              <a:defRPr sz="1299" kern="1200">
                <a:solidFill>
                  <a:schemeClr val="lt1"/>
                </a:solidFill>
                <a:latin typeface="+mn-lt"/>
                <a:ea typeface="+mn-ea"/>
                <a:cs typeface="+mn-cs"/>
              </a:defRPr>
            </a:lvl8pPr>
            <a:lvl9pPr marL="2639565" algn="l" defTabSz="329946" rtl="0" eaLnBrk="1" latinLnBrk="0" hangingPunct="1">
              <a:defRPr sz="1299" kern="1200">
                <a:solidFill>
                  <a:schemeClr val="lt1"/>
                </a:solidFill>
                <a:latin typeface="+mn-lt"/>
                <a:ea typeface="+mn-ea"/>
                <a:cs typeface="+mn-cs"/>
              </a:defRPr>
            </a:lvl9pPr>
          </a:lstStyle>
          <a:p>
            <a:pPr algn="ctr"/>
            <a:r>
              <a:rPr lang="en-US" sz="1600" b="1">
                <a:solidFill>
                  <a:srgbClr val="FCF386"/>
                </a:solidFill>
                <a:cs typeface="Segoe UI"/>
              </a:rPr>
              <a:t>Up</a:t>
            </a:r>
          </a:p>
        </p:txBody>
      </p:sp>
    </p:spTree>
    <p:extLst>
      <p:ext uri="{BB962C8B-B14F-4D97-AF65-F5344CB8AC3E}">
        <p14:creationId xmlns:p14="http://schemas.microsoft.com/office/powerpoint/2010/main" val="2691818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D0A4F4B-B18D-1C81-F2F7-AA987B634457}"/>
              </a:ext>
            </a:extLst>
          </p:cNvPr>
          <p:cNvSpPr>
            <a:spLocks noGrp="1"/>
          </p:cNvSpPr>
          <p:nvPr>
            <p:ph type="body" sz="quarter" idx="13"/>
          </p:nvPr>
        </p:nvSpPr>
        <p:spPr/>
        <p:txBody>
          <a:bodyPr/>
          <a:lstStyle/>
          <a:p>
            <a:r>
              <a:rPr lang="nl-BE"/>
              <a:t>GREENTECH ENGINE</a:t>
            </a:r>
          </a:p>
        </p:txBody>
      </p:sp>
      <p:sp>
        <p:nvSpPr>
          <p:cNvPr id="3" name="Titel 2">
            <a:extLst>
              <a:ext uri="{FF2B5EF4-FFF2-40B4-BE49-F238E27FC236}">
                <a16:creationId xmlns:a16="http://schemas.microsoft.com/office/drawing/2014/main" id="{BFC48443-2A7A-8071-8A1F-CA68872EBF37}"/>
              </a:ext>
            </a:extLst>
          </p:cNvPr>
          <p:cNvSpPr>
            <a:spLocks noGrp="1"/>
          </p:cNvSpPr>
          <p:nvPr>
            <p:ph type="title"/>
          </p:nvPr>
        </p:nvSpPr>
        <p:spPr/>
        <p:txBody>
          <a:bodyPr/>
          <a:lstStyle/>
          <a:p>
            <a:r>
              <a:rPr lang="nl-BE"/>
              <a:t>Advancer Spectrum</a:t>
            </a:r>
          </a:p>
        </p:txBody>
      </p:sp>
      <p:sp>
        <p:nvSpPr>
          <p:cNvPr id="4" name="Tijdelijke aanduiding voor tekst 3">
            <a:extLst>
              <a:ext uri="{FF2B5EF4-FFF2-40B4-BE49-F238E27FC236}">
                <a16:creationId xmlns:a16="http://schemas.microsoft.com/office/drawing/2014/main" id="{C51BCFE2-0910-9FF4-5ACF-D910781C81C9}"/>
              </a:ext>
            </a:extLst>
          </p:cNvPr>
          <p:cNvSpPr>
            <a:spLocks noGrp="1"/>
          </p:cNvSpPr>
          <p:nvPr>
            <p:ph type="body" sz="quarter" idx="17"/>
          </p:nvPr>
        </p:nvSpPr>
        <p:spPr>
          <a:xfrm>
            <a:off x="933450" y="2109169"/>
            <a:ext cx="8210550" cy="6093628"/>
          </a:xfrm>
        </p:spPr>
        <p:txBody>
          <a:bodyPr/>
          <a:lstStyle/>
          <a:p>
            <a:pPr marL="0" indent="0">
              <a:buNone/>
            </a:pPr>
            <a:r>
              <a:rPr lang="nl-BE" b="1"/>
              <a:t>Engine emissions</a:t>
            </a:r>
          </a:p>
          <a:p>
            <a:r>
              <a:rPr lang="nl-BE"/>
              <a:t>Fuel consumption is reduced by </a:t>
            </a:r>
            <a:r>
              <a:rPr lang="nl-BE" b="1">
                <a:solidFill>
                  <a:srgbClr val="0090D2"/>
                </a:solidFill>
              </a:rPr>
              <a:t>20-30%</a:t>
            </a:r>
            <a:r>
              <a:rPr lang="nl-BE"/>
              <a:t> vs. SLXi Spectrum</a:t>
            </a:r>
          </a:p>
          <a:p>
            <a:r>
              <a:rPr lang="nl-BE"/>
              <a:t>CO2 emissions are reduced in the same proportion</a:t>
            </a:r>
          </a:p>
          <a:p>
            <a:r>
              <a:rPr lang="nl-BE"/>
              <a:t>GreenTech direct injection engines emissions are </a:t>
            </a:r>
            <a:r>
              <a:rPr lang="nl-BE" b="1">
                <a:solidFill>
                  <a:srgbClr val="0090D2"/>
                </a:solidFill>
              </a:rPr>
              <a:t>50%</a:t>
            </a:r>
            <a:r>
              <a:rPr lang="nl-BE"/>
              <a:t> lower than maximum allowed NRMM</a:t>
            </a:r>
          </a:p>
          <a:p>
            <a:endParaRPr lang="nl-BE"/>
          </a:p>
        </p:txBody>
      </p:sp>
      <p:cxnSp>
        <p:nvCxnSpPr>
          <p:cNvPr id="5" name="Straight Arrow Connector 5">
            <a:extLst>
              <a:ext uri="{FF2B5EF4-FFF2-40B4-BE49-F238E27FC236}">
                <a16:creationId xmlns:a16="http://schemas.microsoft.com/office/drawing/2014/main" id="{7A1DF3C9-6AD1-F5D3-EC9E-CB81D49A003F}"/>
              </a:ext>
            </a:extLst>
          </p:cNvPr>
          <p:cNvCxnSpPr>
            <a:cxnSpLocks/>
          </p:cNvCxnSpPr>
          <p:nvPr/>
        </p:nvCxnSpPr>
        <p:spPr>
          <a:xfrm flipV="1">
            <a:off x="10940143" y="1744960"/>
            <a:ext cx="19160" cy="6042708"/>
          </a:xfrm>
          <a:prstGeom prst="straightConnector1">
            <a:avLst/>
          </a:prstGeom>
          <a:noFill/>
          <a:ln w="60322" cap="flat">
            <a:solidFill>
              <a:srgbClr val="5B9BD5"/>
            </a:solidFill>
            <a:prstDash val="solid"/>
            <a:miter/>
            <a:tailEnd type="arrow"/>
          </a:ln>
        </p:spPr>
      </p:cxnSp>
      <p:cxnSp>
        <p:nvCxnSpPr>
          <p:cNvPr id="6" name="Straight Arrow Connector 6">
            <a:extLst>
              <a:ext uri="{FF2B5EF4-FFF2-40B4-BE49-F238E27FC236}">
                <a16:creationId xmlns:a16="http://schemas.microsoft.com/office/drawing/2014/main" id="{68A97A49-24A8-B476-5E84-2825ABDEE03D}"/>
              </a:ext>
            </a:extLst>
          </p:cNvPr>
          <p:cNvCxnSpPr>
            <a:cxnSpLocks/>
          </p:cNvCxnSpPr>
          <p:nvPr/>
        </p:nvCxnSpPr>
        <p:spPr>
          <a:xfrm>
            <a:off x="10940143" y="7787668"/>
            <a:ext cx="6058848" cy="0"/>
          </a:xfrm>
          <a:prstGeom prst="straightConnector1">
            <a:avLst/>
          </a:prstGeom>
          <a:noFill/>
          <a:ln w="60322" cap="flat">
            <a:solidFill>
              <a:srgbClr val="5B9BD5"/>
            </a:solidFill>
            <a:prstDash val="solid"/>
            <a:miter/>
            <a:tailEnd type="arrow"/>
          </a:ln>
        </p:spPr>
      </p:cxnSp>
      <p:sp>
        <p:nvSpPr>
          <p:cNvPr id="9" name="Text Placeholder 2">
            <a:extLst>
              <a:ext uri="{FF2B5EF4-FFF2-40B4-BE49-F238E27FC236}">
                <a16:creationId xmlns:a16="http://schemas.microsoft.com/office/drawing/2014/main" id="{DC8AC979-B7C7-BDC5-A89C-ADD9AE11660B}"/>
              </a:ext>
            </a:extLst>
          </p:cNvPr>
          <p:cNvSpPr txBox="1"/>
          <p:nvPr/>
        </p:nvSpPr>
        <p:spPr>
          <a:xfrm rot="16200000">
            <a:off x="9326888" y="4384187"/>
            <a:ext cx="3039477" cy="773821"/>
          </a:xfrm>
          <a:prstGeom prst="rect">
            <a:avLst/>
          </a:prstGeom>
          <a:noFill/>
          <a:ln cap="flat">
            <a:noFill/>
          </a:ln>
        </p:spPr>
        <p:txBody>
          <a:bodyPr vert="horz" wrap="square" lIns="0" tIns="30697" rIns="61394" bIns="30697" anchor="t" anchorCtr="0" compatLnSpc="1">
            <a:noAutofit/>
          </a:bodyPr>
          <a:lstStyle/>
          <a:p>
            <a:pPr defTabSz="2455713">
              <a:spcBef>
                <a:spcPts val="2686"/>
              </a:spcBef>
              <a:spcAft>
                <a:spcPts val="806"/>
              </a:spcAft>
              <a:defRPr sz="1800" b="0" i="0" u="none" strike="noStrike" kern="0" cap="none" spc="0" baseline="0">
                <a:solidFill>
                  <a:srgbClr val="000000"/>
                </a:solidFill>
                <a:uFillTx/>
              </a:defRPr>
            </a:pPr>
            <a:r>
              <a:rPr lang="en-US" sz="1800" b="1" cap="all">
                <a:solidFill>
                  <a:srgbClr val="333F50"/>
                </a:solidFill>
              </a:rPr>
              <a:t>Fuel consumption</a:t>
            </a:r>
          </a:p>
        </p:txBody>
      </p:sp>
      <p:sp>
        <p:nvSpPr>
          <p:cNvPr id="11" name="Text Placeholder 2">
            <a:extLst>
              <a:ext uri="{FF2B5EF4-FFF2-40B4-BE49-F238E27FC236}">
                <a16:creationId xmlns:a16="http://schemas.microsoft.com/office/drawing/2014/main" id="{E925EBAE-A63E-DEE0-BC67-76213F31613A}"/>
              </a:ext>
            </a:extLst>
          </p:cNvPr>
          <p:cNvSpPr txBox="1"/>
          <p:nvPr/>
        </p:nvSpPr>
        <p:spPr>
          <a:xfrm>
            <a:off x="11918707" y="7959447"/>
            <a:ext cx="3039477" cy="773821"/>
          </a:xfrm>
          <a:prstGeom prst="rect">
            <a:avLst/>
          </a:prstGeom>
          <a:noFill/>
          <a:ln cap="flat">
            <a:noFill/>
          </a:ln>
        </p:spPr>
        <p:txBody>
          <a:bodyPr vert="horz" wrap="square" lIns="0" tIns="30697" rIns="61394" bIns="30697" anchor="t" anchorCtr="0" compatLnSpc="1">
            <a:noAutofit/>
          </a:bodyPr>
          <a:lstStyle/>
          <a:p>
            <a:pPr defTabSz="2455713">
              <a:spcBef>
                <a:spcPts val="2686"/>
              </a:spcBef>
              <a:spcAft>
                <a:spcPts val="806"/>
              </a:spcAft>
              <a:defRPr sz="1800" b="0" i="0" u="none" strike="noStrike" kern="0" cap="none" spc="0" baseline="0">
                <a:solidFill>
                  <a:srgbClr val="000000"/>
                </a:solidFill>
                <a:uFillTx/>
              </a:defRPr>
            </a:pPr>
            <a:r>
              <a:rPr lang="en-US" sz="1800" b="1" cap="all">
                <a:solidFill>
                  <a:srgbClr val="333F50"/>
                </a:solidFill>
              </a:rPr>
              <a:t>ENGINE EMISSIONS</a:t>
            </a:r>
          </a:p>
        </p:txBody>
      </p:sp>
      <p:sp>
        <p:nvSpPr>
          <p:cNvPr id="12" name="Text Placeholder 2">
            <a:extLst>
              <a:ext uri="{FF2B5EF4-FFF2-40B4-BE49-F238E27FC236}">
                <a16:creationId xmlns:a16="http://schemas.microsoft.com/office/drawing/2014/main" id="{743A13A7-CF42-85E6-5F20-56FA03D6CDA4}"/>
              </a:ext>
            </a:extLst>
          </p:cNvPr>
          <p:cNvSpPr txBox="1"/>
          <p:nvPr/>
        </p:nvSpPr>
        <p:spPr>
          <a:xfrm>
            <a:off x="12249592" y="2455290"/>
            <a:ext cx="2900104" cy="773821"/>
          </a:xfrm>
          <a:prstGeom prst="rect">
            <a:avLst/>
          </a:prstGeom>
          <a:noFill/>
          <a:ln cap="flat">
            <a:noFill/>
          </a:ln>
        </p:spPr>
        <p:txBody>
          <a:bodyPr vert="horz" wrap="square" lIns="0" tIns="30697" rIns="61394" bIns="30697" anchor="t" anchorCtr="0" compatLnSpc="1">
            <a:noAutofit/>
          </a:bodyPr>
          <a:lstStyle/>
          <a:p>
            <a:pPr defTabSz="2455713">
              <a:spcBef>
                <a:spcPts val="2686"/>
              </a:spcBef>
              <a:spcAft>
                <a:spcPts val="806"/>
              </a:spcAft>
              <a:defRPr sz="1800" b="0" i="0" u="none" strike="noStrike" kern="0" cap="none" spc="0" baseline="0">
                <a:solidFill>
                  <a:srgbClr val="000000"/>
                </a:solidFill>
                <a:uFillTx/>
              </a:defRPr>
            </a:pPr>
            <a:r>
              <a:rPr lang="en-US" sz="1800">
                <a:cs typeface="Segoe UI" pitchFamily="34"/>
              </a:rPr>
              <a:t>Market Average*</a:t>
            </a:r>
          </a:p>
        </p:txBody>
      </p:sp>
      <p:sp>
        <p:nvSpPr>
          <p:cNvPr id="13" name="Rectangle 13">
            <a:extLst>
              <a:ext uri="{FF2B5EF4-FFF2-40B4-BE49-F238E27FC236}">
                <a16:creationId xmlns:a16="http://schemas.microsoft.com/office/drawing/2014/main" id="{A10C4DF0-F50F-F7EA-EF50-E9EC60677400}"/>
              </a:ext>
            </a:extLst>
          </p:cNvPr>
          <p:cNvSpPr/>
          <p:nvPr/>
        </p:nvSpPr>
        <p:spPr>
          <a:xfrm>
            <a:off x="11021361" y="2904335"/>
            <a:ext cx="4834167" cy="1520959"/>
          </a:xfrm>
          <a:prstGeom prst="rect">
            <a:avLst/>
          </a:prstGeom>
          <a:solidFill>
            <a:schemeClr val="accent4">
              <a:alpha val="20000"/>
            </a:schemeClr>
          </a:solidFill>
          <a:ln cap="flat">
            <a:noFill/>
            <a:prstDash val="solid"/>
          </a:ln>
        </p:spPr>
        <p:txBody>
          <a:bodyPr vert="horz" wrap="square" lIns="122788" tIns="61394" rIns="122788" bIns="61394" anchor="ctr" anchorCtr="0" compatLnSpc="1">
            <a:noAutofit/>
          </a:bodyPr>
          <a:lstStyle/>
          <a:p>
            <a:pPr defTabSz="1227856">
              <a:defRPr sz="1800" b="0" i="0" u="none" strike="noStrike" kern="0" cap="none" spc="0" baseline="0">
                <a:solidFill>
                  <a:srgbClr val="000000"/>
                </a:solidFill>
                <a:uFillTx/>
              </a:defRPr>
            </a:pPr>
            <a:r>
              <a:rPr lang="en-AU" sz="1800">
                <a:solidFill>
                  <a:srgbClr val="00B050"/>
                </a:solidFill>
              </a:rPr>
              <a:t>Reduced</a:t>
            </a:r>
            <a:r>
              <a:rPr lang="fr-FR" sz="1800">
                <a:solidFill>
                  <a:srgbClr val="00B050"/>
                </a:solidFill>
              </a:rPr>
              <a:t> </a:t>
            </a:r>
          </a:p>
          <a:p>
            <a:pPr defTabSz="1227856">
              <a:defRPr sz="1800" b="0" i="0" u="none" strike="noStrike" kern="0" cap="none" spc="0" baseline="0">
                <a:solidFill>
                  <a:srgbClr val="000000"/>
                </a:solidFill>
                <a:uFillTx/>
              </a:defRPr>
            </a:pPr>
            <a:r>
              <a:rPr lang="fr-FR" sz="1800">
                <a:solidFill>
                  <a:srgbClr val="00B050"/>
                </a:solidFill>
              </a:rPr>
              <a:t>Fuel </a:t>
            </a:r>
          </a:p>
          <a:p>
            <a:pPr defTabSz="1227856">
              <a:defRPr sz="1800" b="0" i="0" u="none" strike="noStrike" kern="0" cap="none" spc="0" baseline="0">
                <a:solidFill>
                  <a:srgbClr val="000000"/>
                </a:solidFill>
                <a:uFillTx/>
              </a:defRPr>
            </a:pPr>
            <a:r>
              <a:rPr lang="en-AU" sz="1800">
                <a:solidFill>
                  <a:srgbClr val="00B050"/>
                </a:solidFill>
              </a:rPr>
              <a:t>Consumption</a:t>
            </a:r>
          </a:p>
        </p:txBody>
      </p:sp>
      <p:sp>
        <p:nvSpPr>
          <p:cNvPr id="14" name="Down Arrow 15">
            <a:extLst>
              <a:ext uri="{FF2B5EF4-FFF2-40B4-BE49-F238E27FC236}">
                <a16:creationId xmlns:a16="http://schemas.microsoft.com/office/drawing/2014/main" id="{6DAAA3C7-42C3-7F28-D344-6D3DF1D6FD31}"/>
              </a:ext>
            </a:extLst>
          </p:cNvPr>
          <p:cNvSpPr/>
          <p:nvPr/>
        </p:nvSpPr>
        <p:spPr>
          <a:xfrm>
            <a:off x="14308255" y="2902056"/>
            <a:ext cx="1244578" cy="1406924"/>
          </a:xfrm>
          <a:custGeom>
            <a:avLst>
              <a:gd name="f0" fmla="val 13303"/>
              <a:gd name="f1" fmla="val 4573"/>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chemeClr val="bg1"/>
          </a:solidFill>
          <a:ln w="12701" cap="flat">
            <a:noFill/>
            <a:prstDash val="solid"/>
            <a:miter/>
          </a:ln>
        </p:spPr>
        <p:txBody>
          <a:bodyPr vert="horz" wrap="square" lIns="122788" tIns="61394" rIns="122788" bIns="61394" anchor="ctr" anchorCtr="1" compatLnSpc="1">
            <a:noAutofit/>
          </a:bodyPr>
          <a:lstStyle/>
          <a:p>
            <a:pPr algn="ctr" defTabSz="1227856">
              <a:defRPr sz="1800" b="0" i="0" u="none" strike="noStrike" kern="0" cap="none" spc="0" baseline="0">
                <a:solidFill>
                  <a:srgbClr val="000000"/>
                </a:solidFill>
                <a:uFillTx/>
              </a:defRPr>
            </a:pPr>
            <a:endParaRPr lang="fr-FR" sz="1800" b="1">
              <a:solidFill>
                <a:srgbClr val="00B050"/>
              </a:solidFill>
            </a:endParaRPr>
          </a:p>
        </p:txBody>
      </p:sp>
      <p:sp>
        <p:nvSpPr>
          <p:cNvPr id="15" name="Rectangle 16">
            <a:extLst>
              <a:ext uri="{FF2B5EF4-FFF2-40B4-BE49-F238E27FC236}">
                <a16:creationId xmlns:a16="http://schemas.microsoft.com/office/drawing/2014/main" id="{E918C0F1-F10B-D07A-4756-58C807B96849}"/>
              </a:ext>
            </a:extLst>
          </p:cNvPr>
          <p:cNvSpPr/>
          <p:nvPr/>
        </p:nvSpPr>
        <p:spPr>
          <a:xfrm>
            <a:off x="11083641" y="5760111"/>
            <a:ext cx="2001478" cy="677985"/>
          </a:xfrm>
          <a:prstGeom prst="rect">
            <a:avLst/>
          </a:prstGeom>
          <a:noFill/>
          <a:ln cap="flat">
            <a:noFill/>
            <a:prstDash val="solid"/>
          </a:ln>
        </p:spPr>
        <p:txBody>
          <a:bodyPr vert="horz" wrap="square" lIns="122788" tIns="61394" rIns="122788" bIns="61394" anchor="t" anchorCtr="0" compatLnSpc="1">
            <a:spAutoFit/>
          </a:bodyPr>
          <a:lstStyle/>
          <a:p>
            <a:pPr algn="ctr" defTabSz="1227856">
              <a:defRPr sz="1800" b="0" i="0" u="none" strike="noStrike" kern="0" cap="none" spc="0" baseline="0">
                <a:solidFill>
                  <a:srgbClr val="000000"/>
                </a:solidFill>
                <a:uFillTx/>
              </a:defRPr>
            </a:pPr>
            <a:r>
              <a:rPr lang="en-AU" sz="1800">
                <a:solidFill>
                  <a:schemeClr val="bg1"/>
                </a:solidFill>
              </a:rPr>
              <a:t>Environmental</a:t>
            </a:r>
            <a:r>
              <a:rPr lang="fr-FR" sz="1800">
                <a:solidFill>
                  <a:schemeClr val="bg1"/>
                </a:solidFill>
              </a:rPr>
              <a:t> </a:t>
            </a:r>
          </a:p>
          <a:p>
            <a:pPr algn="ctr" defTabSz="1227856">
              <a:defRPr sz="1800" b="0" i="0" u="none" strike="noStrike" kern="0" cap="none" spc="0" baseline="0">
                <a:solidFill>
                  <a:srgbClr val="000000"/>
                </a:solidFill>
                <a:uFillTx/>
              </a:defRPr>
            </a:pPr>
            <a:r>
              <a:rPr lang="fr-FR" sz="1800">
                <a:solidFill>
                  <a:schemeClr val="bg1"/>
                </a:solidFill>
              </a:rPr>
              <a:t>Impact</a:t>
            </a:r>
          </a:p>
        </p:txBody>
      </p:sp>
      <p:sp>
        <p:nvSpPr>
          <p:cNvPr id="16" name="Rectangle 17">
            <a:extLst>
              <a:ext uri="{FF2B5EF4-FFF2-40B4-BE49-F238E27FC236}">
                <a16:creationId xmlns:a16="http://schemas.microsoft.com/office/drawing/2014/main" id="{4D6B02E4-076F-C647-D27F-178630B0F2C2}"/>
              </a:ext>
            </a:extLst>
          </p:cNvPr>
          <p:cNvSpPr/>
          <p:nvPr/>
        </p:nvSpPr>
        <p:spPr>
          <a:xfrm>
            <a:off x="13185386" y="4371650"/>
            <a:ext cx="2638170" cy="3368485"/>
          </a:xfrm>
          <a:prstGeom prst="rect">
            <a:avLst/>
          </a:prstGeom>
          <a:solidFill>
            <a:schemeClr val="bg1"/>
          </a:solidFill>
          <a:ln cap="flat">
            <a:noFill/>
            <a:prstDash val="solid"/>
          </a:ln>
        </p:spPr>
        <p:txBody>
          <a:bodyPr vert="horz" wrap="square" lIns="122788" tIns="61394" rIns="122788" bIns="61394" anchor="ctr" anchorCtr="0" compatLnSpc="1">
            <a:noAutofit/>
          </a:bodyPr>
          <a:lstStyle/>
          <a:p>
            <a:pPr defTabSz="1227856">
              <a:defRPr sz="1800" b="0" i="0" u="none" strike="noStrike" kern="0" cap="none" spc="0" baseline="0">
                <a:solidFill>
                  <a:srgbClr val="000000"/>
                </a:solidFill>
                <a:uFillTx/>
              </a:defRPr>
            </a:pPr>
            <a:endParaRPr lang="en-AU" sz="1800">
              <a:solidFill>
                <a:srgbClr val="00B050"/>
              </a:solidFill>
            </a:endParaRPr>
          </a:p>
        </p:txBody>
      </p:sp>
      <p:sp>
        <p:nvSpPr>
          <p:cNvPr id="17" name="Text Placeholder 2">
            <a:extLst>
              <a:ext uri="{FF2B5EF4-FFF2-40B4-BE49-F238E27FC236}">
                <a16:creationId xmlns:a16="http://schemas.microsoft.com/office/drawing/2014/main" id="{9B82E2AD-51AB-84AA-C643-B0DA265D1233}"/>
              </a:ext>
            </a:extLst>
          </p:cNvPr>
          <p:cNvSpPr txBox="1"/>
          <p:nvPr/>
        </p:nvSpPr>
        <p:spPr>
          <a:xfrm>
            <a:off x="14887889" y="7959456"/>
            <a:ext cx="2111102" cy="754464"/>
          </a:xfrm>
          <a:prstGeom prst="rect">
            <a:avLst/>
          </a:prstGeom>
          <a:noFill/>
          <a:ln cap="flat">
            <a:noFill/>
          </a:ln>
        </p:spPr>
        <p:txBody>
          <a:bodyPr vert="horz" wrap="square" lIns="0" tIns="30697" rIns="0" bIns="30697" anchor="t" anchorCtr="0" compatLnSpc="1">
            <a:noAutofit/>
          </a:bodyPr>
          <a:lstStyle/>
          <a:p>
            <a:pPr algn="r" defTabSz="2455713">
              <a:spcBef>
                <a:spcPts val="2686"/>
              </a:spcBef>
              <a:spcAft>
                <a:spcPts val="806"/>
              </a:spcAft>
              <a:defRPr sz="1800" b="0" i="0" u="none" strike="noStrike" kern="0" cap="none" spc="0" baseline="0">
                <a:solidFill>
                  <a:srgbClr val="000000"/>
                </a:solidFill>
                <a:uFillTx/>
              </a:defRPr>
            </a:pPr>
            <a:r>
              <a:rPr lang="en-US" sz="1800">
                <a:solidFill>
                  <a:srgbClr val="333F50"/>
                </a:solidFill>
                <a:cs typeface="Segoe UI" pitchFamily="34"/>
              </a:rPr>
              <a:t>Max Permissible</a:t>
            </a:r>
            <a:br>
              <a:rPr lang="en-US" sz="1800">
                <a:solidFill>
                  <a:srgbClr val="333F50"/>
                </a:solidFill>
                <a:cs typeface="Segoe UI" pitchFamily="34"/>
              </a:rPr>
            </a:br>
            <a:r>
              <a:rPr lang="en-US" sz="1800">
                <a:solidFill>
                  <a:srgbClr val="333F50"/>
                </a:solidFill>
                <a:cs typeface="Segoe UI" pitchFamily="34"/>
              </a:rPr>
              <a:t>Emission Level</a:t>
            </a:r>
          </a:p>
        </p:txBody>
      </p:sp>
      <p:sp>
        <p:nvSpPr>
          <p:cNvPr id="18" name="Arrow: Left 17">
            <a:extLst>
              <a:ext uri="{FF2B5EF4-FFF2-40B4-BE49-F238E27FC236}">
                <a16:creationId xmlns:a16="http://schemas.microsoft.com/office/drawing/2014/main" id="{D492B6C5-7752-543A-C0E8-B2AEE1F42CB1}"/>
              </a:ext>
            </a:extLst>
          </p:cNvPr>
          <p:cNvSpPr/>
          <p:nvPr/>
        </p:nvSpPr>
        <p:spPr>
          <a:xfrm>
            <a:off x="13188560" y="4620174"/>
            <a:ext cx="2634997" cy="1884200"/>
          </a:xfrm>
          <a:prstGeom prst="leftArrow">
            <a:avLst/>
          </a:prstGeom>
          <a:solidFill>
            <a:srgbClr val="0090D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800">
              <a:solidFill>
                <a:srgbClr val="00B050"/>
              </a:solidFill>
            </a:endParaRPr>
          </a:p>
        </p:txBody>
      </p:sp>
      <p:sp>
        <p:nvSpPr>
          <p:cNvPr id="22" name="Tekstvak 21">
            <a:extLst>
              <a:ext uri="{FF2B5EF4-FFF2-40B4-BE49-F238E27FC236}">
                <a16:creationId xmlns:a16="http://schemas.microsoft.com/office/drawing/2014/main" id="{F976F577-3BD6-AAB3-321A-DEA1AAB1B25E}"/>
              </a:ext>
            </a:extLst>
          </p:cNvPr>
          <p:cNvSpPr txBox="1"/>
          <p:nvPr/>
        </p:nvSpPr>
        <p:spPr>
          <a:xfrm>
            <a:off x="14308255" y="5372360"/>
            <a:ext cx="841441" cy="400110"/>
          </a:xfrm>
          <a:prstGeom prst="rect">
            <a:avLst/>
          </a:prstGeom>
          <a:noFill/>
        </p:spPr>
        <p:txBody>
          <a:bodyPr wrap="square">
            <a:spAutoFit/>
          </a:bodyPr>
          <a:lstStyle/>
          <a:p>
            <a:pPr algn="ctr"/>
            <a:r>
              <a:rPr lang="en-IE" sz="2000" b="1">
                <a:solidFill>
                  <a:srgbClr val="0090D2"/>
                </a:solidFill>
              </a:rPr>
              <a:t>-50%</a:t>
            </a:r>
          </a:p>
        </p:txBody>
      </p:sp>
      <p:sp>
        <p:nvSpPr>
          <p:cNvPr id="24" name="Tekstvak 23">
            <a:extLst>
              <a:ext uri="{FF2B5EF4-FFF2-40B4-BE49-F238E27FC236}">
                <a16:creationId xmlns:a16="http://schemas.microsoft.com/office/drawing/2014/main" id="{7E1A1983-84D5-2D22-C12B-8ABF816FD3B3}"/>
              </a:ext>
            </a:extLst>
          </p:cNvPr>
          <p:cNvSpPr txBox="1"/>
          <p:nvPr/>
        </p:nvSpPr>
        <p:spPr>
          <a:xfrm>
            <a:off x="13296459" y="6752898"/>
            <a:ext cx="1415609" cy="923330"/>
          </a:xfrm>
          <a:prstGeom prst="rect">
            <a:avLst/>
          </a:prstGeom>
          <a:noFill/>
        </p:spPr>
        <p:txBody>
          <a:bodyPr wrap="square" lIns="0" rIns="0">
            <a:spAutoFit/>
          </a:bodyPr>
          <a:lstStyle/>
          <a:p>
            <a:pPr defTabSz="1227856">
              <a:defRPr sz="1800" b="0" i="0" u="none" strike="noStrike" kern="0" cap="none" spc="0" baseline="0">
                <a:solidFill>
                  <a:srgbClr val="000000"/>
                </a:solidFill>
                <a:uFillTx/>
              </a:defRPr>
            </a:pPr>
            <a:r>
              <a:rPr lang="en-AU" sz="1800">
                <a:solidFill>
                  <a:srgbClr val="0090D2"/>
                </a:solidFill>
              </a:rPr>
              <a:t>Reduced</a:t>
            </a:r>
            <a:r>
              <a:rPr lang="fr-FR" sz="1800">
                <a:solidFill>
                  <a:srgbClr val="0090D2"/>
                </a:solidFill>
              </a:rPr>
              <a:t> Emission </a:t>
            </a:r>
            <a:r>
              <a:rPr lang="en-AU" sz="1800">
                <a:solidFill>
                  <a:srgbClr val="0090D2"/>
                </a:solidFill>
              </a:rPr>
              <a:t>Level</a:t>
            </a:r>
            <a:endParaRPr lang="nl-BE" sz="1800">
              <a:solidFill>
                <a:srgbClr val="0090D2"/>
              </a:solidFill>
            </a:endParaRPr>
          </a:p>
        </p:txBody>
      </p:sp>
      <p:sp>
        <p:nvSpPr>
          <p:cNvPr id="25" name="Rectangle 17">
            <a:extLst>
              <a:ext uri="{FF2B5EF4-FFF2-40B4-BE49-F238E27FC236}">
                <a16:creationId xmlns:a16="http://schemas.microsoft.com/office/drawing/2014/main" id="{0D723986-CD88-9331-026B-AB737FD593E3}"/>
              </a:ext>
            </a:extLst>
          </p:cNvPr>
          <p:cNvSpPr/>
          <p:nvPr/>
        </p:nvSpPr>
        <p:spPr>
          <a:xfrm>
            <a:off x="11021362" y="4371650"/>
            <a:ext cx="2143432" cy="3368485"/>
          </a:xfrm>
          <a:prstGeom prst="rect">
            <a:avLst/>
          </a:prstGeom>
          <a:solidFill>
            <a:schemeClr val="accent4"/>
          </a:solidFill>
          <a:ln cap="flat">
            <a:noFill/>
            <a:prstDash val="solid"/>
          </a:ln>
        </p:spPr>
        <p:txBody>
          <a:bodyPr vert="horz" wrap="square" lIns="122788" tIns="61394" rIns="122788" bIns="61394" anchor="ctr" anchorCtr="0" compatLnSpc="1">
            <a:noAutofit/>
          </a:bodyPr>
          <a:lstStyle/>
          <a:p>
            <a:pPr defTabSz="1227856">
              <a:defRPr sz="1800" b="0" i="0" u="none" strike="noStrike" kern="0" cap="none" spc="0" baseline="0">
                <a:solidFill>
                  <a:srgbClr val="000000"/>
                </a:solidFill>
                <a:uFillTx/>
              </a:defRPr>
            </a:pPr>
            <a:endParaRPr lang="en-AU" sz="1800">
              <a:solidFill>
                <a:srgbClr val="00B050"/>
              </a:solidFill>
            </a:endParaRPr>
          </a:p>
        </p:txBody>
      </p:sp>
      <p:sp>
        <p:nvSpPr>
          <p:cNvPr id="10" name="Rectangle 4">
            <a:extLst>
              <a:ext uri="{FF2B5EF4-FFF2-40B4-BE49-F238E27FC236}">
                <a16:creationId xmlns:a16="http://schemas.microsoft.com/office/drawing/2014/main" id="{A5107C12-4CD9-5973-14FE-B50352F57051}"/>
              </a:ext>
            </a:extLst>
          </p:cNvPr>
          <p:cNvSpPr/>
          <p:nvPr/>
        </p:nvSpPr>
        <p:spPr>
          <a:xfrm>
            <a:off x="11021362" y="2890829"/>
            <a:ext cx="4834168" cy="4834168"/>
          </a:xfrm>
          <a:prstGeom prst="rect">
            <a:avLst/>
          </a:prstGeom>
          <a:noFill/>
          <a:ln w="38100" cap="flat">
            <a:solidFill>
              <a:schemeClr val="accent4"/>
            </a:solidFill>
            <a:prstDash val="solid"/>
          </a:ln>
        </p:spPr>
        <p:txBody>
          <a:bodyPr vert="horz" wrap="square" lIns="122788" tIns="61394" rIns="122788" bIns="61394" anchor="ctr" anchorCtr="1" compatLnSpc="1">
            <a:noAutofit/>
          </a:bodyPr>
          <a:lstStyle/>
          <a:p>
            <a:pPr algn="ctr" defTabSz="1227856">
              <a:defRPr sz="1800" b="0" i="0" u="none" strike="noStrike" kern="0" cap="none" spc="0" baseline="0">
                <a:solidFill>
                  <a:srgbClr val="000000"/>
                </a:solidFill>
                <a:uFillTx/>
              </a:defRPr>
            </a:pPr>
            <a:endParaRPr lang="en-AU" sz="1800">
              <a:solidFill>
                <a:schemeClr val="bg1"/>
              </a:solidFill>
              <a:effectLst>
                <a:outerShdw dist="38096" dir="2700000">
                  <a:srgbClr val="000000"/>
                </a:outerShdw>
              </a:effectLst>
            </a:endParaRPr>
          </a:p>
          <a:p>
            <a:pPr algn="ctr" defTabSz="1227856">
              <a:defRPr sz="1800" b="0" i="0" u="none" strike="noStrike" kern="0" cap="none" spc="0" baseline="0">
                <a:solidFill>
                  <a:srgbClr val="000000"/>
                </a:solidFill>
                <a:uFillTx/>
              </a:defRPr>
            </a:pPr>
            <a:endParaRPr lang="en-AU" sz="1800">
              <a:solidFill>
                <a:schemeClr val="bg1"/>
              </a:solidFill>
              <a:effectLst>
                <a:outerShdw dist="38096" dir="2700000">
                  <a:srgbClr val="000000"/>
                </a:outerShdw>
              </a:effectLst>
            </a:endParaRPr>
          </a:p>
          <a:p>
            <a:pPr algn="ctr" defTabSz="1227856">
              <a:defRPr sz="1800" b="0" i="0" u="none" strike="noStrike" kern="0" cap="none" spc="0" baseline="0">
                <a:solidFill>
                  <a:srgbClr val="000000"/>
                </a:solidFill>
                <a:uFillTx/>
              </a:defRPr>
            </a:pPr>
            <a:endParaRPr lang="en-AU" sz="1800">
              <a:solidFill>
                <a:schemeClr val="bg1"/>
              </a:solidFill>
              <a:effectLst>
                <a:outerShdw dist="38096" dir="2700000">
                  <a:srgbClr val="000000"/>
                </a:outerShdw>
              </a:effectLst>
            </a:endParaRPr>
          </a:p>
          <a:p>
            <a:pPr algn="ctr" defTabSz="1227856">
              <a:defRPr sz="1800" b="0" i="0" u="none" strike="noStrike" kern="0" cap="none" spc="0" baseline="0">
                <a:solidFill>
                  <a:srgbClr val="000000"/>
                </a:solidFill>
                <a:uFillTx/>
              </a:defRPr>
            </a:pPr>
            <a:r>
              <a:rPr lang="fr-FR" sz="1800">
                <a:solidFill>
                  <a:schemeClr val="bg1"/>
                </a:solidFill>
                <a:effectLst>
                  <a:outerShdw dist="38096" dir="2700000">
                    <a:srgbClr val="000000"/>
                  </a:outerShdw>
                </a:effectLst>
              </a:rPr>
              <a:t> </a:t>
            </a:r>
          </a:p>
        </p:txBody>
      </p:sp>
      <p:sp>
        <p:nvSpPr>
          <p:cNvPr id="28" name="Tekstvak 27">
            <a:extLst>
              <a:ext uri="{FF2B5EF4-FFF2-40B4-BE49-F238E27FC236}">
                <a16:creationId xmlns:a16="http://schemas.microsoft.com/office/drawing/2014/main" id="{B4BE771C-B612-CC82-AA6A-979158C77F11}"/>
              </a:ext>
            </a:extLst>
          </p:cNvPr>
          <p:cNvSpPr txBox="1"/>
          <p:nvPr/>
        </p:nvSpPr>
        <p:spPr>
          <a:xfrm>
            <a:off x="14520526" y="3363945"/>
            <a:ext cx="841441" cy="400110"/>
          </a:xfrm>
          <a:prstGeom prst="rect">
            <a:avLst/>
          </a:prstGeom>
          <a:noFill/>
        </p:spPr>
        <p:txBody>
          <a:bodyPr wrap="square">
            <a:spAutoFit/>
          </a:bodyPr>
          <a:lstStyle/>
          <a:p>
            <a:pPr algn="ctr"/>
            <a:r>
              <a:rPr lang="en-IE" sz="2000" b="1">
                <a:solidFill>
                  <a:schemeClr val="accent4"/>
                </a:solidFill>
              </a:rPr>
              <a:t>-25%</a:t>
            </a:r>
          </a:p>
        </p:txBody>
      </p:sp>
      <p:sp>
        <p:nvSpPr>
          <p:cNvPr id="30" name="Tekstvak 29">
            <a:extLst>
              <a:ext uri="{FF2B5EF4-FFF2-40B4-BE49-F238E27FC236}">
                <a16:creationId xmlns:a16="http://schemas.microsoft.com/office/drawing/2014/main" id="{87EF2DB2-B48F-0206-DDB4-34F92E8AA6FB}"/>
              </a:ext>
            </a:extLst>
          </p:cNvPr>
          <p:cNvSpPr txBox="1"/>
          <p:nvPr/>
        </p:nvSpPr>
        <p:spPr>
          <a:xfrm>
            <a:off x="11021362" y="4602407"/>
            <a:ext cx="2164024" cy="646331"/>
          </a:xfrm>
          <a:prstGeom prst="rect">
            <a:avLst/>
          </a:prstGeom>
          <a:noFill/>
        </p:spPr>
        <p:txBody>
          <a:bodyPr wrap="square">
            <a:spAutoFit/>
          </a:bodyPr>
          <a:lstStyle/>
          <a:p>
            <a:pPr defTabSz="1227856">
              <a:defRPr sz="1800" b="0" i="0" u="none" strike="noStrike" kern="0" cap="none" spc="0" baseline="0">
                <a:solidFill>
                  <a:srgbClr val="000000"/>
                </a:solidFill>
                <a:uFillTx/>
              </a:defRPr>
            </a:pPr>
            <a:r>
              <a:rPr lang="en-AU" sz="1800">
                <a:solidFill>
                  <a:schemeClr val="bg1"/>
                </a:solidFill>
              </a:rPr>
              <a:t>Environmental</a:t>
            </a:r>
            <a:r>
              <a:rPr lang="fr-FR" sz="1800">
                <a:solidFill>
                  <a:schemeClr val="bg1"/>
                </a:solidFill>
              </a:rPr>
              <a:t> </a:t>
            </a:r>
          </a:p>
          <a:p>
            <a:pPr defTabSz="1227856">
              <a:defRPr sz="1800" b="0" i="0" u="none" strike="noStrike" kern="0" cap="none" spc="0" baseline="0">
                <a:solidFill>
                  <a:srgbClr val="000000"/>
                </a:solidFill>
                <a:uFillTx/>
              </a:defRPr>
            </a:pPr>
            <a:r>
              <a:rPr lang="fr-FR" sz="1800">
                <a:solidFill>
                  <a:schemeClr val="bg1"/>
                </a:solidFill>
              </a:rPr>
              <a:t>Impact</a:t>
            </a:r>
          </a:p>
        </p:txBody>
      </p:sp>
      <p:pic>
        <p:nvPicPr>
          <p:cNvPr id="34" name="Picture 2" descr="GreenTech™ engine - Thermo King">
            <a:extLst>
              <a:ext uri="{FF2B5EF4-FFF2-40B4-BE49-F238E27FC236}">
                <a16:creationId xmlns:a16="http://schemas.microsoft.com/office/drawing/2014/main" id="{35C23090-F568-BE1C-CC40-86D9E46DC0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31665" y="6718778"/>
            <a:ext cx="2046464" cy="124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17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overdekt&#10;&#10;Automatisch gegenereerde beschrijving">
            <a:extLst>
              <a:ext uri="{FF2B5EF4-FFF2-40B4-BE49-F238E27FC236}">
                <a16:creationId xmlns:a16="http://schemas.microsoft.com/office/drawing/2014/main" id="{93F1212F-C810-CF96-8633-901A6980341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a:ext>
            </a:extLst>
          </a:blip>
          <a:srcRect/>
          <a:stretch/>
        </p:blipFill>
        <p:spPr/>
      </p:pic>
      <p:sp>
        <p:nvSpPr>
          <p:cNvPr id="9" name="Tijdelijke aanduiding voor tekst 8">
            <a:extLst>
              <a:ext uri="{FF2B5EF4-FFF2-40B4-BE49-F238E27FC236}">
                <a16:creationId xmlns:a16="http://schemas.microsoft.com/office/drawing/2014/main" id="{9B86EDA9-771B-D145-AFCF-CBEFCC792A7B}"/>
              </a:ext>
            </a:extLst>
          </p:cNvPr>
          <p:cNvSpPr>
            <a:spLocks noGrp="1"/>
          </p:cNvSpPr>
          <p:nvPr>
            <p:ph type="body" sz="quarter" idx="16"/>
          </p:nvPr>
        </p:nvSpPr>
        <p:spPr/>
        <p:txBody>
          <a:bodyPr/>
          <a:lstStyle/>
          <a:p>
            <a:r>
              <a:rPr lang="nl-BE"/>
              <a:t>NO MATTER WHAT ADVANCER YOU SELECT</a:t>
            </a:r>
          </a:p>
        </p:txBody>
      </p:sp>
      <p:sp>
        <p:nvSpPr>
          <p:cNvPr id="6" name="Tijdelijke aanduiding voor tekst 5">
            <a:extLst>
              <a:ext uri="{FF2B5EF4-FFF2-40B4-BE49-F238E27FC236}">
                <a16:creationId xmlns:a16="http://schemas.microsoft.com/office/drawing/2014/main" id="{618ED583-C927-9A39-34C6-FB6A6B936AD7}"/>
              </a:ext>
            </a:extLst>
          </p:cNvPr>
          <p:cNvSpPr>
            <a:spLocks noGrp="1"/>
          </p:cNvSpPr>
          <p:nvPr>
            <p:ph type="body" sz="quarter" idx="17"/>
          </p:nvPr>
        </p:nvSpPr>
        <p:spPr/>
        <p:txBody>
          <a:bodyPr vert="horz" lIns="0" tIns="45720" rIns="0" bIns="45720" rtlCol="0" anchor="t">
            <a:normAutofit/>
          </a:bodyPr>
          <a:lstStyle/>
          <a:p>
            <a:pPr>
              <a:lnSpc>
                <a:spcPct val="200000"/>
              </a:lnSpc>
            </a:pPr>
            <a:r>
              <a:rPr lang="nl-BE"/>
              <a:t>Exceptional Performance</a:t>
            </a:r>
            <a:endParaRPr lang="en-US"/>
          </a:p>
          <a:p>
            <a:pPr>
              <a:lnSpc>
                <a:spcPct val="200000"/>
              </a:lnSpc>
            </a:pPr>
            <a:r>
              <a:rPr lang="nl-BE"/>
              <a:t>Unrivalled Uptime</a:t>
            </a:r>
            <a:endParaRPr lang="nl-BE">
              <a:cs typeface="Segoe UI" panose="020B0502040204020203" pitchFamily="34" charset="0"/>
            </a:endParaRPr>
          </a:p>
          <a:p>
            <a:pPr>
              <a:lnSpc>
                <a:spcPct val="200000"/>
              </a:lnSpc>
            </a:pPr>
            <a:r>
              <a:rPr lang="nl-BE"/>
              <a:t>Lower Total Cost of Ownership</a:t>
            </a:r>
            <a:endParaRPr lang="nl-BE">
              <a:cs typeface="Segoe UI" panose="020B0502040204020203" pitchFamily="34" charset="0"/>
            </a:endParaRPr>
          </a:p>
          <a:p>
            <a:pPr>
              <a:lnSpc>
                <a:spcPct val="200000"/>
              </a:lnSpc>
            </a:pPr>
            <a:r>
              <a:rPr lang="nl-BE"/>
              <a:t>Future Proof Intelligence</a:t>
            </a:r>
            <a:endParaRPr lang="nl-BE">
              <a:cs typeface="Segoe UI" panose="020B0502040204020203" pitchFamily="34" charset="0"/>
            </a:endParaRPr>
          </a:p>
          <a:p>
            <a:pPr>
              <a:lnSpc>
                <a:spcPct val="200000"/>
              </a:lnSpc>
            </a:pPr>
            <a:r>
              <a:rPr lang="nl-BE"/>
              <a:t>Sustainable Innovation</a:t>
            </a:r>
            <a:endParaRPr lang="nl-BE">
              <a:cs typeface="Segoe UI" panose="020B0502040204020203" pitchFamily="34" charset="0"/>
            </a:endParaRPr>
          </a:p>
        </p:txBody>
      </p:sp>
      <p:sp>
        <p:nvSpPr>
          <p:cNvPr id="11" name="Titel 10">
            <a:extLst>
              <a:ext uri="{FF2B5EF4-FFF2-40B4-BE49-F238E27FC236}">
                <a16:creationId xmlns:a16="http://schemas.microsoft.com/office/drawing/2014/main" id="{5FE01F68-A4AB-D107-5686-F3633E70927F}"/>
              </a:ext>
            </a:extLst>
          </p:cNvPr>
          <p:cNvSpPr>
            <a:spLocks noGrp="1"/>
          </p:cNvSpPr>
          <p:nvPr>
            <p:ph type="title"/>
          </p:nvPr>
        </p:nvSpPr>
        <p:spPr/>
        <p:txBody>
          <a:bodyPr/>
          <a:lstStyle/>
          <a:p>
            <a:r>
              <a:rPr lang="nl-BE"/>
              <a:t>Advancer</a:t>
            </a:r>
          </a:p>
        </p:txBody>
      </p:sp>
    </p:spTree>
    <p:extLst>
      <p:ext uri="{BB962C8B-B14F-4D97-AF65-F5344CB8AC3E}">
        <p14:creationId xmlns:p14="http://schemas.microsoft.com/office/powerpoint/2010/main" val="1310230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newspaper, document&#10;&#10;Description automatically generated">
            <a:extLst>
              <a:ext uri="{FF2B5EF4-FFF2-40B4-BE49-F238E27FC236}">
                <a16:creationId xmlns:a16="http://schemas.microsoft.com/office/drawing/2014/main" id="{8E523EFD-6F94-29CC-712F-7CBDEA9619B7}"/>
              </a:ext>
            </a:extLst>
          </p:cNvPr>
          <p:cNvPicPr>
            <a:picLocks noGrp="1" noChangeAspect="1"/>
          </p:cNvPicPr>
          <p:nvPr>
            <p:ph idx="1"/>
          </p:nvPr>
        </p:nvPicPr>
        <p:blipFill>
          <a:blip r:embed="rId2"/>
          <a:stretch>
            <a:fillRect/>
          </a:stretch>
        </p:blipFill>
        <p:spPr>
          <a:xfrm>
            <a:off x="12640088" y="1680849"/>
            <a:ext cx="5116736" cy="7345961"/>
          </a:xfrm>
        </p:spPr>
      </p:pic>
      <p:sp>
        <p:nvSpPr>
          <p:cNvPr id="3" name="Title 2">
            <a:extLst>
              <a:ext uri="{FF2B5EF4-FFF2-40B4-BE49-F238E27FC236}">
                <a16:creationId xmlns:a16="http://schemas.microsoft.com/office/drawing/2014/main" id="{7CA17B1F-5404-BBDF-A4C0-0657050D7CAB}"/>
              </a:ext>
            </a:extLst>
          </p:cNvPr>
          <p:cNvSpPr>
            <a:spLocks noGrp="1"/>
          </p:cNvSpPr>
          <p:nvPr>
            <p:ph type="title"/>
          </p:nvPr>
        </p:nvSpPr>
        <p:spPr/>
        <p:txBody>
          <a:bodyPr/>
          <a:lstStyle/>
          <a:p>
            <a:r>
              <a:rPr lang="en-US">
                <a:latin typeface="Segoe UI Semibold"/>
                <a:cs typeface="Segoe UI Semibold"/>
              </a:rPr>
              <a:t>Carbon Neutral Production Line</a:t>
            </a:r>
            <a:endParaRPr lang="en-US"/>
          </a:p>
        </p:txBody>
      </p:sp>
      <p:sp>
        <p:nvSpPr>
          <p:cNvPr id="8" name="Content Placeholder 1">
            <a:extLst>
              <a:ext uri="{FF2B5EF4-FFF2-40B4-BE49-F238E27FC236}">
                <a16:creationId xmlns:a16="http://schemas.microsoft.com/office/drawing/2014/main" id="{7A83C287-68E4-D023-450D-C760C2F80A6E}"/>
              </a:ext>
            </a:extLst>
          </p:cNvPr>
          <p:cNvSpPr txBox="1">
            <a:spLocks/>
          </p:cNvSpPr>
          <p:nvPr/>
        </p:nvSpPr>
        <p:spPr>
          <a:xfrm>
            <a:off x="935088" y="2110573"/>
            <a:ext cx="11198076" cy="6093627"/>
          </a:xfrm>
          <a:prstGeom prst="rect">
            <a:avLst/>
          </a:prstGeom>
        </p:spPr>
        <p:txBody>
          <a:bodyPr vert="horz" lIns="0" tIns="45720" rIns="91440" bIns="45720" rtlCol="0" anchor="t">
            <a:normAutofit/>
          </a:bodyPr>
          <a:lst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605402" indent="-306964"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a:lstStyle>
          <a:p>
            <a:r>
              <a:rPr lang="en-US">
                <a:latin typeface="Segoe UI"/>
                <a:cs typeface="Segoe UI"/>
              </a:rPr>
              <a:t>•</a:t>
            </a:r>
            <a:r>
              <a:rPr lang="en-US" err="1">
                <a:latin typeface="Segoe UI"/>
                <a:cs typeface="Segoe UI"/>
              </a:rPr>
              <a:t>Thermo</a:t>
            </a:r>
            <a:r>
              <a:rPr lang="en-US">
                <a:latin typeface="Segoe UI"/>
                <a:cs typeface="Segoe UI"/>
              </a:rPr>
              <a:t> King Advancer production certified Carbon Neutral.</a:t>
            </a:r>
            <a:endParaRPr lang="en-US">
              <a:latin typeface="Segoe UI"/>
            </a:endParaRPr>
          </a:p>
          <a:p>
            <a:r>
              <a:rPr lang="en-US">
                <a:latin typeface="Segoe UI"/>
                <a:cs typeface="Segoe UI"/>
              </a:rPr>
              <a:t>•Certified by NSAI (National Standards Authority of Ireland), Irelands official standards body.</a:t>
            </a:r>
            <a:endParaRPr lang="en-US">
              <a:latin typeface="Segoe UI"/>
            </a:endParaRPr>
          </a:p>
          <a:p>
            <a:r>
              <a:rPr lang="en-US">
                <a:latin typeface="Segoe UI"/>
                <a:cs typeface="Segoe UI"/>
              </a:rPr>
              <a:t>•First Production facility to be certified in Ireland, in any industry.</a:t>
            </a:r>
            <a:endParaRPr lang="en-US">
              <a:latin typeface="Segoe UI"/>
            </a:endParaRPr>
          </a:p>
          <a:p>
            <a:r>
              <a:rPr lang="en-US">
                <a:latin typeface="Segoe UI"/>
                <a:cs typeface="Segoe UI"/>
              </a:rPr>
              <a:t>•One of first, in any industry, in Europe.</a:t>
            </a:r>
            <a:endParaRPr lang="en-US">
              <a:latin typeface="Segoe UI"/>
            </a:endParaRPr>
          </a:p>
          <a:p>
            <a:r>
              <a:rPr lang="en-US">
                <a:latin typeface="Segoe UI"/>
                <a:cs typeface="Segoe UI"/>
              </a:rPr>
              <a:t>•Process in place to continue certification of other production and parts facilities in </a:t>
            </a:r>
            <a:r>
              <a:rPr lang="en-US" err="1">
                <a:latin typeface="Segoe UI"/>
                <a:cs typeface="Segoe UI"/>
              </a:rPr>
              <a:t>Thermo</a:t>
            </a:r>
            <a:r>
              <a:rPr lang="en-US">
                <a:latin typeface="Segoe UI"/>
                <a:cs typeface="Segoe UI"/>
              </a:rPr>
              <a:t> King and Trane Technologies.</a:t>
            </a:r>
            <a:endParaRPr lang="en-US">
              <a:latin typeface="Segoe UI"/>
            </a:endParaRPr>
          </a:p>
          <a:p>
            <a:endParaRPr lang="en-US">
              <a:cs typeface="Segoe UI"/>
            </a:endParaRPr>
          </a:p>
        </p:txBody>
      </p:sp>
      <p:pic>
        <p:nvPicPr>
          <p:cNvPr id="10" name="Picture 2" descr="Carbon Neutrality Is Shaping the Fleets of the Future - Advanced Fleet  English">
            <a:extLst>
              <a:ext uri="{FF2B5EF4-FFF2-40B4-BE49-F238E27FC236}">
                <a16:creationId xmlns:a16="http://schemas.microsoft.com/office/drawing/2014/main" id="{A944139C-1523-BD26-6EC8-4DA747301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55" y="5638649"/>
            <a:ext cx="3704311" cy="3391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3ADBE08D-724F-961B-A84E-619C89F0F6FE}"/>
              </a:ext>
            </a:extLst>
          </p:cNvPr>
          <p:cNvPicPr>
            <a:picLocks noChangeAspect="1"/>
          </p:cNvPicPr>
          <p:nvPr/>
        </p:nvPicPr>
        <p:blipFill>
          <a:blip r:embed="rId4"/>
          <a:stretch>
            <a:fillRect/>
          </a:stretch>
        </p:blipFill>
        <p:spPr>
          <a:xfrm>
            <a:off x="10671180" y="5638687"/>
            <a:ext cx="1463501" cy="3248680"/>
          </a:xfrm>
          <a:prstGeom prst="rect">
            <a:avLst/>
          </a:prstGeom>
        </p:spPr>
      </p:pic>
    </p:spTree>
    <p:extLst>
      <p:ext uri="{BB962C8B-B14F-4D97-AF65-F5344CB8AC3E}">
        <p14:creationId xmlns:p14="http://schemas.microsoft.com/office/powerpoint/2010/main" val="1436183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B2399-930A-AC9A-A7EA-51A56BAFBF89}"/>
              </a:ext>
            </a:extLst>
          </p:cNvPr>
          <p:cNvSpPr>
            <a:spLocks noGrp="1"/>
          </p:cNvSpPr>
          <p:nvPr>
            <p:ph type="title"/>
          </p:nvPr>
        </p:nvSpPr>
        <p:spPr/>
        <p:txBody>
          <a:bodyPr/>
          <a:lstStyle/>
          <a:p>
            <a:r>
              <a:rPr lang="nl-BE"/>
              <a:t>Advancer Spectrum</a:t>
            </a:r>
          </a:p>
        </p:txBody>
      </p:sp>
      <p:pic>
        <p:nvPicPr>
          <p:cNvPr id="7" name="Tijdelijke aanduiding voor afbeelding 6" descr="Afbeelding met vloer&#10;&#10;Automatisch gegenereerde beschrijving">
            <a:extLst>
              <a:ext uri="{FF2B5EF4-FFF2-40B4-BE49-F238E27FC236}">
                <a16:creationId xmlns:a16="http://schemas.microsoft.com/office/drawing/2014/main" id="{CBD37850-B699-AE82-99C0-9222E213E57C}"/>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a:ext>
            </a:extLst>
          </a:blip>
          <a:srcRect/>
          <a:stretch/>
        </p:blipFill>
        <p:spPr>
          <a:xfrm>
            <a:off x="9144000" y="99418"/>
            <a:ext cx="9144000" cy="9109670"/>
          </a:xfrm>
        </p:spPr>
      </p:pic>
      <p:sp>
        <p:nvSpPr>
          <p:cNvPr id="4" name="Tijdelijke aanduiding voor tekst 3">
            <a:extLst>
              <a:ext uri="{FF2B5EF4-FFF2-40B4-BE49-F238E27FC236}">
                <a16:creationId xmlns:a16="http://schemas.microsoft.com/office/drawing/2014/main" id="{2F8C92D1-BD7B-668B-06D0-AB0AB483DED8}"/>
              </a:ext>
            </a:extLst>
          </p:cNvPr>
          <p:cNvSpPr>
            <a:spLocks noGrp="1"/>
          </p:cNvSpPr>
          <p:nvPr>
            <p:ph type="body" sz="quarter" idx="16"/>
          </p:nvPr>
        </p:nvSpPr>
        <p:spPr/>
        <p:txBody>
          <a:bodyPr/>
          <a:lstStyle/>
          <a:p>
            <a:r>
              <a:rPr lang="nl-BE"/>
              <a:t>COMPLIANT FOR TODAY, AND TOMORROW</a:t>
            </a:r>
          </a:p>
        </p:txBody>
      </p:sp>
      <p:sp>
        <p:nvSpPr>
          <p:cNvPr id="5" name="Tijdelijke aanduiding voor tekst 4">
            <a:extLst>
              <a:ext uri="{FF2B5EF4-FFF2-40B4-BE49-F238E27FC236}">
                <a16:creationId xmlns:a16="http://schemas.microsoft.com/office/drawing/2014/main" id="{ECD44C0A-48FD-0F9A-4D25-B608AF16BA9B}"/>
              </a:ext>
            </a:extLst>
          </p:cNvPr>
          <p:cNvSpPr>
            <a:spLocks noGrp="1"/>
          </p:cNvSpPr>
          <p:nvPr>
            <p:ph type="body" sz="quarter" idx="17"/>
          </p:nvPr>
        </p:nvSpPr>
        <p:spPr/>
        <p:txBody>
          <a:bodyPr/>
          <a:lstStyle/>
          <a:p>
            <a:pPr marL="0" indent="0">
              <a:buNone/>
            </a:pPr>
            <a:r>
              <a:rPr lang="nl-BE" b="1"/>
              <a:t>Compliant with legislation and best practices</a:t>
            </a:r>
          </a:p>
          <a:p>
            <a:r>
              <a:rPr lang="nl-BE"/>
              <a:t>NRMM stage V</a:t>
            </a:r>
          </a:p>
          <a:p>
            <a:r>
              <a:rPr lang="nl-BE"/>
              <a:t>Pharma GDP</a:t>
            </a:r>
          </a:p>
          <a:p>
            <a:r>
              <a:rPr lang="nl-BE"/>
              <a:t>Piek Certified</a:t>
            </a:r>
          </a:p>
          <a:p>
            <a:r>
              <a:rPr lang="nl-BE"/>
              <a:t>LEZ and ULEZ (Hybrid, AxlePower) </a:t>
            </a:r>
          </a:p>
          <a:p>
            <a:r>
              <a:rPr lang="nl-BE"/>
              <a:t>Low GWP R-452A (F-Gas)</a:t>
            </a:r>
          </a:p>
          <a:p>
            <a:pPr marL="0" indent="0">
              <a:buNone/>
            </a:pPr>
            <a:endParaRPr lang="nl-BE"/>
          </a:p>
        </p:txBody>
      </p:sp>
    </p:spTree>
    <p:extLst>
      <p:ext uri="{BB962C8B-B14F-4D97-AF65-F5344CB8AC3E}">
        <p14:creationId xmlns:p14="http://schemas.microsoft.com/office/powerpoint/2010/main" val="1223651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hemel, buitenshuis, gebouw, brug&#10;&#10;Automatisch gegenereerde beschrijving">
            <a:extLst>
              <a:ext uri="{FF2B5EF4-FFF2-40B4-BE49-F238E27FC236}">
                <a16:creationId xmlns:a16="http://schemas.microsoft.com/office/drawing/2014/main" id="{1DA30471-8117-AE4A-1F2C-58949297292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8AA6D8E0-7FF6-7D3C-79C5-4D0B048586F9}"/>
              </a:ext>
            </a:extLst>
          </p:cNvPr>
          <p:cNvSpPr>
            <a:spLocks noGrp="1"/>
          </p:cNvSpPr>
          <p:nvPr>
            <p:ph type="title"/>
          </p:nvPr>
        </p:nvSpPr>
        <p:spPr/>
        <p:txBody>
          <a:bodyPr/>
          <a:lstStyle/>
          <a:p>
            <a:br>
              <a:rPr lang="nl-BE"/>
            </a:br>
            <a:r>
              <a:rPr lang="en-IE">
                <a:latin typeface="Segoe UI Semibold"/>
                <a:cs typeface="Segoe UI Semibold"/>
              </a:rPr>
              <a:t>Advancer Spectrum</a:t>
            </a:r>
          </a:p>
        </p:txBody>
      </p:sp>
      <p:sp>
        <p:nvSpPr>
          <p:cNvPr id="4" name="Tijdelijke aanduiding voor tekst 3">
            <a:extLst>
              <a:ext uri="{FF2B5EF4-FFF2-40B4-BE49-F238E27FC236}">
                <a16:creationId xmlns:a16="http://schemas.microsoft.com/office/drawing/2014/main" id="{C4B9B902-D428-B28F-C1BC-59BE9E7F50B8}"/>
              </a:ext>
            </a:extLst>
          </p:cNvPr>
          <p:cNvSpPr>
            <a:spLocks noGrp="1"/>
          </p:cNvSpPr>
          <p:nvPr>
            <p:ph type="body" sz="quarter" idx="11"/>
          </p:nvPr>
        </p:nvSpPr>
        <p:spPr/>
        <p:txBody>
          <a:bodyPr/>
          <a:lstStyle/>
          <a:p>
            <a:r>
              <a:rPr lang="nl-BE" b="1">
                <a:latin typeface="+mn-lt"/>
              </a:rPr>
              <a:t>Service</a:t>
            </a:r>
          </a:p>
          <a:p>
            <a:endParaRPr lang="nl-BE" b="1">
              <a:latin typeface="+mn-lt"/>
            </a:endParaRPr>
          </a:p>
        </p:txBody>
      </p:sp>
      <p:sp>
        <p:nvSpPr>
          <p:cNvPr id="7" name="Rectangle 7">
            <a:extLst>
              <a:ext uri="{FF2B5EF4-FFF2-40B4-BE49-F238E27FC236}">
                <a16:creationId xmlns:a16="http://schemas.microsoft.com/office/drawing/2014/main" id="{0753F5AD-BD47-0B98-9537-EC5C9D0F00D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603191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00D441-1490-C65E-C741-1C9EC1E38467}"/>
              </a:ext>
            </a:extLst>
          </p:cNvPr>
          <p:cNvSpPr>
            <a:spLocks noGrp="1"/>
          </p:cNvSpPr>
          <p:nvPr>
            <p:ph type="body" sz="quarter" idx="13"/>
          </p:nvPr>
        </p:nvSpPr>
        <p:spPr/>
        <p:txBody>
          <a:bodyPr/>
          <a:lstStyle/>
          <a:p>
            <a:r>
              <a:rPr lang="nl-BE"/>
              <a:t>SERVICE</a:t>
            </a:r>
          </a:p>
        </p:txBody>
      </p:sp>
      <p:sp>
        <p:nvSpPr>
          <p:cNvPr id="3" name="Titel 2">
            <a:extLst>
              <a:ext uri="{FF2B5EF4-FFF2-40B4-BE49-F238E27FC236}">
                <a16:creationId xmlns:a16="http://schemas.microsoft.com/office/drawing/2014/main" id="{FED27036-538C-9DFF-47F6-2202D0450DF5}"/>
              </a:ext>
            </a:extLst>
          </p:cNvPr>
          <p:cNvSpPr>
            <a:spLocks noGrp="1"/>
          </p:cNvSpPr>
          <p:nvPr>
            <p:ph type="title"/>
          </p:nvPr>
        </p:nvSpPr>
        <p:spPr>
          <a:xfrm>
            <a:off x="933450" y="540415"/>
            <a:ext cx="12307062" cy="1079399"/>
          </a:xfrm>
        </p:spPr>
        <p:txBody>
          <a:bodyPr/>
          <a:lstStyle/>
          <a:p>
            <a:r>
              <a:rPr lang="en-IE">
                <a:latin typeface="Segoe UI Semibold"/>
                <a:cs typeface="Segoe UI Semibold"/>
              </a:rPr>
              <a:t>Advancer Spectrum</a:t>
            </a:r>
            <a:br>
              <a:rPr lang="en-IE"/>
            </a:br>
            <a:endParaRPr lang="en-IE"/>
          </a:p>
        </p:txBody>
      </p:sp>
      <p:sp>
        <p:nvSpPr>
          <p:cNvPr id="4" name="Tijdelijke aanduiding voor tekst 3">
            <a:extLst>
              <a:ext uri="{FF2B5EF4-FFF2-40B4-BE49-F238E27FC236}">
                <a16:creationId xmlns:a16="http://schemas.microsoft.com/office/drawing/2014/main" id="{C81FCAE2-BF70-CDA0-6DF1-8C50796EF9A0}"/>
              </a:ext>
            </a:extLst>
          </p:cNvPr>
          <p:cNvSpPr>
            <a:spLocks noGrp="1"/>
          </p:cNvSpPr>
          <p:nvPr>
            <p:ph type="body" sz="quarter" idx="17"/>
          </p:nvPr>
        </p:nvSpPr>
        <p:spPr>
          <a:xfrm>
            <a:off x="933449" y="2109169"/>
            <a:ext cx="8210551" cy="6093628"/>
          </a:xfrm>
        </p:spPr>
        <p:txBody>
          <a:bodyPr vert="horz" lIns="0" tIns="45720" rIns="0" bIns="45720" rtlCol="0" anchor="t">
            <a:normAutofit/>
          </a:bodyPr>
          <a:lstStyle/>
          <a:p>
            <a:r>
              <a:rPr lang="nl-BE" sz="2400" b="1">
                <a:latin typeface="Segoe UI"/>
                <a:cs typeface="Segoe UI"/>
              </a:rPr>
              <a:t>E</a:t>
            </a:r>
            <a:r>
              <a:rPr lang="en-IE" sz="2400" b="1" err="1">
                <a:latin typeface="Segoe UI"/>
                <a:cs typeface="Segoe UI"/>
              </a:rPr>
              <a:t>asy</a:t>
            </a:r>
            <a:r>
              <a:rPr lang="en-IE" sz="2400" b="1">
                <a:latin typeface="Segoe UI"/>
                <a:cs typeface="Segoe UI"/>
              </a:rPr>
              <a:t> access to main components aligned with Advancer Single Temperature architecture</a:t>
            </a:r>
          </a:p>
          <a:p>
            <a:pPr marL="1070610" lvl="1"/>
            <a:r>
              <a:rPr lang="en-IE" sz="2400">
                <a:latin typeface="Segoe UI"/>
                <a:cs typeface="Segoe UI"/>
              </a:rPr>
              <a:t>Expansion module external mounting (HMI viewable operation)</a:t>
            </a:r>
          </a:p>
          <a:p>
            <a:pPr marL="1070610" lvl="1"/>
            <a:r>
              <a:rPr lang="en-IE" sz="2400">
                <a:latin typeface="Segoe UI"/>
                <a:cs typeface="Segoe UI"/>
              </a:rPr>
              <a:t>Host HGS and HGBP, externally mounted for easier access</a:t>
            </a:r>
          </a:p>
          <a:p>
            <a:r>
              <a:rPr lang="en-IE" sz="2400" b="1">
                <a:latin typeface="Segoe UI"/>
                <a:cs typeface="Segoe UI"/>
              </a:rPr>
              <a:t>Additional hand valves</a:t>
            </a:r>
          </a:p>
          <a:p>
            <a:pPr marL="1070610" lvl="1"/>
            <a:r>
              <a:rPr lang="en-IE" sz="2400">
                <a:latin typeface="Segoe UI"/>
                <a:cs typeface="Segoe UI"/>
              </a:rPr>
              <a:t>Eases installation (ship with refrigerant)</a:t>
            </a:r>
          </a:p>
          <a:p>
            <a:pPr marL="1070610" lvl="1"/>
            <a:r>
              <a:rPr lang="en-IE" sz="2400">
                <a:latin typeface="Segoe UI"/>
                <a:cs typeface="Segoe UI"/>
              </a:rPr>
              <a:t>Improves diagnostic and service procedures</a:t>
            </a:r>
          </a:p>
          <a:p>
            <a:pPr marL="1070610" lvl="1"/>
            <a:r>
              <a:rPr lang="en-IE" sz="2400">
                <a:latin typeface="Segoe UI"/>
                <a:cs typeface="Segoe UI"/>
              </a:rPr>
              <a:t>Reduced install time (Host same as Adv ST)</a:t>
            </a:r>
          </a:p>
          <a:p>
            <a:pPr marL="1070610" lvl="1"/>
            <a:r>
              <a:rPr lang="en-IE" sz="2400">
                <a:latin typeface="Segoe UI"/>
                <a:cs typeface="Segoe UI"/>
              </a:rPr>
              <a:t>Reduced charging time (Shipped with charge)</a:t>
            </a:r>
          </a:p>
          <a:p>
            <a:pPr marL="1070610" lvl="1"/>
            <a:r>
              <a:rPr lang="en-IE" sz="2400">
                <a:latin typeface="Segoe UI"/>
                <a:cs typeface="Segoe UI"/>
              </a:rPr>
              <a:t>New installation procedures</a:t>
            </a:r>
          </a:p>
          <a:p>
            <a:r>
              <a:rPr lang="en-IE" sz="2400" b="1">
                <a:latin typeface="Segoe UI"/>
                <a:cs typeface="Segoe UI"/>
              </a:rPr>
              <a:t>Service intervals aligned with Advancer Single Temperature</a:t>
            </a:r>
          </a:p>
          <a:p>
            <a:endParaRPr lang="en-IE" sz="2400">
              <a:cs typeface="Segoe UI"/>
            </a:endParaRPr>
          </a:p>
        </p:txBody>
      </p:sp>
      <p:pic>
        <p:nvPicPr>
          <p:cNvPr id="5" name="Picture 2">
            <a:extLst>
              <a:ext uri="{FF2B5EF4-FFF2-40B4-BE49-F238E27FC236}">
                <a16:creationId xmlns:a16="http://schemas.microsoft.com/office/drawing/2014/main" id="{EF36E231-6546-3AF6-5E91-47AC6B9DD9B2}"/>
              </a:ext>
            </a:extLst>
          </p:cNvPr>
          <p:cNvPicPr>
            <a:picLocks noChangeAspect="1"/>
          </p:cNvPicPr>
          <p:nvPr/>
        </p:nvPicPr>
        <p:blipFill>
          <a:blip r:embed="rId2"/>
          <a:srcRect/>
          <a:stretch>
            <a:fillRect/>
          </a:stretch>
        </p:blipFill>
        <p:spPr>
          <a:xfrm>
            <a:off x="9443398" y="4655389"/>
            <a:ext cx="5314745" cy="4013284"/>
          </a:xfrm>
          <a:prstGeom prst="rect">
            <a:avLst/>
          </a:prstGeom>
          <a:noFill/>
          <a:ln cap="flat">
            <a:noFill/>
          </a:ln>
        </p:spPr>
      </p:pic>
      <p:pic>
        <p:nvPicPr>
          <p:cNvPr id="6" name="Picture 5">
            <a:extLst>
              <a:ext uri="{FF2B5EF4-FFF2-40B4-BE49-F238E27FC236}">
                <a16:creationId xmlns:a16="http://schemas.microsoft.com/office/drawing/2014/main" id="{6F47D0D5-986B-D786-074B-3C84BC350DCE}"/>
              </a:ext>
            </a:extLst>
          </p:cNvPr>
          <p:cNvPicPr>
            <a:picLocks noChangeAspect="1"/>
          </p:cNvPicPr>
          <p:nvPr/>
        </p:nvPicPr>
        <p:blipFill>
          <a:blip r:embed="rId3"/>
          <a:stretch>
            <a:fillRect/>
          </a:stretch>
        </p:blipFill>
        <p:spPr>
          <a:xfrm>
            <a:off x="15057542" y="4374054"/>
            <a:ext cx="2297008" cy="4258242"/>
          </a:xfrm>
          <a:prstGeom prst="rect">
            <a:avLst/>
          </a:prstGeom>
        </p:spPr>
      </p:pic>
      <p:pic>
        <p:nvPicPr>
          <p:cNvPr id="7" name="Picture 7">
            <a:extLst>
              <a:ext uri="{FF2B5EF4-FFF2-40B4-BE49-F238E27FC236}">
                <a16:creationId xmlns:a16="http://schemas.microsoft.com/office/drawing/2014/main" id="{A50B9257-6F2A-CADD-96E1-C91CE9D0E92D}"/>
              </a:ext>
            </a:extLst>
          </p:cNvPr>
          <p:cNvPicPr>
            <a:picLocks noChangeAspect="1"/>
          </p:cNvPicPr>
          <p:nvPr/>
        </p:nvPicPr>
        <p:blipFill>
          <a:blip r:embed="rId4"/>
          <a:stretch>
            <a:fillRect/>
          </a:stretch>
        </p:blipFill>
        <p:spPr>
          <a:xfrm>
            <a:off x="13740113" y="1115918"/>
            <a:ext cx="3614437" cy="2992083"/>
          </a:xfrm>
          <a:prstGeom prst="rect">
            <a:avLst/>
          </a:prstGeom>
        </p:spPr>
      </p:pic>
    </p:spTree>
    <p:extLst>
      <p:ext uri="{BB962C8B-B14F-4D97-AF65-F5344CB8AC3E}">
        <p14:creationId xmlns:p14="http://schemas.microsoft.com/office/powerpoint/2010/main" val="1391481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00D441-1490-C65E-C741-1C9EC1E38467}"/>
              </a:ext>
            </a:extLst>
          </p:cNvPr>
          <p:cNvSpPr>
            <a:spLocks noGrp="1"/>
          </p:cNvSpPr>
          <p:nvPr>
            <p:ph type="body" sz="quarter" idx="13"/>
          </p:nvPr>
        </p:nvSpPr>
        <p:spPr/>
        <p:txBody>
          <a:bodyPr/>
          <a:lstStyle/>
          <a:p>
            <a:r>
              <a:rPr lang="nl-BE"/>
              <a:t>REFRIGERATION VALVES – SOLENOID &amp; SHUT-OFF VALVES</a:t>
            </a:r>
          </a:p>
          <a:p>
            <a:endParaRPr lang="nl-BE"/>
          </a:p>
        </p:txBody>
      </p:sp>
      <p:sp>
        <p:nvSpPr>
          <p:cNvPr id="3" name="Titel 2">
            <a:extLst>
              <a:ext uri="{FF2B5EF4-FFF2-40B4-BE49-F238E27FC236}">
                <a16:creationId xmlns:a16="http://schemas.microsoft.com/office/drawing/2014/main" id="{FED27036-538C-9DFF-47F6-2202D0450DF5}"/>
              </a:ext>
            </a:extLst>
          </p:cNvPr>
          <p:cNvSpPr>
            <a:spLocks noGrp="1"/>
          </p:cNvSpPr>
          <p:nvPr>
            <p:ph type="title"/>
          </p:nvPr>
        </p:nvSpPr>
        <p:spPr>
          <a:xfrm>
            <a:off x="933450" y="540415"/>
            <a:ext cx="12307062" cy="1079399"/>
          </a:xfrm>
        </p:spPr>
        <p:txBody>
          <a:bodyPr/>
          <a:lstStyle/>
          <a:p>
            <a:r>
              <a:rPr lang="en-IE">
                <a:latin typeface="Segoe UI Semibold"/>
                <a:cs typeface="Segoe UI Semibold"/>
              </a:rPr>
              <a:t>Advancer Spectrum</a:t>
            </a:r>
            <a:br>
              <a:rPr lang="en-IE"/>
            </a:br>
            <a:endParaRPr lang="en-IE"/>
          </a:p>
        </p:txBody>
      </p:sp>
      <p:sp>
        <p:nvSpPr>
          <p:cNvPr id="4" name="Tijdelijke aanduiding voor tekst 3">
            <a:extLst>
              <a:ext uri="{FF2B5EF4-FFF2-40B4-BE49-F238E27FC236}">
                <a16:creationId xmlns:a16="http://schemas.microsoft.com/office/drawing/2014/main" id="{C81FCAE2-BF70-CDA0-6DF1-8C50796EF9A0}"/>
              </a:ext>
            </a:extLst>
          </p:cNvPr>
          <p:cNvSpPr>
            <a:spLocks noGrp="1"/>
          </p:cNvSpPr>
          <p:nvPr>
            <p:ph type="body" sz="quarter" idx="17"/>
          </p:nvPr>
        </p:nvSpPr>
        <p:spPr>
          <a:xfrm>
            <a:off x="933449" y="2109169"/>
            <a:ext cx="8210551" cy="6093628"/>
          </a:xfrm>
        </p:spPr>
        <p:txBody>
          <a:bodyPr vert="horz" lIns="0" tIns="45720" rIns="0" bIns="45720" rtlCol="0" anchor="t">
            <a:normAutofit/>
          </a:bodyPr>
          <a:lstStyle/>
          <a:p>
            <a:r>
              <a:rPr lang="en-IE" sz="2400" b="1">
                <a:latin typeface="Segoe UI"/>
                <a:cs typeface="Segoe UI"/>
              </a:rPr>
              <a:t>New Host Solenoid valves qualified as part of Advancer Spectrum project</a:t>
            </a:r>
          </a:p>
          <a:p>
            <a:pPr marL="1070610" lvl="1"/>
            <a:r>
              <a:rPr lang="en-IE" sz="2400">
                <a:latin typeface="Segoe UI"/>
                <a:cs typeface="Segoe UI"/>
              </a:rPr>
              <a:t>New higher cycle count LLS</a:t>
            </a:r>
          </a:p>
          <a:p>
            <a:pPr marL="1070610" lvl="1"/>
            <a:r>
              <a:rPr lang="en-IE" sz="2400">
                <a:latin typeface="Segoe UI"/>
                <a:cs typeface="Segoe UI"/>
              </a:rPr>
              <a:t>New higher cycle count HGS</a:t>
            </a:r>
          </a:p>
          <a:p>
            <a:pPr marL="1070610" lvl="1"/>
            <a:r>
              <a:rPr lang="en-IE" sz="2400">
                <a:latin typeface="Segoe UI"/>
                <a:cs typeface="Segoe UI"/>
              </a:rPr>
              <a:t>New solenoid valves will enable Advancer Spectrum to provide tighter temperature Control</a:t>
            </a:r>
          </a:p>
          <a:p>
            <a:r>
              <a:rPr lang="en-IE" sz="2400" b="1">
                <a:latin typeface="Segoe UI"/>
                <a:cs typeface="Segoe UI"/>
              </a:rPr>
              <a:t>New Shut-off valves</a:t>
            </a:r>
          </a:p>
          <a:p>
            <a:pPr marL="1070610" lvl="1"/>
            <a:r>
              <a:rPr lang="en-IE" sz="2400">
                <a:latin typeface="Segoe UI"/>
                <a:cs typeface="Segoe UI"/>
              </a:rPr>
              <a:t>Will facilitate shipping units with R452A for standard single S3A installation</a:t>
            </a:r>
          </a:p>
          <a:p>
            <a:pPr marL="1070610" lvl="1"/>
            <a:r>
              <a:rPr lang="en-IE" sz="2400">
                <a:latin typeface="Segoe UI"/>
                <a:cs typeface="Segoe UI"/>
              </a:rPr>
              <a:t>Will provide added benefit to service procedures for PV and HGS</a:t>
            </a:r>
          </a:p>
          <a:p>
            <a:endParaRPr lang="en-IE" sz="2400">
              <a:cs typeface="Segoe UI"/>
            </a:endParaRPr>
          </a:p>
        </p:txBody>
      </p:sp>
      <p:pic>
        <p:nvPicPr>
          <p:cNvPr id="8" name="Picture 13">
            <a:extLst>
              <a:ext uri="{FF2B5EF4-FFF2-40B4-BE49-F238E27FC236}">
                <a16:creationId xmlns:a16="http://schemas.microsoft.com/office/drawing/2014/main" id="{09D9F8ED-EEDB-837F-5D4A-CA88CDB3F85E}"/>
              </a:ext>
            </a:extLst>
          </p:cNvPr>
          <p:cNvPicPr>
            <a:picLocks noChangeAspect="1"/>
          </p:cNvPicPr>
          <p:nvPr/>
        </p:nvPicPr>
        <p:blipFill>
          <a:blip r:embed="rId2"/>
          <a:stretch>
            <a:fillRect/>
          </a:stretch>
        </p:blipFill>
        <p:spPr>
          <a:xfrm>
            <a:off x="13363909" y="5141258"/>
            <a:ext cx="3990641" cy="3481759"/>
          </a:xfrm>
          <a:prstGeom prst="rect">
            <a:avLst/>
          </a:prstGeom>
          <a:noFill/>
          <a:ln cap="flat">
            <a:noFill/>
          </a:ln>
        </p:spPr>
      </p:pic>
      <p:pic>
        <p:nvPicPr>
          <p:cNvPr id="9" name="Picture 14">
            <a:extLst>
              <a:ext uri="{FF2B5EF4-FFF2-40B4-BE49-F238E27FC236}">
                <a16:creationId xmlns:a16="http://schemas.microsoft.com/office/drawing/2014/main" id="{A4BC3A3C-83BE-A5F6-3D36-657F79FD3E89}"/>
              </a:ext>
            </a:extLst>
          </p:cNvPr>
          <p:cNvPicPr>
            <a:picLocks noChangeAspect="1"/>
          </p:cNvPicPr>
          <p:nvPr/>
        </p:nvPicPr>
        <p:blipFill>
          <a:blip r:embed="rId3"/>
          <a:stretch>
            <a:fillRect/>
          </a:stretch>
        </p:blipFill>
        <p:spPr>
          <a:xfrm>
            <a:off x="14968599" y="3231009"/>
            <a:ext cx="2403166" cy="1712337"/>
          </a:xfrm>
          <a:prstGeom prst="rect">
            <a:avLst/>
          </a:prstGeom>
          <a:noFill/>
          <a:ln cap="flat">
            <a:noFill/>
          </a:ln>
        </p:spPr>
      </p:pic>
      <p:pic>
        <p:nvPicPr>
          <p:cNvPr id="10" name="Picture 15">
            <a:extLst>
              <a:ext uri="{FF2B5EF4-FFF2-40B4-BE49-F238E27FC236}">
                <a16:creationId xmlns:a16="http://schemas.microsoft.com/office/drawing/2014/main" id="{04AB3B91-8898-D736-B3F3-C93C380BCBEC}"/>
              </a:ext>
            </a:extLst>
          </p:cNvPr>
          <p:cNvPicPr>
            <a:picLocks noChangeAspect="1"/>
          </p:cNvPicPr>
          <p:nvPr/>
        </p:nvPicPr>
        <p:blipFill>
          <a:blip r:embed="rId4"/>
          <a:stretch>
            <a:fillRect/>
          </a:stretch>
        </p:blipFill>
        <p:spPr>
          <a:xfrm>
            <a:off x="15008001" y="1334171"/>
            <a:ext cx="2346537" cy="1698929"/>
          </a:xfrm>
          <a:prstGeom prst="rect">
            <a:avLst/>
          </a:prstGeom>
          <a:noFill/>
          <a:ln cap="flat">
            <a:noFill/>
          </a:ln>
        </p:spPr>
      </p:pic>
      <p:sp>
        <p:nvSpPr>
          <p:cNvPr id="11" name="TextBox 16">
            <a:extLst>
              <a:ext uri="{FF2B5EF4-FFF2-40B4-BE49-F238E27FC236}">
                <a16:creationId xmlns:a16="http://schemas.microsoft.com/office/drawing/2014/main" id="{F9E9F595-5B88-2766-4E03-111C0F0D1372}"/>
              </a:ext>
            </a:extLst>
          </p:cNvPr>
          <p:cNvSpPr txBox="1"/>
          <p:nvPr/>
        </p:nvSpPr>
        <p:spPr>
          <a:xfrm>
            <a:off x="14186479" y="3244864"/>
            <a:ext cx="712845" cy="413297"/>
          </a:xfrm>
          <a:prstGeom prst="rect">
            <a:avLst/>
          </a:prstGeom>
          <a:noFill/>
          <a:ln w="38100" cap="flat">
            <a:solidFill>
              <a:schemeClr val="tx2"/>
            </a:solidFill>
            <a:prstDash val="solid"/>
            <a:miter/>
          </a:ln>
        </p:spPr>
        <p:txBody>
          <a:bodyPr vert="horz" wrap="none" lIns="122788" tIns="61394" rIns="122788" bIns="61394" anchor="t" anchorCtr="0" compatLnSpc="1">
            <a:spAutoFit/>
          </a:bodyPr>
          <a:lstStyle/>
          <a:p>
            <a:pPr algn="ctr" defTabSz="1227856">
              <a:defRPr sz="1800" b="0" i="0" u="none" strike="noStrike" kern="0" cap="none" spc="0" baseline="0">
                <a:solidFill>
                  <a:srgbClr val="000000"/>
                </a:solidFill>
                <a:uFillTx/>
              </a:defRPr>
            </a:pPr>
            <a:r>
              <a:rPr lang="en-IE" sz="1800">
                <a:solidFill>
                  <a:srgbClr val="000000"/>
                </a:solidFill>
              </a:rPr>
              <a:t>HGS</a:t>
            </a:r>
          </a:p>
        </p:txBody>
      </p:sp>
      <p:sp>
        <p:nvSpPr>
          <p:cNvPr id="12" name="TextBox 17">
            <a:extLst>
              <a:ext uri="{FF2B5EF4-FFF2-40B4-BE49-F238E27FC236}">
                <a16:creationId xmlns:a16="http://schemas.microsoft.com/office/drawing/2014/main" id="{18159E60-FDA3-F87C-08BD-0A74C958FDB3}"/>
              </a:ext>
            </a:extLst>
          </p:cNvPr>
          <p:cNvSpPr txBox="1"/>
          <p:nvPr/>
        </p:nvSpPr>
        <p:spPr>
          <a:xfrm>
            <a:off x="14334884" y="1348026"/>
            <a:ext cx="603841" cy="413297"/>
          </a:xfrm>
          <a:prstGeom prst="rect">
            <a:avLst/>
          </a:prstGeom>
          <a:noFill/>
          <a:ln w="38100" cap="flat">
            <a:solidFill>
              <a:schemeClr val="tx2"/>
            </a:solidFill>
            <a:prstDash val="solid"/>
            <a:miter/>
          </a:ln>
        </p:spPr>
        <p:txBody>
          <a:bodyPr vert="horz" wrap="none" lIns="122788" tIns="61394" rIns="122788" bIns="61394" anchor="t" anchorCtr="0" compatLnSpc="1">
            <a:spAutoFit/>
          </a:bodyPr>
          <a:lstStyle/>
          <a:p>
            <a:pPr algn="ctr" defTabSz="1227856">
              <a:defRPr sz="1800" b="0" i="0" u="none" strike="noStrike" kern="0" cap="none" spc="0" baseline="0">
                <a:solidFill>
                  <a:srgbClr val="000000"/>
                </a:solidFill>
                <a:uFillTx/>
              </a:defRPr>
            </a:pPr>
            <a:r>
              <a:rPr lang="en-IE" sz="1800">
                <a:solidFill>
                  <a:srgbClr val="000000"/>
                </a:solidFill>
              </a:rPr>
              <a:t>LLS</a:t>
            </a:r>
          </a:p>
        </p:txBody>
      </p:sp>
    </p:spTree>
    <p:extLst>
      <p:ext uri="{BB962C8B-B14F-4D97-AF65-F5344CB8AC3E}">
        <p14:creationId xmlns:p14="http://schemas.microsoft.com/office/powerpoint/2010/main" val="2972725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ADA0DA7-4933-94FC-9DC6-36DF4E28A5B2}"/>
              </a:ext>
            </a:extLst>
          </p:cNvPr>
          <p:cNvPicPr>
            <a:picLocks noChangeAspect="1"/>
          </p:cNvPicPr>
          <p:nvPr/>
        </p:nvPicPr>
        <p:blipFill>
          <a:blip r:embed="rId2"/>
          <a:srcRect/>
          <a:stretch>
            <a:fillRect/>
          </a:stretch>
        </p:blipFill>
        <p:spPr>
          <a:xfrm>
            <a:off x="10184060" y="3208419"/>
            <a:ext cx="7170490" cy="5414598"/>
          </a:xfrm>
          <a:prstGeom prst="rect">
            <a:avLst/>
          </a:prstGeom>
          <a:noFill/>
          <a:ln cap="flat">
            <a:noFill/>
          </a:ln>
        </p:spPr>
      </p:pic>
      <p:sp>
        <p:nvSpPr>
          <p:cNvPr id="3" name="Titel 2">
            <a:extLst>
              <a:ext uri="{FF2B5EF4-FFF2-40B4-BE49-F238E27FC236}">
                <a16:creationId xmlns:a16="http://schemas.microsoft.com/office/drawing/2014/main" id="{FED27036-538C-9DFF-47F6-2202D0450DF5}"/>
              </a:ext>
            </a:extLst>
          </p:cNvPr>
          <p:cNvSpPr>
            <a:spLocks noGrp="1"/>
          </p:cNvSpPr>
          <p:nvPr>
            <p:ph type="title"/>
          </p:nvPr>
        </p:nvSpPr>
        <p:spPr>
          <a:xfrm>
            <a:off x="933450" y="540415"/>
            <a:ext cx="12307062" cy="1079399"/>
          </a:xfrm>
        </p:spPr>
        <p:txBody>
          <a:bodyPr/>
          <a:lstStyle/>
          <a:p>
            <a:r>
              <a:rPr lang="en-IE">
                <a:latin typeface="Segoe UI Semibold"/>
                <a:cs typeface="Segoe UI Semibold"/>
              </a:rPr>
              <a:t>Advancer Spectrum</a:t>
            </a:r>
            <a:br>
              <a:rPr lang="en-IE"/>
            </a:br>
            <a:endParaRPr lang="en-IE"/>
          </a:p>
        </p:txBody>
      </p:sp>
      <p:sp>
        <p:nvSpPr>
          <p:cNvPr id="4" name="Tijdelijke aanduiding voor tekst 3">
            <a:extLst>
              <a:ext uri="{FF2B5EF4-FFF2-40B4-BE49-F238E27FC236}">
                <a16:creationId xmlns:a16="http://schemas.microsoft.com/office/drawing/2014/main" id="{C81FCAE2-BF70-CDA0-6DF1-8C50796EF9A0}"/>
              </a:ext>
            </a:extLst>
          </p:cNvPr>
          <p:cNvSpPr>
            <a:spLocks noGrp="1"/>
          </p:cNvSpPr>
          <p:nvPr>
            <p:ph type="body" sz="quarter" idx="17"/>
          </p:nvPr>
        </p:nvSpPr>
        <p:spPr>
          <a:xfrm>
            <a:off x="933449" y="2109169"/>
            <a:ext cx="8210551" cy="6093628"/>
          </a:xfrm>
        </p:spPr>
        <p:txBody>
          <a:bodyPr vert="horz" lIns="0" tIns="45720" rIns="0" bIns="45720" rtlCol="0" anchor="t">
            <a:normAutofit/>
          </a:bodyPr>
          <a:lstStyle/>
          <a:p>
            <a:r>
              <a:rPr lang="en-IE" sz="2400" b="1">
                <a:latin typeface="Segoe UI"/>
                <a:cs typeface="Segoe UI"/>
              </a:rPr>
              <a:t>Differences</a:t>
            </a:r>
          </a:p>
          <a:p>
            <a:pPr marL="1070610" lvl="1"/>
            <a:r>
              <a:rPr lang="en-IE" sz="2400">
                <a:latin typeface="Segoe UI"/>
                <a:cs typeface="Segoe UI"/>
              </a:rPr>
              <a:t>R452A is pre-filled in the Unit leaving the factory. </a:t>
            </a:r>
          </a:p>
          <a:p>
            <a:pPr marL="1070610" lvl="1"/>
            <a:r>
              <a:rPr lang="en-IE" sz="2400">
                <a:latin typeface="Segoe UI"/>
                <a:cs typeface="Segoe UI"/>
              </a:rPr>
              <a:t>The amount is 9.5 Kg vs the current 5.65 Kg (Advancer ST) </a:t>
            </a:r>
          </a:p>
          <a:p>
            <a:pPr marL="1070610" lvl="1"/>
            <a:r>
              <a:rPr lang="en-IE" sz="2400">
                <a:latin typeface="Segoe UI"/>
                <a:cs typeface="Segoe UI"/>
              </a:rPr>
              <a:t>Designed for standard S3A </a:t>
            </a:r>
            <a:r>
              <a:rPr lang="en-IE" sz="2400" err="1">
                <a:latin typeface="Segoe UI"/>
                <a:cs typeface="Segoe UI"/>
              </a:rPr>
              <a:t>evap</a:t>
            </a:r>
            <a:r>
              <a:rPr lang="en-IE" sz="2400">
                <a:latin typeface="Segoe UI"/>
                <a:cs typeface="Segoe UI"/>
              </a:rPr>
              <a:t> at rear of trailer</a:t>
            </a:r>
          </a:p>
          <a:p>
            <a:r>
              <a:rPr lang="en-IE" sz="2400" b="1">
                <a:latin typeface="Segoe UI"/>
                <a:cs typeface="Segoe UI"/>
              </a:rPr>
              <a:t>Benefits</a:t>
            </a:r>
          </a:p>
          <a:p>
            <a:pPr marL="1070610" lvl="1"/>
            <a:r>
              <a:rPr lang="en-IE" sz="2400">
                <a:latin typeface="Segoe UI"/>
                <a:cs typeface="Segoe UI"/>
              </a:rPr>
              <a:t>Reduces need for dealers to purchase refrigerant in the open market (which is open to price fluctuations)</a:t>
            </a:r>
          </a:p>
          <a:p>
            <a:pPr marL="1070610" lvl="1"/>
            <a:r>
              <a:rPr lang="en-IE" sz="2400">
                <a:latin typeface="Segoe UI"/>
                <a:cs typeface="Segoe UI"/>
              </a:rPr>
              <a:t>Charging is very accurate and repeatable in the factory</a:t>
            </a:r>
          </a:p>
          <a:p>
            <a:pPr marL="1070610" lvl="1"/>
            <a:r>
              <a:rPr lang="en-IE" sz="2400">
                <a:latin typeface="Segoe UI"/>
                <a:cs typeface="Segoe UI"/>
              </a:rPr>
              <a:t>Refrigerant tightly controlled for any loss in the factory – minus environmental impact</a:t>
            </a:r>
          </a:p>
          <a:p>
            <a:pPr marL="1070610" lvl="1"/>
            <a:r>
              <a:rPr lang="en-IE" sz="2400">
                <a:latin typeface="Segoe UI"/>
                <a:cs typeface="Segoe UI"/>
              </a:rPr>
              <a:t>Adds service valves to unit which will aid system diagnostic</a:t>
            </a:r>
          </a:p>
          <a:p>
            <a:pPr marL="1070610" lvl="1"/>
            <a:r>
              <a:rPr lang="en-IE" sz="2400">
                <a:latin typeface="Segoe UI"/>
                <a:cs typeface="Segoe UI"/>
              </a:rPr>
              <a:t>Reduces installation time </a:t>
            </a:r>
          </a:p>
          <a:p>
            <a:endParaRPr lang="en-IE" sz="2400">
              <a:cs typeface="Segoe UI"/>
            </a:endParaRPr>
          </a:p>
        </p:txBody>
      </p:sp>
      <p:sp>
        <p:nvSpPr>
          <p:cNvPr id="6" name="Tijdelijke aanduiding voor tekst 5">
            <a:extLst>
              <a:ext uri="{FF2B5EF4-FFF2-40B4-BE49-F238E27FC236}">
                <a16:creationId xmlns:a16="http://schemas.microsoft.com/office/drawing/2014/main" id="{C4B55A25-3C4D-0446-BB11-3558F8057752}"/>
              </a:ext>
            </a:extLst>
          </p:cNvPr>
          <p:cNvSpPr>
            <a:spLocks noGrp="1"/>
          </p:cNvSpPr>
          <p:nvPr>
            <p:ph type="body" sz="quarter" idx="13"/>
          </p:nvPr>
        </p:nvSpPr>
        <p:spPr/>
        <p:txBody>
          <a:bodyPr/>
          <a:lstStyle/>
          <a:p>
            <a:r>
              <a:rPr lang="nl-BE"/>
              <a:t>SHIP WITH REFRIGERANT</a:t>
            </a:r>
          </a:p>
        </p:txBody>
      </p:sp>
    </p:spTree>
    <p:extLst>
      <p:ext uri="{BB962C8B-B14F-4D97-AF65-F5344CB8AC3E}">
        <p14:creationId xmlns:p14="http://schemas.microsoft.com/office/powerpoint/2010/main" val="831009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hemel, buitenshuis, gebouw, brug&#10;&#10;Automatisch gegenereerde beschrijving">
            <a:extLst>
              <a:ext uri="{FF2B5EF4-FFF2-40B4-BE49-F238E27FC236}">
                <a16:creationId xmlns:a16="http://schemas.microsoft.com/office/drawing/2014/main" id="{1DA30471-8117-AE4A-1F2C-58949297292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8AA6D8E0-7FF6-7D3C-79C5-4D0B048586F9}"/>
              </a:ext>
            </a:extLst>
          </p:cNvPr>
          <p:cNvSpPr>
            <a:spLocks noGrp="1"/>
          </p:cNvSpPr>
          <p:nvPr>
            <p:ph type="title"/>
          </p:nvPr>
        </p:nvSpPr>
        <p:spPr/>
        <p:txBody>
          <a:bodyPr/>
          <a:lstStyle/>
          <a:p>
            <a:br>
              <a:rPr lang="nl-BE"/>
            </a:br>
            <a:r>
              <a:rPr lang="nl-BE"/>
              <a:t>Advancer Spectrum</a:t>
            </a:r>
          </a:p>
        </p:txBody>
      </p:sp>
      <p:sp>
        <p:nvSpPr>
          <p:cNvPr id="4" name="Tijdelijke aanduiding voor tekst 3">
            <a:extLst>
              <a:ext uri="{FF2B5EF4-FFF2-40B4-BE49-F238E27FC236}">
                <a16:creationId xmlns:a16="http://schemas.microsoft.com/office/drawing/2014/main" id="{C4B9B902-D428-B28F-C1BC-59BE9E7F50B8}"/>
              </a:ext>
            </a:extLst>
          </p:cNvPr>
          <p:cNvSpPr>
            <a:spLocks noGrp="1"/>
          </p:cNvSpPr>
          <p:nvPr>
            <p:ph type="body" sz="quarter" idx="11"/>
          </p:nvPr>
        </p:nvSpPr>
        <p:spPr/>
        <p:txBody>
          <a:bodyPr/>
          <a:lstStyle/>
          <a:p>
            <a:r>
              <a:rPr lang="nl-BE" b="1">
                <a:latin typeface="+mn-lt"/>
              </a:rPr>
              <a:t>OEM Installation</a:t>
            </a:r>
          </a:p>
          <a:p>
            <a:endParaRPr lang="nl-BE" b="1">
              <a:latin typeface="+mn-lt"/>
            </a:endParaRPr>
          </a:p>
          <a:p>
            <a:endParaRPr lang="nl-BE" b="1">
              <a:latin typeface="+mn-lt"/>
            </a:endParaRPr>
          </a:p>
        </p:txBody>
      </p:sp>
      <p:sp>
        <p:nvSpPr>
          <p:cNvPr id="7" name="Rectangle 7">
            <a:extLst>
              <a:ext uri="{FF2B5EF4-FFF2-40B4-BE49-F238E27FC236}">
                <a16:creationId xmlns:a16="http://schemas.microsoft.com/office/drawing/2014/main" id="{0753F5AD-BD47-0B98-9537-EC5C9D0F00D6}"/>
              </a:ext>
            </a:extLst>
          </p:cNvPr>
          <p:cNvSpPr/>
          <p:nvPr/>
        </p:nvSpPr>
        <p:spPr>
          <a:xfrm>
            <a:off x="1966353" y="3122397"/>
            <a:ext cx="2027238" cy="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3708757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1D12D1B-973D-D759-54B8-C1775527D3D6}"/>
              </a:ext>
            </a:extLst>
          </p:cNvPr>
          <p:cNvSpPr>
            <a:spLocks noGrp="1"/>
          </p:cNvSpPr>
          <p:nvPr>
            <p:ph type="body" sz="quarter" idx="13"/>
          </p:nvPr>
        </p:nvSpPr>
        <p:spPr/>
        <p:txBody>
          <a:bodyPr/>
          <a:lstStyle/>
          <a:p>
            <a:r>
              <a:rPr lang="nl-BE"/>
              <a:t>OEM (SCHMITZ) INSTALLS &amp; APPROVALS</a:t>
            </a:r>
          </a:p>
        </p:txBody>
      </p:sp>
      <p:sp>
        <p:nvSpPr>
          <p:cNvPr id="3" name="Titel 2">
            <a:extLst>
              <a:ext uri="{FF2B5EF4-FFF2-40B4-BE49-F238E27FC236}">
                <a16:creationId xmlns:a16="http://schemas.microsoft.com/office/drawing/2014/main" id="{14C66B6F-FD3A-3D25-2BB4-422872C60812}"/>
              </a:ext>
            </a:extLst>
          </p:cNvPr>
          <p:cNvSpPr>
            <a:spLocks noGrp="1"/>
          </p:cNvSpPr>
          <p:nvPr>
            <p:ph type="title"/>
          </p:nvPr>
        </p:nvSpPr>
        <p:spPr>
          <a:xfrm>
            <a:off x="933450" y="540415"/>
            <a:ext cx="12307062" cy="586957"/>
          </a:xfrm>
        </p:spPr>
        <p:txBody>
          <a:bodyPr/>
          <a:lstStyle/>
          <a:p>
            <a:r>
              <a:rPr lang="nl-BE"/>
              <a:t>Advancer MT</a:t>
            </a:r>
          </a:p>
        </p:txBody>
      </p:sp>
      <p:graphicFrame>
        <p:nvGraphicFramePr>
          <p:cNvPr id="5" name="Table 2">
            <a:extLst>
              <a:ext uri="{FF2B5EF4-FFF2-40B4-BE49-F238E27FC236}">
                <a16:creationId xmlns:a16="http://schemas.microsoft.com/office/drawing/2014/main" id="{83B6C5D7-A7D8-940B-3559-28D0A45B33A8}"/>
              </a:ext>
            </a:extLst>
          </p:cNvPr>
          <p:cNvGraphicFramePr>
            <a:graphicFrameLocks noGrp="1"/>
          </p:cNvGraphicFramePr>
          <p:nvPr>
            <p:extLst>
              <p:ext uri="{D42A27DB-BD31-4B8C-83A1-F6EECF244321}">
                <p14:modId xmlns:p14="http://schemas.microsoft.com/office/powerpoint/2010/main" val="689204719"/>
              </p:ext>
            </p:extLst>
          </p:nvPr>
        </p:nvGraphicFramePr>
        <p:xfrm>
          <a:off x="827124" y="4014427"/>
          <a:ext cx="7281204" cy="4188370"/>
        </p:xfrm>
        <a:graphic>
          <a:graphicData uri="http://schemas.openxmlformats.org/drawingml/2006/table">
            <a:tbl>
              <a:tblPr firstRow="1" bandRow="1">
                <a:tableStyleId>{69012ECD-51FC-41F1-AA8D-1B2483CD663E}</a:tableStyleId>
              </a:tblPr>
              <a:tblGrid>
                <a:gridCol w="2427068">
                  <a:extLst>
                    <a:ext uri="{9D8B030D-6E8A-4147-A177-3AD203B41FA5}">
                      <a16:colId xmlns:a16="http://schemas.microsoft.com/office/drawing/2014/main" val="1306442206"/>
                    </a:ext>
                  </a:extLst>
                </a:gridCol>
                <a:gridCol w="2427068">
                  <a:extLst>
                    <a:ext uri="{9D8B030D-6E8A-4147-A177-3AD203B41FA5}">
                      <a16:colId xmlns:a16="http://schemas.microsoft.com/office/drawing/2014/main" val="1534574045"/>
                    </a:ext>
                  </a:extLst>
                </a:gridCol>
                <a:gridCol w="2427068">
                  <a:extLst>
                    <a:ext uri="{9D8B030D-6E8A-4147-A177-3AD203B41FA5}">
                      <a16:colId xmlns:a16="http://schemas.microsoft.com/office/drawing/2014/main" val="2548817366"/>
                    </a:ext>
                  </a:extLst>
                </a:gridCol>
              </a:tblGrid>
              <a:tr h="750310">
                <a:tc>
                  <a:txBody>
                    <a:bodyPr/>
                    <a:lstStyle/>
                    <a:p>
                      <a:pPr algn="ctr"/>
                      <a:endParaRPr lang="en-IE" sz="3200">
                        <a:solidFill>
                          <a:schemeClr val="bg1"/>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b="1" strike="noStrike" kern="1200" cap="none" spc="0" baseline="0">
                          <a:solidFill>
                            <a:schemeClr val="bg1"/>
                          </a:solidFill>
                          <a:uFillTx/>
                          <a:latin typeface="+mn-lt"/>
                        </a:rPr>
                        <a:t>Test Install </a:t>
                      </a:r>
                      <a:endParaRPr lang="en-IE" sz="3200">
                        <a:solidFill>
                          <a:schemeClr val="bg1"/>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b="1" strike="noStrike" kern="1200" cap="none" spc="0" baseline="0">
                          <a:solidFill>
                            <a:schemeClr val="bg1"/>
                          </a:solidFill>
                          <a:uFillTx/>
                          <a:latin typeface="+mn-lt"/>
                        </a:rPr>
                        <a:t>Approved </a:t>
                      </a:r>
                      <a:endParaRPr lang="en-IE" sz="3200">
                        <a:solidFill>
                          <a:schemeClr val="bg1"/>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0950272"/>
                  </a:ext>
                </a:extLst>
              </a:tr>
              <a:tr h="859515">
                <a:tc>
                  <a:txBody>
                    <a:bodyPr/>
                    <a:lstStyle/>
                    <a:p>
                      <a:pPr algn="ct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4800">
                          <a:solidFill>
                            <a:srgbClr val="00B050"/>
                          </a:solidFill>
                          <a:latin typeface="+mn-lt"/>
                          <a:sym typeface="Wingdings" panose="05000000000000000000" pitchFamily="2" charset="2"/>
                        </a:rPr>
                        <a:t></a:t>
                      </a: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2800">
                          <a:solidFill>
                            <a:schemeClr val="tx1"/>
                          </a:solidFill>
                          <a:latin typeface="+mn-lt"/>
                        </a:rPr>
                        <a:t>Pending</a:t>
                      </a:r>
                      <a:endParaRPr lang="en-IE" sz="3200">
                        <a:solidFill>
                          <a:schemeClr val="tx1"/>
                        </a:solidFill>
                        <a:latin typeface="+mn-lt"/>
                      </a:endParaRPr>
                    </a:p>
                  </a:txBody>
                  <a:tcPr marL="122788" marR="122788" marT="61394" marB="61394" anchor="ctr">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470467"/>
                  </a:ext>
                </a:extLst>
              </a:tr>
              <a:tr h="8595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4800">
                          <a:solidFill>
                            <a:srgbClr val="00B050"/>
                          </a:solidFill>
                          <a:latin typeface="+mn-lt"/>
                          <a:sym typeface="Wingdings" panose="05000000000000000000" pitchFamily="2" charset="2"/>
                        </a:rPr>
                        <a:t></a:t>
                      </a: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4800">
                          <a:solidFill>
                            <a:srgbClr val="00B050"/>
                          </a:solidFill>
                          <a:latin typeface="+mn-lt"/>
                          <a:sym typeface="Wingdings" panose="05000000000000000000" pitchFamily="2" charset="2"/>
                        </a:rPr>
                        <a:t></a:t>
                      </a: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581756"/>
                  </a:ext>
                </a:extLst>
              </a:tr>
              <a:tr h="8595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4800">
                          <a:solidFill>
                            <a:srgbClr val="00B050"/>
                          </a:solidFill>
                          <a:latin typeface="+mn-lt"/>
                          <a:sym typeface="Wingdings" panose="05000000000000000000" pitchFamily="2" charset="2"/>
                        </a:rPr>
                        <a:t></a:t>
                      </a: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4800">
                          <a:solidFill>
                            <a:srgbClr val="00B050"/>
                          </a:solidFill>
                          <a:latin typeface="+mn-lt"/>
                          <a:sym typeface="Wingdings" panose="05000000000000000000" pitchFamily="2" charset="2"/>
                        </a:rPr>
                        <a:t></a:t>
                      </a: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7377373"/>
                  </a:ext>
                </a:extLst>
              </a:tr>
              <a:tr h="8595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4800">
                          <a:solidFill>
                            <a:srgbClr val="00B050"/>
                          </a:solidFill>
                          <a:latin typeface="+mn-lt"/>
                          <a:sym typeface="Wingdings" panose="05000000000000000000" pitchFamily="2" charset="2"/>
                        </a:rPr>
                        <a:t></a:t>
                      </a: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4800">
                          <a:solidFill>
                            <a:srgbClr val="00B050"/>
                          </a:solidFill>
                          <a:latin typeface="+mn-lt"/>
                          <a:sym typeface="Wingdings" panose="05000000000000000000" pitchFamily="2" charset="2"/>
                        </a:rPr>
                        <a:t></a:t>
                      </a:r>
                      <a:endParaRPr lang="en-IE" sz="4800">
                        <a:solidFill>
                          <a:srgbClr val="00B050"/>
                        </a:solidFill>
                        <a:latin typeface="+mn-lt"/>
                      </a:endParaRPr>
                    </a:p>
                  </a:txBody>
                  <a:tcPr marL="122788" marR="122788" marT="61394" marB="61394">
                    <a:lnL w="12700" cap="flat" cmpd="sng" algn="ctr">
                      <a:solidFill>
                        <a:srgbClr val="0090D2"/>
                      </a:solidFill>
                      <a:prstDash val="solid"/>
                      <a:round/>
                      <a:headEnd type="none" w="med" len="med"/>
                      <a:tailEnd type="none" w="med" len="med"/>
                    </a:lnL>
                    <a:lnR w="12700" cap="flat" cmpd="sng" algn="ctr">
                      <a:solidFill>
                        <a:srgbClr val="0090D2"/>
                      </a:solidFill>
                      <a:prstDash val="solid"/>
                      <a:round/>
                      <a:headEnd type="none" w="med" len="med"/>
                      <a:tailEnd type="none" w="med" len="med"/>
                    </a:lnR>
                    <a:lnT w="12700" cap="flat" cmpd="sng" algn="ctr">
                      <a:solidFill>
                        <a:srgbClr val="0090D2"/>
                      </a:solidFill>
                      <a:prstDash val="solid"/>
                      <a:round/>
                      <a:headEnd type="none" w="med" len="med"/>
                      <a:tailEnd type="none" w="med" len="med"/>
                    </a:lnT>
                    <a:lnB w="12700" cap="flat" cmpd="sng" algn="ctr">
                      <a:solidFill>
                        <a:srgbClr val="0090D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6719270"/>
                  </a:ext>
                </a:extLst>
              </a:tr>
            </a:tbl>
          </a:graphicData>
        </a:graphic>
      </p:graphicFrame>
      <p:pic>
        <p:nvPicPr>
          <p:cNvPr id="6" name="Picture 2" descr="Schmitz Cargobull">
            <a:extLst>
              <a:ext uri="{FF2B5EF4-FFF2-40B4-BE49-F238E27FC236}">
                <a16:creationId xmlns:a16="http://schemas.microsoft.com/office/drawing/2014/main" id="{E36F4320-9408-FEFD-2724-07410710D6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65790" y="4906158"/>
            <a:ext cx="1399801" cy="584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rone farm equipment Logo PNG Vector (EPS) Free Download">
            <a:extLst>
              <a:ext uri="{FF2B5EF4-FFF2-40B4-BE49-F238E27FC236}">
                <a16:creationId xmlns:a16="http://schemas.microsoft.com/office/drawing/2014/main" id="{DCB96D88-BBF2-6B9D-6462-800240B053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9089" y="5761190"/>
            <a:ext cx="1057105" cy="5849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4E0FC506-3386-78F7-E362-9C36E48149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0919" y="6802646"/>
            <a:ext cx="2307614" cy="2922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OME | Chereau">
            <a:extLst>
              <a:ext uri="{FF2B5EF4-FFF2-40B4-BE49-F238E27FC236}">
                <a16:creationId xmlns:a16="http://schemas.microsoft.com/office/drawing/2014/main" id="{8C2F296D-2FFE-8E77-DBB6-023536C563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85910" y="7550086"/>
            <a:ext cx="1482170" cy="627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 picture containing text, indoor, appliance, kitchen appliance&#10;&#10;Description automatically generated">
            <a:extLst>
              <a:ext uri="{FF2B5EF4-FFF2-40B4-BE49-F238E27FC236}">
                <a16:creationId xmlns:a16="http://schemas.microsoft.com/office/drawing/2014/main" id="{9DB449F1-795B-F096-8976-4272A1BEF898}"/>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4642231" y="1456627"/>
            <a:ext cx="2881883" cy="3448587"/>
          </a:xfrm>
          <a:prstGeom prst="rect">
            <a:avLst/>
          </a:prstGeom>
        </p:spPr>
      </p:pic>
      <p:pic>
        <p:nvPicPr>
          <p:cNvPr id="11" name="Picture 10">
            <a:extLst>
              <a:ext uri="{FF2B5EF4-FFF2-40B4-BE49-F238E27FC236}">
                <a16:creationId xmlns:a16="http://schemas.microsoft.com/office/drawing/2014/main" id="{404A6AE1-7641-A814-4EB2-16657C962EB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a:off x="8977512" y="3538828"/>
            <a:ext cx="7486301" cy="3333702"/>
          </a:xfrm>
          <a:prstGeom prst="rect">
            <a:avLst/>
          </a:prstGeom>
        </p:spPr>
      </p:pic>
      <p:pic>
        <p:nvPicPr>
          <p:cNvPr id="12" name="Picture 12">
            <a:extLst>
              <a:ext uri="{FF2B5EF4-FFF2-40B4-BE49-F238E27FC236}">
                <a16:creationId xmlns:a16="http://schemas.microsoft.com/office/drawing/2014/main" id="{5D13EE5A-EB35-9769-207A-2EBD15E2E64B}"/>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5400000">
            <a:off x="14098871" y="5509443"/>
            <a:ext cx="3973540" cy="2879286"/>
          </a:xfrm>
          <a:prstGeom prst="rect">
            <a:avLst/>
          </a:prstGeom>
        </p:spPr>
      </p:pic>
    </p:spTree>
    <p:extLst>
      <p:ext uri="{BB962C8B-B14F-4D97-AF65-F5344CB8AC3E}">
        <p14:creationId xmlns:p14="http://schemas.microsoft.com/office/powerpoint/2010/main" val="1859565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29EE524-7A3F-1DCE-1955-DCFFE56D73CE}"/>
              </a:ext>
            </a:extLst>
          </p:cNvPr>
          <p:cNvSpPr>
            <a:spLocks noGrp="1"/>
          </p:cNvSpPr>
          <p:nvPr>
            <p:ph type="body" sz="quarter" idx="13"/>
          </p:nvPr>
        </p:nvSpPr>
        <p:spPr/>
        <p:txBody>
          <a:bodyPr/>
          <a:lstStyle/>
          <a:p>
            <a:r>
              <a:rPr lang="nl-BE"/>
              <a:t>AFTERMARKET ACCESSORIES – COMPONENT LAYOUT/CONNECTION</a:t>
            </a:r>
          </a:p>
        </p:txBody>
      </p:sp>
      <p:sp>
        <p:nvSpPr>
          <p:cNvPr id="3" name="Titel 2">
            <a:extLst>
              <a:ext uri="{FF2B5EF4-FFF2-40B4-BE49-F238E27FC236}">
                <a16:creationId xmlns:a16="http://schemas.microsoft.com/office/drawing/2014/main" id="{5F5551A3-24FF-013E-8140-E09954C61AC0}"/>
              </a:ext>
            </a:extLst>
          </p:cNvPr>
          <p:cNvSpPr>
            <a:spLocks noGrp="1"/>
          </p:cNvSpPr>
          <p:nvPr>
            <p:ph type="title"/>
          </p:nvPr>
        </p:nvSpPr>
        <p:spPr/>
        <p:txBody>
          <a:bodyPr/>
          <a:lstStyle/>
          <a:p>
            <a:r>
              <a:rPr lang="nl-BE"/>
              <a:t>Advancer MT</a:t>
            </a:r>
          </a:p>
        </p:txBody>
      </p:sp>
      <p:pic>
        <p:nvPicPr>
          <p:cNvPr id="6" name="Picture 3">
            <a:extLst>
              <a:ext uri="{FF2B5EF4-FFF2-40B4-BE49-F238E27FC236}">
                <a16:creationId xmlns:a16="http://schemas.microsoft.com/office/drawing/2014/main" id="{B484C09D-EC7C-1E6A-0438-476909A4046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93888" y="0"/>
            <a:ext cx="19056828" cy="10719464"/>
          </a:xfrm>
          <a:prstGeom prst="rect">
            <a:avLst/>
          </a:prstGeom>
          <a:noFill/>
          <a:ln cap="flat">
            <a:noFill/>
          </a:ln>
        </p:spPr>
      </p:pic>
      <p:sp>
        <p:nvSpPr>
          <p:cNvPr id="7" name="Oval 7">
            <a:extLst>
              <a:ext uri="{FF2B5EF4-FFF2-40B4-BE49-F238E27FC236}">
                <a16:creationId xmlns:a16="http://schemas.microsoft.com/office/drawing/2014/main" id="{0656395D-CAD6-F9D2-A59C-974B140F23CB}"/>
              </a:ext>
            </a:extLst>
          </p:cNvPr>
          <p:cNvSpPr/>
          <p:nvPr/>
        </p:nvSpPr>
        <p:spPr>
          <a:xfrm>
            <a:off x="8417333" y="2160120"/>
            <a:ext cx="301382" cy="2120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w="12701" cap="flat">
            <a:solidFill>
              <a:srgbClr val="000000"/>
            </a:solidFill>
            <a:prstDash val="solid"/>
            <a:miter/>
          </a:ln>
        </p:spPr>
        <p:txBody>
          <a:bodyPr vert="horz" wrap="square" lIns="122788" tIns="61394" rIns="122788" bIns="61394" anchor="ctr" anchorCtr="1" compatLnSpc="1">
            <a:noAutofit/>
          </a:bodyPr>
          <a:lstStyle/>
          <a:p>
            <a:pPr algn="ctr" defTabSz="1227856">
              <a:defRPr sz="1800" b="0" i="0" u="none" strike="noStrike" kern="0" cap="none" spc="0" baseline="0">
                <a:solidFill>
                  <a:srgbClr val="000000"/>
                </a:solidFill>
                <a:uFillTx/>
              </a:defRPr>
            </a:pPr>
            <a:endParaRPr lang="en-IE" sz="2417">
              <a:solidFill>
                <a:srgbClr val="FFFFFF"/>
              </a:solidFill>
              <a:latin typeface="Calibri"/>
            </a:endParaRPr>
          </a:p>
        </p:txBody>
      </p:sp>
      <p:cxnSp>
        <p:nvCxnSpPr>
          <p:cNvPr id="8" name="Straight Connector 8">
            <a:extLst>
              <a:ext uri="{FF2B5EF4-FFF2-40B4-BE49-F238E27FC236}">
                <a16:creationId xmlns:a16="http://schemas.microsoft.com/office/drawing/2014/main" id="{334E9E2E-B875-4520-0E9A-8ADC32621674}"/>
              </a:ext>
            </a:extLst>
          </p:cNvPr>
          <p:cNvCxnSpPr/>
          <p:nvPr/>
        </p:nvCxnSpPr>
        <p:spPr>
          <a:xfrm flipH="1">
            <a:off x="7211789" y="2266173"/>
            <a:ext cx="22323" cy="4403614"/>
          </a:xfrm>
          <a:prstGeom prst="straightConnector1">
            <a:avLst/>
          </a:prstGeom>
          <a:noFill/>
          <a:ln w="25402" cap="flat">
            <a:solidFill>
              <a:srgbClr val="000000"/>
            </a:solidFill>
            <a:prstDash val="solid"/>
            <a:miter/>
          </a:ln>
        </p:spPr>
      </p:cxnSp>
      <p:cxnSp>
        <p:nvCxnSpPr>
          <p:cNvPr id="9" name="Straight Connector 9">
            <a:extLst>
              <a:ext uri="{FF2B5EF4-FFF2-40B4-BE49-F238E27FC236}">
                <a16:creationId xmlns:a16="http://schemas.microsoft.com/office/drawing/2014/main" id="{C34B21EF-7BED-097A-9862-EFB6A775E3DE}"/>
              </a:ext>
            </a:extLst>
          </p:cNvPr>
          <p:cNvCxnSpPr/>
          <p:nvPr/>
        </p:nvCxnSpPr>
        <p:spPr>
          <a:xfrm>
            <a:off x="7234113" y="2266173"/>
            <a:ext cx="1183220" cy="0"/>
          </a:xfrm>
          <a:prstGeom prst="straightConnector1">
            <a:avLst/>
          </a:prstGeom>
          <a:noFill/>
          <a:ln w="25402" cap="flat">
            <a:solidFill>
              <a:srgbClr val="000000"/>
            </a:solidFill>
            <a:prstDash val="solid"/>
            <a:miter/>
          </a:ln>
        </p:spPr>
      </p:cxnSp>
      <p:cxnSp>
        <p:nvCxnSpPr>
          <p:cNvPr id="10" name="Straight Connector 10">
            <a:extLst>
              <a:ext uri="{FF2B5EF4-FFF2-40B4-BE49-F238E27FC236}">
                <a16:creationId xmlns:a16="http://schemas.microsoft.com/office/drawing/2014/main" id="{251EB674-87F0-D1B4-63AA-316472B7BFBB}"/>
              </a:ext>
            </a:extLst>
          </p:cNvPr>
          <p:cNvCxnSpPr/>
          <p:nvPr/>
        </p:nvCxnSpPr>
        <p:spPr>
          <a:xfrm>
            <a:off x="7211789" y="6669787"/>
            <a:ext cx="446494" cy="0"/>
          </a:xfrm>
          <a:prstGeom prst="straightConnector1">
            <a:avLst/>
          </a:prstGeom>
          <a:noFill/>
          <a:ln w="25402" cap="flat">
            <a:solidFill>
              <a:srgbClr val="000000"/>
            </a:solidFill>
            <a:prstDash val="solid"/>
            <a:miter/>
          </a:ln>
        </p:spPr>
      </p:cxnSp>
      <p:sp>
        <p:nvSpPr>
          <p:cNvPr id="11" name="Oval 11">
            <a:extLst>
              <a:ext uri="{FF2B5EF4-FFF2-40B4-BE49-F238E27FC236}">
                <a16:creationId xmlns:a16="http://schemas.microsoft.com/office/drawing/2014/main" id="{9A782C38-AACA-2E6B-E841-48274DFCFD7E}"/>
              </a:ext>
            </a:extLst>
          </p:cNvPr>
          <p:cNvSpPr/>
          <p:nvPr/>
        </p:nvSpPr>
        <p:spPr>
          <a:xfrm>
            <a:off x="7440617" y="6550608"/>
            <a:ext cx="301382" cy="2120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w="12701" cap="flat">
            <a:solidFill>
              <a:srgbClr val="000000"/>
            </a:solidFill>
            <a:prstDash val="solid"/>
            <a:miter/>
          </a:ln>
        </p:spPr>
        <p:txBody>
          <a:bodyPr vert="horz" wrap="square" lIns="122788" tIns="61394" rIns="122788" bIns="61394" anchor="ctr" anchorCtr="1" compatLnSpc="1">
            <a:noAutofit/>
          </a:bodyPr>
          <a:lstStyle/>
          <a:p>
            <a:pPr algn="ctr" defTabSz="1227856">
              <a:defRPr sz="1800" b="0" i="0" u="none" strike="noStrike" kern="0" cap="none" spc="0" baseline="0">
                <a:solidFill>
                  <a:srgbClr val="000000"/>
                </a:solidFill>
                <a:uFillTx/>
              </a:defRPr>
            </a:pPr>
            <a:endParaRPr lang="en-IE" sz="2417">
              <a:solidFill>
                <a:srgbClr val="FFFFFF"/>
              </a:solidFill>
              <a:latin typeface="Calibri"/>
            </a:endParaRPr>
          </a:p>
        </p:txBody>
      </p:sp>
      <p:grpSp>
        <p:nvGrpSpPr>
          <p:cNvPr id="16" name="Groep 15">
            <a:extLst>
              <a:ext uri="{FF2B5EF4-FFF2-40B4-BE49-F238E27FC236}">
                <a16:creationId xmlns:a16="http://schemas.microsoft.com/office/drawing/2014/main" id="{8ABEB61E-F88C-622C-8873-BE96815AE34A}"/>
              </a:ext>
            </a:extLst>
          </p:cNvPr>
          <p:cNvGrpSpPr/>
          <p:nvPr/>
        </p:nvGrpSpPr>
        <p:grpSpPr>
          <a:xfrm>
            <a:off x="879161" y="3884108"/>
            <a:ext cx="3888602" cy="1071119"/>
            <a:chOff x="837284" y="2510500"/>
            <a:chExt cx="3888602" cy="1071119"/>
          </a:xfrm>
        </p:grpSpPr>
        <p:sp>
          <p:nvSpPr>
            <p:cNvPr id="12" name="Afgeronde rechthoek 11">
              <a:extLst>
                <a:ext uri="{FF2B5EF4-FFF2-40B4-BE49-F238E27FC236}">
                  <a16:creationId xmlns:a16="http://schemas.microsoft.com/office/drawing/2014/main" id="{303B1EFC-CA59-F543-7D77-713A4141097D}"/>
                </a:ext>
              </a:extLst>
            </p:cNvPr>
            <p:cNvSpPr/>
            <p:nvPr/>
          </p:nvSpPr>
          <p:spPr>
            <a:xfrm>
              <a:off x="837284" y="2510500"/>
              <a:ext cx="3888602" cy="1071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14" name="Tekstvak 13">
              <a:extLst>
                <a:ext uri="{FF2B5EF4-FFF2-40B4-BE49-F238E27FC236}">
                  <a16:creationId xmlns:a16="http://schemas.microsoft.com/office/drawing/2014/main" id="{A02FF099-E15C-8A1F-525B-87F4DA1CE6DA}"/>
                </a:ext>
              </a:extLst>
            </p:cNvPr>
            <p:cNvSpPr txBox="1"/>
            <p:nvPr/>
          </p:nvSpPr>
          <p:spPr>
            <a:xfrm>
              <a:off x="1075867" y="2846004"/>
              <a:ext cx="3411435" cy="400110"/>
            </a:xfrm>
            <a:prstGeom prst="rect">
              <a:avLst/>
            </a:prstGeom>
            <a:noFill/>
          </p:spPr>
          <p:txBody>
            <a:bodyPr wrap="square" lIns="0" rIns="0">
              <a:spAutoFit/>
            </a:bodyPr>
            <a:lstStyle/>
            <a:p>
              <a:pPr algn="ctr" defTabSz="1227856">
                <a:defRPr sz="1800" b="0" i="0" u="none" strike="noStrike" kern="0" cap="none" spc="0" baseline="0">
                  <a:solidFill>
                    <a:srgbClr val="000000"/>
                  </a:solidFill>
                  <a:uFillTx/>
                </a:defRPr>
              </a:pPr>
              <a:r>
                <a:rPr lang="en-IE" sz="2000">
                  <a:solidFill>
                    <a:schemeClr val="bg1"/>
                  </a:solidFill>
                </a:rPr>
                <a:t>Solar Harness</a:t>
              </a:r>
            </a:p>
          </p:txBody>
        </p:sp>
      </p:grpSp>
      <p:grpSp>
        <p:nvGrpSpPr>
          <p:cNvPr id="17" name="Groep 16">
            <a:extLst>
              <a:ext uri="{FF2B5EF4-FFF2-40B4-BE49-F238E27FC236}">
                <a16:creationId xmlns:a16="http://schemas.microsoft.com/office/drawing/2014/main" id="{A872A39C-E71F-945E-7B75-996CE52C05DD}"/>
              </a:ext>
            </a:extLst>
          </p:cNvPr>
          <p:cNvGrpSpPr/>
          <p:nvPr/>
        </p:nvGrpSpPr>
        <p:grpSpPr>
          <a:xfrm>
            <a:off x="879161" y="5290731"/>
            <a:ext cx="3888602" cy="1071119"/>
            <a:chOff x="837284" y="2510500"/>
            <a:chExt cx="3888602" cy="1071119"/>
          </a:xfrm>
        </p:grpSpPr>
        <p:sp>
          <p:nvSpPr>
            <p:cNvPr id="18" name="Afgeronde rechthoek 17">
              <a:extLst>
                <a:ext uri="{FF2B5EF4-FFF2-40B4-BE49-F238E27FC236}">
                  <a16:creationId xmlns:a16="http://schemas.microsoft.com/office/drawing/2014/main" id="{68E7EB9D-DEAC-DC27-9780-5B07710ED91B}"/>
                </a:ext>
              </a:extLst>
            </p:cNvPr>
            <p:cNvSpPr/>
            <p:nvPr/>
          </p:nvSpPr>
          <p:spPr>
            <a:xfrm>
              <a:off x="837284" y="2510500"/>
              <a:ext cx="3888602" cy="1071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19" name="Tekstvak 18">
              <a:extLst>
                <a:ext uri="{FF2B5EF4-FFF2-40B4-BE49-F238E27FC236}">
                  <a16:creationId xmlns:a16="http://schemas.microsoft.com/office/drawing/2014/main" id="{D6364AB3-A3F1-E2F6-5CF4-0DEC2ED40E21}"/>
                </a:ext>
              </a:extLst>
            </p:cNvPr>
            <p:cNvSpPr txBox="1"/>
            <p:nvPr/>
          </p:nvSpPr>
          <p:spPr>
            <a:xfrm>
              <a:off x="1075867" y="2846004"/>
              <a:ext cx="3411435" cy="400110"/>
            </a:xfrm>
            <a:prstGeom prst="rect">
              <a:avLst/>
            </a:prstGeom>
            <a:noFill/>
          </p:spPr>
          <p:txBody>
            <a:bodyPr wrap="square" lIns="0" rIns="0">
              <a:spAutoFit/>
            </a:bodyPr>
            <a:lstStyle/>
            <a:p>
              <a:pPr algn="ctr" defTabSz="1227856">
                <a:defRPr sz="1800" b="0" i="0" u="none" strike="noStrike" kern="0" cap="none" spc="0" baseline="0">
                  <a:solidFill>
                    <a:srgbClr val="000000"/>
                  </a:solidFill>
                  <a:uFillTx/>
                </a:defRPr>
              </a:pPr>
              <a:r>
                <a:rPr lang="en-IE" sz="2000">
                  <a:solidFill>
                    <a:schemeClr val="bg1"/>
                  </a:solidFill>
                </a:rPr>
                <a:t>Combo Display Flush Mount</a:t>
              </a:r>
            </a:p>
          </p:txBody>
        </p:sp>
      </p:grpSp>
      <p:grpSp>
        <p:nvGrpSpPr>
          <p:cNvPr id="21" name="Groep 20">
            <a:extLst>
              <a:ext uri="{FF2B5EF4-FFF2-40B4-BE49-F238E27FC236}">
                <a16:creationId xmlns:a16="http://schemas.microsoft.com/office/drawing/2014/main" id="{EB65099B-E9E6-F6C8-4BFB-3146AD4BE436}"/>
              </a:ext>
            </a:extLst>
          </p:cNvPr>
          <p:cNvGrpSpPr/>
          <p:nvPr/>
        </p:nvGrpSpPr>
        <p:grpSpPr>
          <a:xfrm>
            <a:off x="879160" y="6697354"/>
            <a:ext cx="3888602" cy="1071119"/>
            <a:chOff x="837284" y="2510500"/>
            <a:chExt cx="3888602" cy="1071119"/>
          </a:xfrm>
        </p:grpSpPr>
        <p:sp>
          <p:nvSpPr>
            <p:cNvPr id="22" name="Afgeronde rechthoek 21">
              <a:extLst>
                <a:ext uri="{FF2B5EF4-FFF2-40B4-BE49-F238E27FC236}">
                  <a16:creationId xmlns:a16="http://schemas.microsoft.com/office/drawing/2014/main" id="{AB44C10D-1787-34A6-4236-20616BCD75D2}"/>
                </a:ext>
              </a:extLst>
            </p:cNvPr>
            <p:cNvSpPr/>
            <p:nvPr/>
          </p:nvSpPr>
          <p:spPr>
            <a:xfrm>
              <a:off x="837284" y="2510500"/>
              <a:ext cx="3888602" cy="1071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3" name="Tekstvak 22">
              <a:extLst>
                <a:ext uri="{FF2B5EF4-FFF2-40B4-BE49-F238E27FC236}">
                  <a16:creationId xmlns:a16="http://schemas.microsoft.com/office/drawing/2014/main" id="{823A1E5E-0A71-B4D6-109C-0CF27043D18F}"/>
                </a:ext>
              </a:extLst>
            </p:cNvPr>
            <p:cNvSpPr txBox="1"/>
            <p:nvPr/>
          </p:nvSpPr>
          <p:spPr>
            <a:xfrm>
              <a:off x="1075866" y="2697296"/>
              <a:ext cx="3411435" cy="707886"/>
            </a:xfrm>
            <a:prstGeom prst="rect">
              <a:avLst/>
            </a:prstGeom>
            <a:noFill/>
          </p:spPr>
          <p:txBody>
            <a:bodyPr wrap="square" lIns="0" rIns="0">
              <a:spAutoFit/>
            </a:bodyPr>
            <a:lstStyle/>
            <a:p>
              <a:pPr algn="ctr" defTabSz="1227856">
                <a:defRPr sz="1800" b="0" i="0" u="none" strike="noStrike" kern="0" cap="none" spc="0" baseline="0">
                  <a:solidFill>
                    <a:srgbClr val="000000"/>
                  </a:solidFill>
                  <a:uFillTx/>
                </a:defRPr>
              </a:pPr>
              <a:r>
                <a:rPr lang="en-IE" sz="2000">
                  <a:solidFill>
                    <a:schemeClr val="bg1"/>
                  </a:solidFill>
                </a:rPr>
                <a:t>ASSY Charge Controller (Solar)</a:t>
              </a:r>
            </a:p>
          </p:txBody>
        </p:sp>
      </p:grpSp>
      <p:grpSp>
        <p:nvGrpSpPr>
          <p:cNvPr id="42" name="Groep 41">
            <a:extLst>
              <a:ext uri="{FF2B5EF4-FFF2-40B4-BE49-F238E27FC236}">
                <a16:creationId xmlns:a16="http://schemas.microsoft.com/office/drawing/2014/main" id="{911B7200-18D6-D288-2DB5-CEFDA91B01CB}"/>
              </a:ext>
            </a:extLst>
          </p:cNvPr>
          <p:cNvGrpSpPr/>
          <p:nvPr/>
        </p:nvGrpSpPr>
        <p:grpSpPr>
          <a:xfrm>
            <a:off x="879159" y="2471681"/>
            <a:ext cx="3888602" cy="1071119"/>
            <a:chOff x="837284" y="2510500"/>
            <a:chExt cx="3888602" cy="1071119"/>
          </a:xfrm>
        </p:grpSpPr>
        <p:sp>
          <p:nvSpPr>
            <p:cNvPr id="43" name="Afgeronde rechthoek 42">
              <a:extLst>
                <a:ext uri="{FF2B5EF4-FFF2-40B4-BE49-F238E27FC236}">
                  <a16:creationId xmlns:a16="http://schemas.microsoft.com/office/drawing/2014/main" id="{C01BBA36-3E29-7D81-9861-FDDF39089889}"/>
                </a:ext>
              </a:extLst>
            </p:cNvPr>
            <p:cNvSpPr/>
            <p:nvPr/>
          </p:nvSpPr>
          <p:spPr>
            <a:xfrm>
              <a:off x="837284" y="2510500"/>
              <a:ext cx="3888602" cy="1071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44" name="Tekstvak 43">
              <a:extLst>
                <a:ext uri="{FF2B5EF4-FFF2-40B4-BE49-F238E27FC236}">
                  <a16:creationId xmlns:a16="http://schemas.microsoft.com/office/drawing/2014/main" id="{AD59C92B-D1F6-D5C0-9628-D8987F4C92B8}"/>
                </a:ext>
              </a:extLst>
            </p:cNvPr>
            <p:cNvSpPr txBox="1"/>
            <p:nvPr/>
          </p:nvSpPr>
          <p:spPr>
            <a:xfrm>
              <a:off x="1075867" y="2846004"/>
              <a:ext cx="3411435" cy="400110"/>
            </a:xfrm>
            <a:prstGeom prst="rect">
              <a:avLst/>
            </a:prstGeom>
            <a:noFill/>
          </p:spPr>
          <p:txBody>
            <a:bodyPr wrap="square" lIns="0" rIns="0">
              <a:spAutoFit/>
            </a:bodyPr>
            <a:lstStyle/>
            <a:p>
              <a:pPr algn="ctr" defTabSz="1227856">
                <a:defRPr sz="1800" b="0" i="0" u="none" strike="noStrike" kern="0" cap="none" spc="0" baseline="0">
                  <a:solidFill>
                    <a:srgbClr val="000000"/>
                  </a:solidFill>
                  <a:uFillTx/>
                </a:defRPr>
              </a:pPr>
              <a:r>
                <a:rPr lang="en-IE" sz="2000">
                  <a:solidFill>
                    <a:schemeClr val="bg1"/>
                  </a:solidFill>
                </a:rPr>
                <a:t>Solar panel 50w</a:t>
              </a:r>
            </a:p>
          </p:txBody>
        </p:sp>
      </p:grpSp>
      <p:grpSp>
        <p:nvGrpSpPr>
          <p:cNvPr id="45" name="Groep 44">
            <a:extLst>
              <a:ext uri="{FF2B5EF4-FFF2-40B4-BE49-F238E27FC236}">
                <a16:creationId xmlns:a16="http://schemas.microsoft.com/office/drawing/2014/main" id="{152279D8-3E87-818E-3DB6-37F6BFDB4A02}"/>
              </a:ext>
            </a:extLst>
          </p:cNvPr>
          <p:cNvGrpSpPr/>
          <p:nvPr/>
        </p:nvGrpSpPr>
        <p:grpSpPr>
          <a:xfrm>
            <a:off x="13467436" y="3884108"/>
            <a:ext cx="3888602" cy="1071119"/>
            <a:chOff x="837284" y="2510500"/>
            <a:chExt cx="3888602" cy="1071119"/>
          </a:xfrm>
        </p:grpSpPr>
        <p:sp>
          <p:nvSpPr>
            <p:cNvPr id="46" name="Afgeronde rechthoek 45">
              <a:extLst>
                <a:ext uri="{FF2B5EF4-FFF2-40B4-BE49-F238E27FC236}">
                  <a16:creationId xmlns:a16="http://schemas.microsoft.com/office/drawing/2014/main" id="{38ED110A-F7F2-5758-1D40-7477DDCDB643}"/>
                </a:ext>
              </a:extLst>
            </p:cNvPr>
            <p:cNvSpPr/>
            <p:nvPr/>
          </p:nvSpPr>
          <p:spPr>
            <a:xfrm>
              <a:off x="837284" y="2510500"/>
              <a:ext cx="3888602" cy="107111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47" name="Tekstvak 46">
              <a:extLst>
                <a:ext uri="{FF2B5EF4-FFF2-40B4-BE49-F238E27FC236}">
                  <a16:creationId xmlns:a16="http://schemas.microsoft.com/office/drawing/2014/main" id="{40D39B50-B1AE-D92F-5587-6C2E371340F9}"/>
                </a:ext>
              </a:extLst>
            </p:cNvPr>
            <p:cNvSpPr txBox="1"/>
            <p:nvPr/>
          </p:nvSpPr>
          <p:spPr>
            <a:xfrm>
              <a:off x="1075867" y="2846004"/>
              <a:ext cx="3411435" cy="400110"/>
            </a:xfrm>
            <a:prstGeom prst="rect">
              <a:avLst/>
            </a:prstGeom>
            <a:noFill/>
          </p:spPr>
          <p:txBody>
            <a:bodyPr wrap="square" lIns="0" rIns="0">
              <a:spAutoFit/>
            </a:bodyPr>
            <a:lstStyle/>
            <a:p>
              <a:pPr algn="ctr" defTabSz="1227856">
                <a:defRPr sz="1800" b="0" i="0" u="none" strike="noStrike" kern="0" cap="none" spc="0" baseline="0">
                  <a:solidFill>
                    <a:srgbClr val="000000"/>
                  </a:solidFill>
                  <a:uFillTx/>
                </a:defRPr>
              </a:pPr>
              <a:r>
                <a:rPr lang="en-IE" sz="2000">
                  <a:solidFill>
                    <a:schemeClr val="bg1"/>
                  </a:solidFill>
                </a:rPr>
                <a:t>Door Switch connection Tails</a:t>
              </a:r>
            </a:p>
          </p:txBody>
        </p:sp>
      </p:grpSp>
      <p:grpSp>
        <p:nvGrpSpPr>
          <p:cNvPr id="48" name="Groep 47">
            <a:extLst>
              <a:ext uri="{FF2B5EF4-FFF2-40B4-BE49-F238E27FC236}">
                <a16:creationId xmlns:a16="http://schemas.microsoft.com/office/drawing/2014/main" id="{5A8E4A10-AD05-C7F0-12EC-2E877F539072}"/>
              </a:ext>
            </a:extLst>
          </p:cNvPr>
          <p:cNvGrpSpPr/>
          <p:nvPr/>
        </p:nvGrpSpPr>
        <p:grpSpPr>
          <a:xfrm>
            <a:off x="13467436" y="5290731"/>
            <a:ext cx="3888602" cy="1071119"/>
            <a:chOff x="837284" y="2510500"/>
            <a:chExt cx="3888602" cy="1071119"/>
          </a:xfrm>
        </p:grpSpPr>
        <p:sp>
          <p:nvSpPr>
            <p:cNvPr id="49" name="Afgeronde rechthoek 48">
              <a:extLst>
                <a:ext uri="{FF2B5EF4-FFF2-40B4-BE49-F238E27FC236}">
                  <a16:creationId xmlns:a16="http://schemas.microsoft.com/office/drawing/2014/main" id="{6199054A-148A-192A-D6BA-7AAA4E76C64C}"/>
                </a:ext>
              </a:extLst>
            </p:cNvPr>
            <p:cNvSpPr/>
            <p:nvPr/>
          </p:nvSpPr>
          <p:spPr>
            <a:xfrm>
              <a:off x="837284" y="2510500"/>
              <a:ext cx="3888602" cy="1071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50" name="Tekstvak 49">
              <a:extLst>
                <a:ext uri="{FF2B5EF4-FFF2-40B4-BE49-F238E27FC236}">
                  <a16:creationId xmlns:a16="http://schemas.microsoft.com/office/drawing/2014/main" id="{7BB8C2C3-09AC-3322-FBFF-40024C91DB66}"/>
                </a:ext>
              </a:extLst>
            </p:cNvPr>
            <p:cNvSpPr txBox="1"/>
            <p:nvPr/>
          </p:nvSpPr>
          <p:spPr>
            <a:xfrm>
              <a:off x="1075867" y="2846004"/>
              <a:ext cx="3411435" cy="400110"/>
            </a:xfrm>
            <a:prstGeom prst="rect">
              <a:avLst/>
            </a:prstGeom>
            <a:noFill/>
          </p:spPr>
          <p:txBody>
            <a:bodyPr wrap="square" lIns="0" rIns="0">
              <a:spAutoFit/>
            </a:bodyPr>
            <a:lstStyle/>
            <a:p>
              <a:pPr algn="ctr" defTabSz="1227856">
                <a:defRPr sz="1800" b="0" i="0" u="none" strike="noStrike" kern="0" cap="none" spc="0" baseline="0">
                  <a:solidFill>
                    <a:srgbClr val="000000"/>
                  </a:solidFill>
                  <a:uFillTx/>
                </a:defRPr>
              </a:pPr>
              <a:r>
                <a:rPr lang="en-IE" sz="2000">
                  <a:solidFill>
                    <a:schemeClr val="bg1"/>
                  </a:solidFill>
                </a:rPr>
                <a:t>Combo Display EU</a:t>
              </a:r>
              <a:endParaRPr lang="en-IE" sz="2000" u="sng">
                <a:solidFill>
                  <a:schemeClr val="bg1"/>
                </a:solidFill>
              </a:endParaRPr>
            </a:p>
          </p:txBody>
        </p:sp>
      </p:grpSp>
      <p:grpSp>
        <p:nvGrpSpPr>
          <p:cNvPr id="51" name="Groep 50">
            <a:extLst>
              <a:ext uri="{FF2B5EF4-FFF2-40B4-BE49-F238E27FC236}">
                <a16:creationId xmlns:a16="http://schemas.microsoft.com/office/drawing/2014/main" id="{509CE112-0FC6-CBAA-E13F-DE63B04CC069}"/>
              </a:ext>
            </a:extLst>
          </p:cNvPr>
          <p:cNvGrpSpPr/>
          <p:nvPr/>
        </p:nvGrpSpPr>
        <p:grpSpPr>
          <a:xfrm>
            <a:off x="13467435" y="6697354"/>
            <a:ext cx="3888602" cy="1071119"/>
            <a:chOff x="837284" y="2510500"/>
            <a:chExt cx="3888602" cy="1071119"/>
          </a:xfrm>
        </p:grpSpPr>
        <p:sp>
          <p:nvSpPr>
            <p:cNvPr id="52" name="Afgeronde rechthoek 51">
              <a:extLst>
                <a:ext uri="{FF2B5EF4-FFF2-40B4-BE49-F238E27FC236}">
                  <a16:creationId xmlns:a16="http://schemas.microsoft.com/office/drawing/2014/main" id="{54461463-A8FF-B7D5-3559-7D40D79DEA82}"/>
                </a:ext>
              </a:extLst>
            </p:cNvPr>
            <p:cNvSpPr/>
            <p:nvPr/>
          </p:nvSpPr>
          <p:spPr>
            <a:xfrm>
              <a:off x="837284" y="2510500"/>
              <a:ext cx="3888602" cy="1071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53" name="Tekstvak 52">
              <a:extLst>
                <a:ext uri="{FF2B5EF4-FFF2-40B4-BE49-F238E27FC236}">
                  <a16:creationId xmlns:a16="http://schemas.microsoft.com/office/drawing/2014/main" id="{F62595C4-C596-E4AA-F4B5-BA1F71A88C52}"/>
                </a:ext>
              </a:extLst>
            </p:cNvPr>
            <p:cNvSpPr txBox="1"/>
            <p:nvPr/>
          </p:nvSpPr>
          <p:spPr>
            <a:xfrm>
              <a:off x="1075867" y="2846004"/>
              <a:ext cx="3411435" cy="400110"/>
            </a:xfrm>
            <a:prstGeom prst="rect">
              <a:avLst/>
            </a:prstGeom>
            <a:noFill/>
          </p:spPr>
          <p:txBody>
            <a:bodyPr wrap="square" lIns="0" rIns="0">
              <a:spAutoFit/>
            </a:bodyPr>
            <a:lstStyle/>
            <a:p>
              <a:pPr algn="ctr" defTabSz="1227856">
                <a:defRPr sz="1800" b="0" i="0" u="none" strike="noStrike" kern="0" cap="none" spc="0" baseline="0">
                  <a:solidFill>
                    <a:srgbClr val="000000"/>
                  </a:solidFill>
                  <a:uFillTx/>
                </a:defRPr>
              </a:pPr>
              <a:r>
                <a:rPr lang="en-IE" sz="2000">
                  <a:solidFill>
                    <a:schemeClr val="bg1"/>
                  </a:solidFill>
                </a:rPr>
                <a:t>Harness </a:t>
              </a:r>
              <a:r>
                <a:rPr lang="en-IE" sz="2000" err="1">
                  <a:solidFill>
                    <a:schemeClr val="bg1"/>
                  </a:solidFill>
                </a:rPr>
                <a:t>TouchLog</a:t>
              </a:r>
              <a:r>
                <a:rPr lang="en-IE" sz="2000">
                  <a:solidFill>
                    <a:schemeClr val="bg1"/>
                  </a:solidFill>
                </a:rPr>
                <a:t> A-series</a:t>
              </a:r>
            </a:p>
          </p:txBody>
        </p:sp>
      </p:grpSp>
      <p:grpSp>
        <p:nvGrpSpPr>
          <p:cNvPr id="54" name="Groep 53">
            <a:extLst>
              <a:ext uri="{FF2B5EF4-FFF2-40B4-BE49-F238E27FC236}">
                <a16:creationId xmlns:a16="http://schemas.microsoft.com/office/drawing/2014/main" id="{7EEEA0A1-3562-3C08-C3DD-304EF55C6843}"/>
              </a:ext>
            </a:extLst>
          </p:cNvPr>
          <p:cNvGrpSpPr/>
          <p:nvPr/>
        </p:nvGrpSpPr>
        <p:grpSpPr>
          <a:xfrm>
            <a:off x="13467434" y="2471681"/>
            <a:ext cx="3888602" cy="1071119"/>
            <a:chOff x="837284" y="2510500"/>
            <a:chExt cx="3888602" cy="1071119"/>
          </a:xfrm>
        </p:grpSpPr>
        <p:sp>
          <p:nvSpPr>
            <p:cNvPr id="55" name="Afgeronde rechthoek 54">
              <a:extLst>
                <a:ext uri="{FF2B5EF4-FFF2-40B4-BE49-F238E27FC236}">
                  <a16:creationId xmlns:a16="http://schemas.microsoft.com/office/drawing/2014/main" id="{8D22D68D-0FE9-1391-3375-7F63BE3BE598}"/>
                </a:ext>
              </a:extLst>
            </p:cNvPr>
            <p:cNvSpPr/>
            <p:nvPr/>
          </p:nvSpPr>
          <p:spPr>
            <a:xfrm>
              <a:off x="837284" y="2510500"/>
              <a:ext cx="3888602" cy="107111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56" name="Tekstvak 55">
              <a:extLst>
                <a:ext uri="{FF2B5EF4-FFF2-40B4-BE49-F238E27FC236}">
                  <a16:creationId xmlns:a16="http://schemas.microsoft.com/office/drawing/2014/main" id="{B1C9CA14-249A-EDFC-9F86-65AE6CA093A0}"/>
                </a:ext>
              </a:extLst>
            </p:cNvPr>
            <p:cNvSpPr txBox="1"/>
            <p:nvPr/>
          </p:nvSpPr>
          <p:spPr>
            <a:xfrm>
              <a:off x="1075867" y="2846004"/>
              <a:ext cx="3411435" cy="400110"/>
            </a:xfrm>
            <a:prstGeom prst="rect">
              <a:avLst/>
            </a:prstGeom>
            <a:noFill/>
          </p:spPr>
          <p:txBody>
            <a:bodyPr wrap="square" lIns="0" rIns="0">
              <a:spAutoFit/>
            </a:bodyPr>
            <a:lstStyle/>
            <a:p>
              <a:pPr algn="ctr" defTabSz="1227856">
                <a:defRPr sz="1800" b="0" i="0" u="none" strike="noStrike" kern="0" cap="none" spc="0" baseline="0">
                  <a:solidFill>
                    <a:srgbClr val="000000"/>
                  </a:solidFill>
                  <a:uFillTx/>
                </a:defRPr>
              </a:pPr>
              <a:r>
                <a:rPr lang="en-IE" sz="2000">
                  <a:solidFill>
                    <a:schemeClr val="bg1"/>
                  </a:solidFill>
                </a:rPr>
                <a:t>Rear Remote HMI Connector</a:t>
              </a:r>
            </a:p>
          </p:txBody>
        </p:sp>
      </p:grpSp>
      <p:pic>
        <p:nvPicPr>
          <p:cNvPr id="57" name="Picture 17">
            <a:extLst>
              <a:ext uri="{FF2B5EF4-FFF2-40B4-BE49-F238E27FC236}">
                <a16:creationId xmlns:a16="http://schemas.microsoft.com/office/drawing/2014/main" id="{E3F5D1B1-DCA4-FB5A-B53C-6999D08CF879}"/>
              </a:ext>
            </a:extLst>
          </p:cNvPr>
          <p:cNvPicPr>
            <a:picLocks noChangeAspect="1"/>
          </p:cNvPicPr>
          <p:nvPr/>
        </p:nvPicPr>
        <p:blipFill>
          <a:blip r:embed="rId4"/>
          <a:stretch>
            <a:fillRect/>
          </a:stretch>
        </p:blipFill>
        <p:spPr>
          <a:xfrm>
            <a:off x="11571347" y="4810140"/>
            <a:ext cx="751191" cy="822261"/>
          </a:xfrm>
          <a:prstGeom prst="rect">
            <a:avLst/>
          </a:prstGeom>
          <a:noFill/>
          <a:ln cap="flat">
            <a:noFill/>
          </a:ln>
        </p:spPr>
      </p:pic>
      <p:pic>
        <p:nvPicPr>
          <p:cNvPr id="58" name="Picture 18">
            <a:extLst>
              <a:ext uri="{FF2B5EF4-FFF2-40B4-BE49-F238E27FC236}">
                <a16:creationId xmlns:a16="http://schemas.microsoft.com/office/drawing/2014/main" id="{FDE032CD-FFDE-E6EB-FE66-70C4DF04AC36}"/>
              </a:ext>
            </a:extLst>
          </p:cNvPr>
          <p:cNvPicPr>
            <a:picLocks noChangeAspect="1"/>
          </p:cNvPicPr>
          <p:nvPr/>
        </p:nvPicPr>
        <p:blipFill>
          <a:blip r:embed="rId4"/>
          <a:stretch>
            <a:fillRect/>
          </a:stretch>
        </p:blipFill>
        <p:spPr>
          <a:xfrm>
            <a:off x="6166730" y="4474315"/>
            <a:ext cx="751191" cy="822261"/>
          </a:xfrm>
          <a:prstGeom prst="rect">
            <a:avLst/>
          </a:prstGeom>
          <a:noFill/>
          <a:ln cap="flat">
            <a:noFill/>
          </a:ln>
        </p:spPr>
      </p:pic>
      <p:pic>
        <p:nvPicPr>
          <p:cNvPr id="59" name="Picture 29">
            <a:extLst>
              <a:ext uri="{FF2B5EF4-FFF2-40B4-BE49-F238E27FC236}">
                <a16:creationId xmlns:a16="http://schemas.microsoft.com/office/drawing/2014/main" id="{45DE3B3A-095A-70AE-BB80-655FBDFC095B}"/>
              </a:ext>
            </a:extLst>
          </p:cNvPr>
          <p:cNvPicPr>
            <a:picLocks noChangeAspect="1"/>
          </p:cNvPicPr>
          <p:nvPr/>
        </p:nvPicPr>
        <p:blipFill>
          <a:blip r:embed="rId5"/>
          <a:stretch>
            <a:fillRect/>
          </a:stretch>
        </p:blipFill>
        <p:spPr>
          <a:xfrm>
            <a:off x="11554943" y="7963688"/>
            <a:ext cx="1285772" cy="1036022"/>
          </a:xfrm>
          <a:prstGeom prst="rect">
            <a:avLst/>
          </a:prstGeom>
          <a:noFill/>
          <a:ln cap="flat">
            <a:noFill/>
          </a:ln>
        </p:spPr>
      </p:pic>
      <p:cxnSp>
        <p:nvCxnSpPr>
          <p:cNvPr id="60" name="Elbow Connector 17">
            <a:extLst>
              <a:ext uri="{FF2B5EF4-FFF2-40B4-BE49-F238E27FC236}">
                <a16:creationId xmlns:a16="http://schemas.microsoft.com/office/drawing/2014/main" id="{7C20B598-9604-3457-852F-D0BF5C5E159B}"/>
              </a:ext>
            </a:extLst>
          </p:cNvPr>
          <p:cNvCxnSpPr>
            <a:cxnSpLocks/>
            <a:stCxn id="43" idx="3"/>
          </p:cNvCxnSpPr>
          <p:nvPr/>
        </p:nvCxnSpPr>
        <p:spPr>
          <a:xfrm flipV="1">
            <a:off x="4767761" y="2266173"/>
            <a:ext cx="3649572" cy="741068"/>
          </a:xfrm>
          <a:prstGeom prst="bentConnector3">
            <a:avLst>
              <a:gd name="adj1" fmla="val 10330"/>
            </a:avLst>
          </a:prstGeom>
          <a:noFill/>
          <a:ln w="38100" cap="flat">
            <a:solidFill>
              <a:schemeClr val="tx2"/>
            </a:solidFill>
            <a:prstDash val="solid"/>
            <a:miter/>
            <a:headEnd type="none"/>
            <a:tailEnd type="arrow"/>
          </a:ln>
        </p:spPr>
      </p:cxnSp>
      <p:cxnSp>
        <p:nvCxnSpPr>
          <p:cNvPr id="65" name="Elbow Connector 17">
            <a:extLst>
              <a:ext uri="{FF2B5EF4-FFF2-40B4-BE49-F238E27FC236}">
                <a16:creationId xmlns:a16="http://schemas.microsoft.com/office/drawing/2014/main" id="{B597FDAC-CE0F-608C-9B4B-74B153A81551}"/>
              </a:ext>
            </a:extLst>
          </p:cNvPr>
          <p:cNvCxnSpPr>
            <a:cxnSpLocks/>
            <a:stCxn id="12" idx="3"/>
          </p:cNvCxnSpPr>
          <p:nvPr/>
        </p:nvCxnSpPr>
        <p:spPr>
          <a:xfrm flipV="1">
            <a:off x="4767763" y="2807185"/>
            <a:ext cx="2466349" cy="1612483"/>
          </a:xfrm>
          <a:prstGeom prst="bentConnector3">
            <a:avLst>
              <a:gd name="adj1" fmla="val 39958"/>
            </a:avLst>
          </a:prstGeom>
          <a:noFill/>
          <a:ln w="38100" cap="flat">
            <a:solidFill>
              <a:schemeClr val="tx2"/>
            </a:solidFill>
            <a:prstDash val="solid"/>
            <a:miter/>
            <a:headEnd type="none"/>
            <a:tailEnd type="arrow"/>
          </a:ln>
        </p:spPr>
      </p:cxnSp>
      <p:cxnSp>
        <p:nvCxnSpPr>
          <p:cNvPr id="73" name="Elbow Connector 17">
            <a:extLst>
              <a:ext uri="{FF2B5EF4-FFF2-40B4-BE49-F238E27FC236}">
                <a16:creationId xmlns:a16="http://schemas.microsoft.com/office/drawing/2014/main" id="{6482651C-3FF7-C6CB-B96C-D765CCAF46FF}"/>
              </a:ext>
            </a:extLst>
          </p:cNvPr>
          <p:cNvCxnSpPr>
            <a:cxnSpLocks/>
            <a:stCxn id="18" idx="3"/>
            <a:endCxn id="58" idx="2"/>
          </p:cNvCxnSpPr>
          <p:nvPr/>
        </p:nvCxnSpPr>
        <p:spPr>
          <a:xfrm flipV="1">
            <a:off x="4767763" y="5296576"/>
            <a:ext cx="1774563" cy="529715"/>
          </a:xfrm>
          <a:prstGeom prst="bentConnector2">
            <a:avLst/>
          </a:prstGeom>
          <a:noFill/>
          <a:ln w="38100" cap="flat">
            <a:solidFill>
              <a:schemeClr val="tx2"/>
            </a:solidFill>
            <a:prstDash val="solid"/>
            <a:miter/>
            <a:headEnd type="none"/>
            <a:tailEnd type="arrow"/>
          </a:ln>
        </p:spPr>
      </p:cxnSp>
      <p:cxnSp>
        <p:nvCxnSpPr>
          <p:cNvPr id="76" name="Elbow Connector 17">
            <a:extLst>
              <a:ext uri="{FF2B5EF4-FFF2-40B4-BE49-F238E27FC236}">
                <a16:creationId xmlns:a16="http://schemas.microsoft.com/office/drawing/2014/main" id="{DD2F4DC3-D464-FD03-B7F5-305F711BB587}"/>
              </a:ext>
            </a:extLst>
          </p:cNvPr>
          <p:cNvCxnSpPr>
            <a:cxnSpLocks/>
            <a:stCxn id="22" idx="3"/>
            <a:endCxn id="11" idx="2"/>
          </p:cNvCxnSpPr>
          <p:nvPr/>
        </p:nvCxnSpPr>
        <p:spPr>
          <a:xfrm flipV="1">
            <a:off x="4767762" y="6762699"/>
            <a:ext cx="2823546" cy="470215"/>
          </a:xfrm>
          <a:prstGeom prst="bentConnector2">
            <a:avLst/>
          </a:prstGeom>
          <a:noFill/>
          <a:ln w="38100" cap="flat">
            <a:solidFill>
              <a:schemeClr val="tx2"/>
            </a:solidFill>
            <a:prstDash val="solid"/>
            <a:miter/>
            <a:headEnd type="none"/>
            <a:tailEnd type="arrow"/>
          </a:ln>
        </p:spPr>
      </p:cxnSp>
      <p:cxnSp>
        <p:nvCxnSpPr>
          <p:cNvPr id="79" name="Straight Connector 20">
            <a:extLst>
              <a:ext uri="{FF2B5EF4-FFF2-40B4-BE49-F238E27FC236}">
                <a16:creationId xmlns:a16="http://schemas.microsoft.com/office/drawing/2014/main" id="{6126161B-4B89-9A97-75E3-08414863371B}"/>
              </a:ext>
            </a:extLst>
          </p:cNvPr>
          <p:cNvCxnSpPr>
            <a:cxnSpLocks/>
          </p:cNvCxnSpPr>
          <p:nvPr/>
        </p:nvCxnSpPr>
        <p:spPr>
          <a:xfrm>
            <a:off x="10710666" y="5069577"/>
            <a:ext cx="844277" cy="0"/>
          </a:xfrm>
          <a:prstGeom prst="straightConnector1">
            <a:avLst/>
          </a:prstGeom>
          <a:noFill/>
          <a:ln w="25402" cap="flat">
            <a:solidFill>
              <a:srgbClr val="000000"/>
            </a:solidFill>
            <a:prstDash val="solid"/>
            <a:miter/>
          </a:ln>
        </p:spPr>
      </p:cxnSp>
      <p:cxnSp>
        <p:nvCxnSpPr>
          <p:cNvPr id="80" name="Straight Connector 22">
            <a:extLst>
              <a:ext uri="{FF2B5EF4-FFF2-40B4-BE49-F238E27FC236}">
                <a16:creationId xmlns:a16="http://schemas.microsoft.com/office/drawing/2014/main" id="{E246958F-6382-AABA-49DF-D29EE3EAB9E1}"/>
              </a:ext>
            </a:extLst>
          </p:cNvPr>
          <p:cNvCxnSpPr/>
          <p:nvPr/>
        </p:nvCxnSpPr>
        <p:spPr>
          <a:xfrm flipH="1">
            <a:off x="6899491" y="4948938"/>
            <a:ext cx="3749646" cy="0"/>
          </a:xfrm>
          <a:prstGeom prst="straightConnector1">
            <a:avLst/>
          </a:prstGeom>
          <a:noFill/>
          <a:ln w="25402" cap="flat">
            <a:solidFill>
              <a:srgbClr val="000000"/>
            </a:solidFill>
            <a:prstDash val="solid"/>
            <a:miter/>
          </a:ln>
        </p:spPr>
      </p:cxnSp>
      <p:sp>
        <p:nvSpPr>
          <p:cNvPr id="81" name="Oval 23">
            <a:extLst>
              <a:ext uri="{FF2B5EF4-FFF2-40B4-BE49-F238E27FC236}">
                <a16:creationId xmlns:a16="http://schemas.microsoft.com/office/drawing/2014/main" id="{4AA14C0A-DCBA-A394-266F-A46042E200E2}"/>
              </a:ext>
            </a:extLst>
          </p:cNvPr>
          <p:cNvSpPr/>
          <p:nvPr/>
        </p:nvSpPr>
        <p:spPr>
          <a:xfrm>
            <a:off x="10559981" y="5537682"/>
            <a:ext cx="301382" cy="2120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w="12701" cap="flat">
            <a:solidFill>
              <a:srgbClr val="000000"/>
            </a:solidFill>
            <a:prstDash val="solid"/>
            <a:miter/>
          </a:ln>
        </p:spPr>
        <p:txBody>
          <a:bodyPr vert="horz" wrap="square" lIns="122788" tIns="61394" rIns="122788" bIns="61394" anchor="ctr" anchorCtr="1" compatLnSpc="1">
            <a:noAutofit/>
          </a:bodyPr>
          <a:lstStyle/>
          <a:p>
            <a:pPr algn="ctr" defTabSz="1227856">
              <a:defRPr sz="1800" b="0" i="0" u="none" strike="noStrike" kern="0" cap="none" spc="0" baseline="0">
                <a:solidFill>
                  <a:srgbClr val="000000"/>
                </a:solidFill>
                <a:uFillTx/>
              </a:defRPr>
            </a:pPr>
            <a:endParaRPr lang="en-IE" sz="2417">
              <a:solidFill>
                <a:srgbClr val="FFFFFF"/>
              </a:solidFill>
              <a:latin typeface="Calibri"/>
            </a:endParaRPr>
          </a:p>
        </p:txBody>
      </p:sp>
      <p:cxnSp>
        <p:nvCxnSpPr>
          <p:cNvPr id="82" name="Straight Connector 27">
            <a:extLst>
              <a:ext uri="{FF2B5EF4-FFF2-40B4-BE49-F238E27FC236}">
                <a16:creationId xmlns:a16="http://schemas.microsoft.com/office/drawing/2014/main" id="{C0FB0F64-92F4-C0CD-241E-E0DFFC68126F}"/>
              </a:ext>
            </a:extLst>
          </p:cNvPr>
          <p:cNvCxnSpPr>
            <a:stCxn id="81" idx="2"/>
          </p:cNvCxnSpPr>
          <p:nvPr/>
        </p:nvCxnSpPr>
        <p:spPr>
          <a:xfrm>
            <a:off x="10710666" y="5749773"/>
            <a:ext cx="0" cy="2776394"/>
          </a:xfrm>
          <a:prstGeom prst="straightConnector1">
            <a:avLst/>
          </a:prstGeom>
          <a:noFill/>
          <a:ln w="25402" cap="flat">
            <a:solidFill>
              <a:srgbClr val="000000"/>
            </a:solidFill>
            <a:prstDash val="solid"/>
            <a:miter/>
          </a:ln>
        </p:spPr>
      </p:cxnSp>
      <p:cxnSp>
        <p:nvCxnSpPr>
          <p:cNvPr id="83" name="Straight Connector 28">
            <a:extLst>
              <a:ext uri="{FF2B5EF4-FFF2-40B4-BE49-F238E27FC236}">
                <a16:creationId xmlns:a16="http://schemas.microsoft.com/office/drawing/2014/main" id="{7A4A4930-4E9C-9353-87E2-756B6B5F75AF}"/>
              </a:ext>
            </a:extLst>
          </p:cNvPr>
          <p:cNvCxnSpPr/>
          <p:nvPr/>
        </p:nvCxnSpPr>
        <p:spPr>
          <a:xfrm>
            <a:off x="10710666" y="8526166"/>
            <a:ext cx="914044" cy="0"/>
          </a:xfrm>
          <a:prstGeom prst="straightConnector1">
            <a:avLst/>
          </a:prstGeom>
          <a:noFill/>
          <a:ln w="25402" cap="flat">
            <a:solidFill>
              <a:srgbClr val="000000"/>
            </a:solidFill>
            <a:prstDash val="solid"/>
            <a:miter/>
          </a:ln>
        </p:spPr>
      </p:cxnSp>
      <p:cxnSp>
        <p:nvCxnSpPr>
          <p:cNvPr id="84" name="Straight Connector 19">
            <a:extLst>
              <a:ext uri="{FF2B5EF4-FFF2-40B4-BE49-F238E27FC236}">
                <a16:creationId xmlns:a16="http://schemas.microsoft.com/office/drawing/2014/main" id="{601F690E-C7F3-8A3C-F847-8EF023F4486B}"/>
              </a:ext>
            </a:extLst>
          </p:cNvPr>
          <p:cNvCxnSpPr>
            <a:cxnSpLocks/>
            <a:stCxn id="81" idx="0"/>
          </p:cNvCxnSpPr>
          <p:nvPr/>
        </p:nvCxnSpPr>
        <p:spPr>
          <a:xfrm flipV="1">
            <a:off x="10710672" y="5069577"/>
            <a:ext cx="0" cy="468105"/>
          </a:xfrm>
          <a:prstGeom prst="straightConnector1">
            <a:avLst/>
          </a:prstGeom>
          <a:noFill/>
          <a:ln w="25402" cap="flat">
            <a:solidFill>
              <a:srgbClr val="000000"/>
            </a:solidFill>
            <a:prstDash val="solid"/>
            <a:miter/>
          </a:ln>
        </p:spPr>
      </p:cxnSp>
      <p:cxnSp>
        <p:nvCxnSpPr>
          <p:cNvPr id="90" name="Rechte verbindingslijn met pijl 89">
            <a:extLst>
              <a:ext uri="{FF2B5EF4-FFF2-40B4-BE49-F238E27FC236}">
                <a16:creationId xmlns:a16="http://schemas.microsoft.com/office/drawing/2014/main" id="{053C12CC-32E5-EA35-99D4-702B568B3CB6}"/>
              </a:ext>
            </a:extLst>
          </p:cNvPr>
          <p:cNvCxnSpPr>
            <a:cxnSpLocks/>
            <a:stCxn id="52" idx="1"/>
          </p:cNvCxnSpPr>
          <p:nvPr/>
        </p:nvCxnSpPr>
        <p:spPr>
          <a:xfrm flipH="1">
            <a:off x="10710666" y="7232914"/>
            <a:ext cx="2756769" cy="0"/>
          </a:xfrm>
          <a:prstGeom prst="straightConnector1">
            <a:avLst/>
          </a:prstGeom>
          <a:ln w="3810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3" name="Elbow Connector 17">
            <a:extLst>
              <a:ext uri="{FF2B5EF4-FFF2-40B4-BE49-F238E27FC236}">
                <a16:creationId xmlns:a16="http://schemas.microsoft.com/office/drawing/2014/main" id="{1A1229C0-B279-978F-F72E-7504D50A0C7B}"/>
              </a:ext>
            </a:extLst>
          </p:cNvPr>
          <p:cNvCxnSpPr>
            <a:cxnSpLocks/>
            <a:stCxn id="49" idx="1"/>
            <a:endCxn id="57" idx="3"/>
          </p:cNvCxnSpPr>
          <p:nvPr/>
        </p:nvCxnSpPr>
        <p:spPr>
          <a:xfrm rot="10800000">
            <a:off x="12322538" y="5221271"/>
            <a:ext cx="1144898" cy="605020"/>
          </a:xfrm>
          <a:prstGeom prst="bentConnector3">
            <a:avLst>
              <a:gd name="adj1" fmla="val 50000"/>
            </a:avLst>
          </a:prstGeom>
          <a:noFill/>
          <a:ln w="38100" cap="flat">
            <a:solidFill>
              <a:schemeClr val="tx2"/>
            </a:solidFill>
            <a:prstDash val="solid"/>
            <a:miter/>
            <a:headEnd type="none"/>
            <a:tailEnd type="arrow"/>
          </a:ln>
        </p:spPr>
      </p:cxnSp>
      <p:sp>
        <p:nvSpPr>
          <p:cNvPr id="98" name="Oval 34">
            <a:extLst>
              <a:ext uri="{FF2B5EF4-FFF2-40B4-BE49-F238E27FC236}">
                <a16:creationId xmlns:a16="http://schemas.microsoft.com/office/drawing/2014/main" id="{CA0C00E6-9BB1-B432-53B3-351198CBB641}"/>
              </a:ext>
            </a:extLst>
          </p:cNvPr>
          <p:cNvSpPr/>
          <p:nvPr/>
        </p:nvSpPr>
        <p:spPr>
          <a:xfrm>
            <a:off x="11191473" y="4314969"/>
            <a:ext cx="301382" cy="2120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w="12701" cap="flat">
            <a:solidFill>
              <a:srgbClr val="000000"/>
            </a:solidFill>
            <a:prstDash val="solid"/>
            <a:miter/>
          </a:ln>
        </p:spPr>
        <p:txBody>
          <a:bodyPr vert="horz" wrap="square" lIns="122788" tIns="61394" rIns="122788" bIns="61394" anchor="ctr" anchorCtr="1" compatLnSpc="1">
            <a:noAutofit/>
          </a:bodyPr>
          <a:lstStyle/>
          <a:p>
            <a:pPr algn="ctr" defTabSz="1227856">
              <a:defRPr sz="1800" b="0" i="0" u="none" strike="noStrike" kern="0" cap="none" spc="0" baseline="0">
                <a:solidFill>
                  <a:srgbClr val="000000"/>
                </a:solidFill>
                <a:uFillTx/>
              </a:defRPr>
            </a:pPr>
            <a:endParaRPr lang="en-IE" sz="2417">
              <a:solidFill>
                <a:srgbClr val="FFFFFF"/>
              </a:solidFill>
              <a:latin typeface="Calibri"/>
            </a:endParaRPr>
          </a:p>
        </p:txBody>
      </p:sp>
      <p:cxnSp>
        <p:nvCxnSpPr>
          <p:cNvPr id="105" name="Rechte verbindingslijn met pijl 104">
            <a:extLst>
              <a:ext uri="{FF2B5EF4-FFF2-40B4-BE49-F238E27FC236}">
                <a16:creationId xmlns:a16="http://schemas.microsoft.com/office/drawing/2014/main" id="{CA2953D6-A0B8-2752-783A-E07EB904526A}"/>
              </a:ext>
            </a:extLst>
          </p:cNvPr>
          <p:cNvCxnSpPr>
            <a:cxnSpLocks/>
            <a:stCxn id="46" idx="1"/>
            <a:endCxn id="98" idx="1"/>
          </p:cNvCxnSpPr>
          <p:nvPr/>
        </p:nvCxnSpPr>
        <p:spPr>
          <a:xfrm flipH="1">
            <a:off x="11492855" y="4419668"/>
            <a:ext cx="1974581" cy="1347"/>
          </a:xfrm>
          <a:prstGeom prst="straightConnector1">
            <a:avLst/>
          </a:prstGeom>
          <a:ln w="38100">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08" name="Elbow Connector 17">
            <a:extLst>
              <a:ext uri="{FF2B5EF4-FFF2-40B4-BE49-F238E27FC236}">
                <a16:creationId xmlns:a16="http://schemas.microsoft.com/office/drawing/2014/main" id="{F8875B1C-478B-C521-57DB-7F73760F5D54}"/>
              </a:ext>
            </a:extLst>
          </p:cNvPr>
          <p:cNvCxnSpPr>
            <a:cxnSpLocks/>
            <a:stCxn id="55" idx="1"/>
            <a:endCxn id="98" idx="0"/>
          </p:cNvCxnSpPr>
          <p:nvPr/>
        </p:nvCxnSpPr>
        <p:spPr>
          <a:xfrm rot="10800000" flipV="1">
            <a:off x="11342164" y="3007241"/>
            <a:ext cx="2125270" cy="1307728"/>
          </a:xfrm>
          <a:prstGeom prst="bentConnector2">
            <a:avLst/>
          </a:prstGeom>
          <a:noFill/>
          <a:ln w="38100" cap="flat">
            <a:solidFill>
              <a:schemeClr val="accent2"/>
            </a:solidFill>
            <a:prstDash val="solid"/>
            <a:miter/>
            <a:headEnd type="none"/>
            <a:tailEnd type="arrow"/>
          </a:ln>
        </p:spPr>
      </p:cxnSp>
    </p:spTree>
    <p:extLst>
      <p:ext uri="{BB962C8B-B14F-4D97-AF65-F5344CB8AC3E}">
        <p14:creationId xmlns:p14="http://schemas.microsoft.com/office/powerpoint/2010/main" val="3253519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3775BD-FFE6-D939-3FF0-D1339897CB2F}"/>
              </a:ext>
            </a:extLst>
          </p:cNvPr>
          <p:cNvSpPr>
            <a:spLocks noGrp="1"/>
          </p:cNvSpPr>
          <p:nvPr>
            <p:ph type="title"/>
          </p:nvPr>
        </p:nvSpPr>
        <p:spPr/>
        <p:txBody>
          <a:bodyPr/>
          <a:lstStyle/>
          <a:p>
            <a:r>
              <a:rPr lang="en-US">
                <a:latin typeface="Segoe UI Semibold"/>
                <a:cs typeface="Segoe UI Semibold"/>
              </a:rPr>
              <a:t>Extensive Sales Tools Available  - Through Info-central</a:t>
            </a:r>
          </a:p>
        </p:txBody>
      </p:sp>
      <p:pic>
        <p:nvPicPr>
          <p:cNvPr id="4" name="Picture 4" descr="Graphical user interface, website&#10;&#10;Description automatically generated">
            <a:extLst>
              <a:ext uri="{FF2B5EF4-FFF2-40B4-BE49-F238E27FC236}">
                <a16:creationId xmlns:a16="http://schemas.microsoft.com/office/drawing/2014/main" id="{5D68A087-631B-BA57-C62E-BA005A950FA2}"/>
              </a:ext>
            </a:extLst>
          </p:cNvPr>
          <p:cNvPicPr>
            <a:picLocks noGrp="1" noChangeAspect="1"/>
          </p:cNvPicPr>
          <p:nvPr>
            <p:ph idx="4294967295"/>
          </p:nvPr>
        </p:nvPicPr>
        <p:blipFill>
          <a:blip r:embed="rId2"/>
          <a:stretch>
            <a:fillRect/>
          </a:stretch>
        </p:blipFill>
        <p:spPr>
          <a:xfrm>
            <a:off x="933449" y="1464686"/>
            <a:ext cx="12622213" cy="7034212"/>
          </a:xfrm>
        </p:spPr>
      </p:pic>
      <p:sp>
        <p:nvSpPr>
          <p:cNvPr id="6" name="Arrow: Right 5">
            <a:extLst>
              <a:ext uri="{FF2B5EF4-FFF2-40B4-BE49-F238E27FC236}">
                <a16:creationId xmlns:a16="http://schemas.microsoft.com/office/drawing/2014/main" id="{5D939B02-6912-DE21-F84F-CFE2A2140C85}"/>
              </a:ext>
            </a:extLst>
          </p:cNvPr>
          <p:cNvSpPr/>
          <p:nvPr/>
        </p:nvSpPr>
        <p:spPr>
          <a:xfrm>
            <a:off x="14770150" y="5770556"/>
            <a:ext cx="1889848" cy="1348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AB3170-A9C3-2241-5278-92BA0E537278}"/>
              </a:ext>
            </a:extLst>
          </p:cNvPr>
          <p:cNvSpPr txBox="1"/>
          <p:nvPr/>
        </p:nvSpPr>
        <p:spPr>
          <a:xfrm rot="-720000">
            <a:off x="453780" y="1605513"/>
            <a:ext cx="2123483" cy="1379101"/>
          </a:xfrm>
          <a:prstGeom prst="roundRect">
            <a:avLst/>
          </a:prstGeom>
          <a:solidFill>
            <a:schemeClr val="bg1"/>
          </a:solidFill>
          <a:ln w="381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cs typeface="Segoe UI"/>
              </a:rPr>
              <a:t>Dedicated Advancer Toolbox</a:t>
            </a:r>
            <a:endParaRPr lang="en-US" sz="2500" b="1"/>
          </a:p>
        </p:txBody>
      </p:sp>
    </p:spTree>
    <p:extLst>
      <p:ext uri="{BB962C8B-B14F-4D97-AF65-F5344CB8AC3E}">
        <p14:creationId xmlns:p14="http://schemas.microsoft.com/office/powerpoint/2010/main" val="4114167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HERMO KING Theme">
  <a:themeElements>
    <a:clrScheme name="Thermo King">
      <a:dk1>
        <a:srgbClr val="192C3C"/>
      </a:dk1>
      <a:lt1>
        <a:srgbClr val="FFFFFF"/>
      </a:lt1>
      <a:dk2>
        <a:srgbClr val="0090D1"/>
      </a:dk2>
      <a:lt2>
        <a:srgbClr val="F1F2F1"/>
      </a:lt2>
      <a:accent1>
        <a:srgbClr val="0090D1"/>
      </a:accent1>
      <a:accent2>
        <a:srgbClr val="273068"/>
      </a:accent2>
      <a:accent3>
        <a:srgbClr val="699A9E"/>
      </a:accent3>
      <a:accent4>
        <a:srgbClr val="00B700"/>
      </a:accent4>
      <a:accent5>
        <a:srgbClr val="BFBFBF"/>
      </a:accent5>
      <a:accent6>
        <a:srgbClr val="8EEDD4"/>
      </a:accent6>
      <a:hlink>
        <a:srgbClr val="0098D6"/>
      </a:hlink>
      <a:folHlink>
        <a:srgbClr val="272F69"/>
      </a:folHlink>
    </a:clrScheme>
    <a:fontScheme name="SKO 22 THEME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K_PRESENTATION TEMPLATE (03-2021)" id="{5326D844-50FD-DC46-BF17-17D8EA8ADC73}" vid="{1F19F492-7342-6648-9097-6CA4D9E2BD18}"/>
    </a:ext>
  </a:extLst>
</a:theme>
</file>

<file path=ppt/theme/theme2.xml><?xml version="1.0" encoding="utf-8"?>
<a:theme xmlns:a="http://schemas.openxmlformats.org/drawingml/2006/main" name="THERMO KING Theme">
  <a:themeElements>
    <a:clrScheme name="SKO Theme">
      <a:dk1>
        <a:srgbClr val="111E39"/>
      </a:dk1>
      <a:lt1>
        <a:srgbClr val="FFFFFF"/>
      </a:lt1>
      <a:dk2>
        <a:srgbClr val="0098D6"/>
      </a:dk2>
      <a:lt2>
        <a:srgbClr val="F1F2F1"/>
      </a:lt2>
      <a:accent1>
        <a:srgbClr val="0098D7"/>
      </a:accent1>
      <a:accent2>
        <a:srgbClr val="00326A"/>
      </a:accent2>
      <a:accent3>
        <a:srgbClr val="699A9E"/>
      </a:accent3>
      <a:accent4>
        <a:srgbClr val="00B700"/>
      </a:accent4>
      <a:accent5>
        <a:srgbClr val="BFBFBF"/>
      </a:accent5>
      <a:accent6>
        <a:srgbClr val="8EEDD4"/>
      </a:accent6>
      <a:hlink>
        <a:srgbClr val="0098D6"/>
      </a:hlink>
      <a:folHlink>
        <a:srgbClr val="272F69"/>
      </a:folHlink>
    </a:clrScheme>
    <a:fontScheme name="SKO 22 THEME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K_PRESENTATION TEMPLATE (03-2021)" id="{5326D844-50FD-DC46-BF17-17D8EA8ADC73}" vid="{1F19F492-7342-6648-9097-6CA4D9E2BD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107</Slides>
  <Notes>19</Notes>
  <HiddenSlides>3</HiddenSlides>
  <ScaleCrop>false</ScaleCrop>
  <HeadingPairs>
    <vt:vector size="4" baseType="variant">
      <vt:variant>
        <vt:lpstr>Theme</vt:lpstr>
      </vt:variant>
      <vt:variant>
        <vt:i4>2</vt:i4>
      </vt:variant>
      <vt:variant>
        <vt:lpstr>Slide Titles</vt:lpstr>
      </vt:variant>
      <vt:variant>
        <vt:i4>107</vt:i4>
      </vt:variant>
    </vt:vector>
  </HeadingPairs>
  <TitlesOfParts>
    <vt:vector size="109" baseType="lpstr">
      <vt:lpstr>THERMO KING Theme</vt:lpstr>
      <vt:lpstr>THERMO KING Theme</vt:lpstr>
      <vt:lpstr>WELCOME</vt:lpstr>
      <vt:lpstr>Advancer</vt:lpstr>
      <vt:lpstr>A solution sale secures future embedded revenues</vt:lpstr>
      <vt:lpstr>Addressing the full lifecycle of a transport refrigeration unit </vt:lpstr>
      <vt:lpstr> Advancer </vt:lpstr>
      <vt:lpstr>PowerPoint Presentation</vt:lpstr>
      <vt:lpstr>Advancer </vt:lpstr>
      <vt:lpstr>Advancer</vt:lpstr>
      <vt:lpstr>Advancer</vt:lpstr>
      <vt:lpstr>Advancer</vt:lpstr>
      <vt:lpstr>Advancer</vt:lpstr>
      <vt:lpstr>Advancer</vt:lpstr>
      <vt:lpstr>Advancer</vt:lpstr>
      <vt:lpstr>Advancer</vt:lpstr>
      <vt:lpstr> ADVANCER SPECTRUM </vt:lpstr>
      <vt:lpstr>Advancer Spectrum</vt:lpstr>
      <vt:lpstr>Advancer Spectrum – Unit Offering</vt:lpstr>
      <vt:lpstr>Advancer Spectrum - THE NEW BENCHMARK IN MULTI TEMP TRANSPORT</vt:lpstr>
      <vt:lpstr>NEW REMOTE EVAPORATORS</vt:lpstr>
      <vt:lpstr> ADVANCER SPECTRUM </vt:lpstr>
      <vt:lpstr>Advancer Spectrum</vt:lpstr>
      <vt:lpstr>Advancer Spectrum</vt:lpstr>
      <vt:lpstr>Advancer Spectrum</vt:lpstr>
      <vt:lpstr>Advancer Spectrum</vt:lpstr>
      <vt:lpstr>Advancer Spectrum</vt:lpstr>
      <vt:lpstr>Advancer Spectrum</vt:lpstr>
      <vt:lpstr> ADVANCER SPECTRUM </vt:lpstr>
      <vt:lpstr>Advancer Spectrum</vt:lpstr>
      <vt:lpstr>THE NEW A-SERIES SPECTRUM CONTROLLER</vt:lpstr>
      <vt:lpstr>Advancer Spectrum</vt:lpstr>
      <vt:lpstr>PowerPoint Presentation</vt:lpstr>
      <vt:lpstr>Advancer Spectrum -SUSTAINABILITY</vt:lpstr>
      <vt:lpstr>HVO COMPATIBLE &amp; APPROVED</vt:lpstr>
      <vt:lpstr> Advancer Spectrum Benefits</vt:lpstr>
      <vt:lpstr>NOISE – ADVANCER THE QUIETEST UNIT ON THE MARKET</vt:lpstr>
      <vt:lpstr>Advancer Spectrum</vt:lpstr>
      <vt:lpstr>Advancer Spectrum</vt:lpstr>
      <vt:lpstr>Advancer MT Benefits</vt:lpstr>
      <vt:lpstr> Advancer Spectrum</vt:lpstr>
      <vt:lpstr>What the solution selling means for dealers</vt:lpstr>
      <vt:lpstr>What the solution means for customers</vt:lpstr>
      <vt:lpstr>Thermo King uptime &amp; fleet efficiency solutions</vt:lpstr>
      <vt:lpstr>Advancer Spectrum</vt:lpstr>
      <vt:lpstr>A-500 spectrum connectivity</vt:lpstr>
      <vt:lpstr>A-500 Spectrum Connectivity</vt:lpstr>
      <vt:lpstr>A-500 Spectrum Connectivity</vt:lpstr>
      <vt:lpstr>Increase Fleet Efficiency</vt:lpstr>
      <vt:lpstr>Monitoring, Responding and Resolving</vt:lpstr>
      <vt:lpstr>The New A-Series Spectrum Controller</vt:lpstr>
      <vt:lpstr> Advancer Spectrum Benefits</vt:lpstr>
      <vt:lpstr>Advancer Spectrum </vt:lpstr>
      <vt:lpstr>Advancer Spectrum</vt:lpstr>
      <vt:lpstr> Advancer Spectrum</vt:lpstr>
      <vt:lpstr>Advancer Spectrum - AFTERMARKET ACCESSORIES </vt:lpstr>
      <vt:lpstr> AFTERMARKET</vt:lpstr>
      <vt:lpstr>Battery Lifetime Optimization With Solar Power</vt:lpstr>
      <vt:lpstr>Two Brands</vt:lpstr>
      <vt:lpstr>Two Brands</vt:lpstr>
      <vt:lpstr>Two Brands</vt:lpstr>
      <vt:lpstr>Marketing Tools</vt:lpstr>
      <vt:lpstr>ECS European Containers Ltd </vt:lpstr>
      <vt:lpstr>Advancer Spectrum</vt:lpstr>
      <vt:lpstr>HEAD-TO-HEAD TEST </vt:lpstr>
      <vt:lpstr>Advancer Spectrum</vt:lpstr>
      <vt:lpstr>Advancer Vs. SLXi Spectrum </vt:lpstr>
      <vt:lpstr>Advancer Vs. SLXi Spectrum – Diesel Operation </vt:lpstr>
      <vt:lpstr>Advancer Vs. SLXi Spectrum – Diesel Operation </vt:lpstr>
      <vt:lpstr>Advancer Vs. Carrier Vector HE 19 MT – Diesel Operation </vt:lpstr>
      <vt:lpstr>Advancer Vs. Carrier Vector HE 19 MT – Diesel Operation </vt:lpstr>
      <vt:lpstr>Head-to-Head </vt:lpstr>
      <vt:lpstr>Advancer</vt:lpstr>
      <vt:lpstr>Advancer </vt:lpstr>
      <vt:lpstr>Conquest Win - Samworth Brothers</vt:lpstr>
      <vt:lpstr>Place holder – Head to Head vs SCU d80</vt:lpstr>
      <vt:lpstr>Advancer In the Press</vt:lpstr>
      <vt:lpstr> Advancer</vt:lpstr>
      <vt:lpstr>Extensive Sales Tools Available  - Through Info-central</vt:lpstr>
      <vt:lpstr>Extensive Sales Tools Available  - Through Info-central </vt:lpstr>
      <vt:lpstr>Extensive Sales Tools Available  - Through Info-central</vt:lpstr>
      <vt:lpstr>Advancer Spectrum </vt:lpstr>
      <vt:lpstr>THANK YOU</vt:lpstr>
      <vt:lpstr>Advancer</vt:lpstr>
      <vt:lpstr>8V DC MILD HYBRID ARCHITECTURE  </vt:lpstr>
      <vt:lpstr>Advancer</vt:lpstr>
      <vt:lpstr>Advancer Spectrum</vt:lpstr>
      <vt:lpstr>Advancer MT Benefits</vt:lpstr>
      <vt:lpstr>Advancer Spectrum</vt:lpstr>
      <vt:lpstr>Advancer MT Benefits</vt:lpstr>
      <vt:lpstr>Advancer Spectrum</vt:lpstr>
      <vt:lpstr>Carbon Neutral Production Line</vt:lpstr>
      <vt:lpstr>Advancer Spectrum</vt:lpstr>
      <vt:lpstr> Advancer Spectrum</vt:lpstr>
      <vt:lpstr>Advancer Spectrum </vt:lpstr>
      <vt:lpstr>Advancer Spectrum </vt:lpstr>
      <vt:lpstr>Advancer Spectrum </vt:lpstr>
      <vt:lpstr> Advancer Spectrum</vt:lpstr>
      <vt:lpstr>Advancer MT</vt:lpstr>
      <vt:lpstr>Advancer MT</vt:lpstr>
      <vt:lpstr>Extensive Sales Tools Available  - Through Info-central</vt:lpstr>
      <vt:lpstr>Extensive Sales Tools Available  - Through Info-central </vt:lpstr>
      <vt:lpstr>Extensive Sales Tools Available  - Through Info-central</vt:lpstr>
      <vt:lpstr>Smart Saver</vt:lpstr>
      <vt:lpstr>Advancer Hotsheets</vt:lpstr>
      <vt:lpstr>Salesforce - Visual Configurator</vt:lpstr>
      <vt:lpstr>Visual Configurator - Salesforce</vt:lpstr>
      <vt:lpstr>Visual configurator</vt:lpstr>
      <vt:lpstr>No Matter What Advancer You Select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Anne-Mie Callens</dc:creator>
  <cp:revision>1</cp:revision>
  <dcterms:created xsi:type="dcterms:W3CDTF">2021-11-12T08:14:50Z</dcterms:created>
  <dcterms:modified xsi:type="dcterms:W3CDTF">2023-04-11T13:43:41Z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6f2b56a1-4927-469e-85f6-8eb7f18ab463</vt:lpwstr>
  </property>
  <property fmtid="{D5CDD505-2E9C-101B-9397-08002B2CF9AE}" pid="3" name="CLASSIFICATION">
    <vt:lpwstr>TT-DC-3</vt:lpwstr>
  </property>
  <property fmtid="{D5CDD505-2E9C-101B-9397-08002B2CF9AE}" pid="4" name="MSIP_Label_162b2348-a379-47d7-bf25-1402d7b08038_Enabled">
    <vt:lpwstr>true</vt:lpwstr>
  </property>
  <property fmtid="{D5CDD505-2E9C-101B-9397-08002B2CF9AE}" pid="5" name="MSIP_Label_162b2348-a379-47d7-bf25-1402d7b08038_SetDate">
    <vt:lpwstr>2022-03-25T10:36:59Z</vt:lpwstr>
  </property>
  <property fmtid="{D5CDD505-2E9C-101B-9397-08002B2CF9AE}" pid="6" name="MSIP_Label_162b2348-a379-47d7-bf25-1402d7b08038_Method">
    <vt:lpwstr>Standard</vt:lpwstr>
  </property>
  <property fmtid="{D5CDD505-2E9C-101B-9397-08002B2CF9AE}" pid="7" name="MSIP_Label_162b2348-a379-47d7-bf25-1402d7b08038_Name">
    <vt:lpwstr>Business</vt:lpwstr>
  </property>
  <property fmtid="{D5CDD505-2E9C-101B-9397-08002B2CF9AE}" pid="8" name="MSIP_Label_162b2348-a379-47d7-bf25-1402d7b08038_SiteId">
    <vt:lpwstr>abf9983b-ca77-4f20-9633-ca9c5a847041</vt:lpwstr>
  </property>
  <property fmtid="{D5CDD505-2E9C-101B-9397-08002B2CF9AE}" pid="9" name="MSIP_Label_162b2348-a379-47d7-bf25-1402d7b08038_ActionId">
    <vt:lpwstr>76f7f021-7d6e-4801-8cd3-e005357740d5</vt:lpwstr>
  </property>
  <property fmtid="{D5CDD505-2E9C-101B-9397-08002B2CF9AE}" pid="10" name="MSIP_Label_162b2348-a379-47d7-bf25-1402d7b08038_ContentBits">
    <vt:lpwstr>0</vt:lpwstr>
  </property>
</Properties>
</file>