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4"/>
    <p:sldMasterId id="2147483648" r:id="rId5"/>
  </p:sldMasterIdLst>
  <p:notesMasterIdLst>
    <p:notesMasterId r:id="rId116"/>
  </p:notesMasterIdLst>
  <p:handoutMasterIdLst>
    <p:handoutMasterId r:id="rId117"/>
  </p:handoutMasterIdLst>
  <p:sldIdLst>
    <p:sldId id="437" r:id="rId6"/>
    <p:sldId id="4705" r:id="rId7"/>
    <p:sldId id="4714" r:id="rId8"/>
    <p:sldId id="4655" r:id="rId9"/>
    <p:sldId id="4605" r:id="rId10"/>
    <p:sldId id="4616" r:id="rId11"/>
    <p:sldId id="4607" r:id="rId12"/>
    <p:sldId id="4617" r:id="rId13"/>
    <p:sldId id="440" r:id="rId14"/>
    <p:sldId id="4716" r:id="rId15"/>
    <p:sldId id="4715" r:id="rId16"/>
    <p:sldId id="4692" r:id="rId17"/>
    <p:sldId id="4717" r:id="rId18"/>
    <p:sldId id="4608" r:id="rId19"/>
    <p:sldId id="4620" r:id="rId20"/>
    <p:sldId id="4621" r:id="rId21"/>
    <p:sldId id="4622" r:id="rId22"/>
    <p:sldId id="4623" r:id="rId23"/>
    <p:sldId id="4624" r:id="rId24"/>
    <p:sldId id="4693" r:id="rId25"/>
    <p:sldId id="4718" r:id="rId26"/>
    <p:sldId id="4626" r:id="rId27"/>
    <p:sldId id="4719" r:id="rId28"/>
    <p:sldId id="4720" r:id="rId29"/>
    <p:sldId id="4721" r:id="rId30"/>
    <p:sldId id="4722" r:id="rId31"/>
    <p:sldId id="4630" r:id="rId32"/>
    <p:sldId id="4724" r:id="rId33"/>
    <p:sldId id="4725" r:id="rId34"/>
    <p:sldId id="4728" r:id="rId35"/>
    <p:sldId id="4783" r:id="rId36"/>
    <p:sldId id="4726" r:id="rId37"/>
    <p:sldId id="4733" r:id="rId38"/>
    <p:sldId id="4734" r:id="rId39"/>
    <p:sldId id="4735" r:id="rId40"/>
    <p:sldId id="4736" r:id="rId41"/>
    <p:sldId id="4737" r:id="rId42"/>
    <p:sldId id="4738" r:id="rId43"/>
    <p:sldId id="4739" r:id="rId44"/>
    <p:sldId id="4727" r:id="rId45"/>
    <p:sldId id="500" r:id="rId46"/>
    <p:sldId id="4754" r:id="rId47"/>
    <p:sldId id="501" r:id="rId48"/>
    <p:sldId id="4742" r:id="rId49"/>
    <p:sldId id="4743" r:id="rId50"/>
    <p:sldId id="4744" r:id="rId51"/>
    <p:sldId id="4740" r:id="rId52"/>
    <p:sldId id="4611" r:id="rId53"/>
    <p:sldId id="4746" r:id="rId54"/>
    <p:sldId id="4747" r:id="rId55"/>
    <p:sldId id="4612" r:id="rId56"/>
    <p:sldId id="4723" r:id="rId57"/>
    <p:sldId id="4610" r:id="rId58"/>
    <p:sldId id="4650" r:id="rId59"/>
    <p:sldId id="4750" r:id="rId60"/>
    <p:sldId id="487" r:id="rId61"/>
    <p:sldId id="4751" r:id="rId62"/>
    <p:sldId id="4752" r:id="rId63"/>
    <p:sldId id="4753" r:id="rId64"/>
    <p:sldId id="4755" r:id="rId65"/>
    <p:sldId id="4756" r:id="rId66"/>
    <p:sldId id="4757" r:id="rId67"/>
    <p:sldId id="4758" r:id="rId68"/>
    <p:sldId id="4760" r:id="rId69"/>
    <p:sldId id="4761" r:id="rId70"/>
    <p:sldId id="4762" r:id="rId71"/>
    <p:sldId id="4763" r:id="rId72"/>
    <p:sldId id="4764" r:id="rId73"/>
    <p:sldId id="4765" r:id="rId74"/>
    <p:sldId id="479" r:id="rId75"/>
    <p:sldId id="4766" r:id="rId76"/>
    <p:sldId id="4790" r:id="rId77"/>
    <p:sldId id="4792" r:id="rId78"/>
    <p:sldId id="4791" r:id="rId79"/>
    <p:sldId id="4793" r:id="rId80"/>
    <p:sldId id="4794" r:id="rId81"/>
    <p:sldId id="4795" r:id="rId82"/>
    <p:sldId id="4796" r:id="rId83"/>
    <p:sldId id="4797" r:id="rId84"/>
    <p:sldId id="4798" r:id="rId85"/>
    <p:sldId id="4799" r:id="rId86"/>
    <p:sldId id="4800" r:id="rId87"/>
    <p:sldId id="4775" r:id="rId88"/>
    <p:sldId id="4776" r:id="rId89"/>
    <p:sldId id="4777" r:id="rId90"/>
    <p:sldId id="4778" r:id="rId91"/>
    <p:sldId id="4682" r:id="rId92"/>
    <p:sldId id="4681" r:id="rId93"/>
    <p:sldId id="4590" r:id="rId94"/>
    <p:sldId id="4592" r:id="rId95"/>
    <p:sldId id="4804" r:id="rId96"/>
    <p:sldId id="4805" r:id="rId97"/>
    <p:sldId id="4599" r:id="rId98"/>
    <p:sldId id="4680" r:id="rId99"/>
    <p:sldId id="4683" r:id="rId100"/>
    <p:sldId id="4782" r:id="rId101"/>
    <p:sldId id="4779" r:id="rId102"/>
    <p:sldId id="4713" r:id="rId103"/>
    <p:sldId id="4784" r:id="rId104"/>
    <p:sldId id="4785" r:id="rId105"/>
    <p:sldId id="4786" r:id="rId106"/>
    <p:sldId id="4787" r:id="rId107"/>
    <p:sldId id="4788" r:id="rId108"/>
    <p:sldId id="4789" r:id="rId109"/>
    <p:sldId id="4695" r:id="rId110"/>
    <p:sldId id="4759" r:id="rId111"/>
    <p:sldId id="4803" r:id="rId112"/>
    <p:sldId id="4749" r:id="rId113"/>
    <p:sldId id="497" r:id="rId114"/>
    <p:sldId id="4780" r:id="rId115"/>
  </p:sldIdLst>
  <p:sldSz cx="18288000" cy="9209088"/>
  <p:notesSz cx="6858000" cy="9144000"/>
  <p:defaultTextStyle>
    <a:defPPr>
      <a:defRPr lang="en-US"/>
    </a:defPPr>
    <a:lvl1pPr marL="0" algn="l" defTabSz="329946" rtl="0" eaLnBrk="1" latinLnBrk="0" hangingPunct="1">
      <a:defRPr sz="1299" kern="1200">
        <a:solidFill>
          <a:schemeClr val="tx1"/>
        </a:solidFill>
        <a:latin typeface="+mn-lt"/>
        <a:ea typeface="+mn-ea"/>
        <a:cs typeface="+mn-cs"/>
      </a:defRPr>
    </a:lvl1pPr>
    <a:lvl2pPr marL="329946" algn="l" defTabSz="329946" rtl="0" eaLnBrk="1" latinLnBrk="0" hangingPunct="1">
      <a:defRPr sz="1299" kern="1200">
        <a:solidFill>
          <a:schemeClr val="tx1"/>
        </a:solidFill>
        <a:latin typeface="+mn-lt"/>
        <a:ea typeface="+mn-ea"/>
        <a:cs typeface="+mn-cs"/>
      </a:defRPr>
    </a:lvl2pPr>
    <a:lvl3pPr marL="659892" algn="l" defTabSz="329946" rtl="0" eaLnBrk="1" latinLnBrk="0" hangingPunct="1">
      <a:defRPr sz="1299" kern="1200">
        <a:solidFill>
          <a:schemeClr val="tx1"/>
        </a:solidFill>
        <a:latin typeface="+mn-lt"/>
        <a:ea typeface="+mn-ea"/>
        <a:cs typeface="+mn-cs"/>
      </a:defRPr>
    </a:lvl3pPr>
    <a:lvl4pPr marL="989838" algn="l" defTabSz="329946" rtl="0" eaLnBrk="1" latinLnBrk="0" hangingPunct="1">
      <a:defRPr sz="1299" kern="1200">
        <a:solidFill>
          <a:schemeClr val="tx1"/>
        </a:solidFill>
        <a:latin typeface="+mn-lt"/>
        <a:ea typeface="+mn-ea"/>
        <a:cs typeface="+mn-cs"/>
      </a:defRPr>
    </a:lvl4pPr>
    <a:lvl5pPr marL="1319784" algn="l" defTabSz="329946" rtl="0" eaLnBrk="1" latinLnBrk="0" hangingPunct="1">
      <a:defRPr sz="1299" kern="1200">
        <a:solidFill>
          <a:schemeClr val="tx1"/>
        </a:solidFill>
        <a:latin typeface="+mn-lt"/>
        <a:ea typeface="+mn-ea"/>
        <a:cs typeface="+mn-cs"/>
      </a:defRPr>
    </a:lvl5pPr>
    <a:lvl6pPr marL="1649730" algn="l" defTabSz="329946" rtl="0" eaLnBrk="1" latinLnBrk="0" hangingPunct="1">
      <a:defRPr sz="1299" kern="1200">
        <a:solidFill>
          <a:schemeClr val="tx1"/>
        </a:solidFill>
        <a:latin typeface="+mn-lt"/>
        <a:ea typeface="+mn-ea"/>
        <a:cs typeface="+mn-cs"/>
      </a:defRPr>
    </a:lvl6pPr>
    <a:lvl7pPr marL="1979673" algn="l" defTabSz="329946" rtl="0" eaLnBrk="1" latinLnBrk="0" hangingPunct="1">
      <a:defRPr sz="1299" kern="1200">
        <a:solidFill>
          <a:schemeClr val="tx1"/>
        </a:solidFill>
        <a:latin typeface="+mn-lt"/>
        <a:ea typeface="+mn-ea"/>
        <a:cs typeface="+mn-cs"/>
      </a:defRPr>
    </a:lvl7pPr>
    <a:lvl8pPr marL="2309619" algn="l" defTabSz="329946" rtl="0" eaLnBrk="1" latinLnBrk="0" hangingPunct="1">
      <a:defRPr sz="1299" kern="1200">
        <a:solidFill>
          <a:schemeClr val="tx1"/>
        </a:solidFill>
        <a:latin typeface="+mn-lt"/>
        <a:ea typeface="+mn-ea"/>
        <a:cs typeface="+mn-cs"/>
      </a:defRPr>
    </a:lvl8pPr>
    <a:lvl9pPr marL="2639565" algn="l" defTabSz="329946" rtl="0" eaLnBrk="1" latinLnBrk="0" hangingPunct="1">
      <a:defRPr sz="12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01"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x, Donal" initials="CD" lastIdx="0" clrIdx="0">
    <p:extLst>
      <p:ext uri="{19B8F6BF-5375-455C-9EA6-DF929625EA0E}">
        <p15:presenceInfo xmlns:p15="http://schemas.microsoft.com/office/powerpoint/2012/main" userId="S-1-5-21-3289705215-1832128825-2807327032-48520" providerId="AD"/>
      </p:ext>
    </p:extLst>
  </p:cmAuthor>
  <p:cmAuthor id="2" name="Derese, Evi" initials="DE" lastIdx="14" clrIdx="1">
    <p:extLst>
      <p:ext uri="{19B8F6BF-5375-455C-9EA6-DF929625EA0E}">
        <p15:presenceInfo xmlns:p15="http://schemas.microsoft.com/office/powerpoint/2012/main" userId="S::evi_derese@thermoking.com::dd52dc50-30b5-4dfb-8818-d0ae4c5a4782" providerId="AD"/>
      </p:ext>
    </p:extLst>
  </p:cmAuthor>
  <p:cmAuthor id="3" name="Anne-Mie Callens" initials="AC" lastIdx="1" clrIdx="2">
    <p:extLst>
      <p:ext uri="{19B8F6BF-5375-455C-9EA6-DF929625EA0E}">
        <p15:presenceInfo xmlns:p15="http://schemas.microsoft.com/office/powerpoint/2012/main" userId="S::annemie.callens@owesome.eu::4c985eab-4547-4fe1-8fb9-bd5d0ec44d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D3"/>
    <a:srgbClr val="0098D7"/>
    <a:srgbClr val="000000"/>
    <a:srgbClr val="00B800"/>
    <a:srgbClr val="00326A"/>
    <a:srgbClr val="800000"/>
    <a:srgbClr val="272F69"/>
    <a:srgbClr val="111E39"/>
    <a:srgbClr val="162745"/>
    <a:srgbClr val="EAEC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28B59D-AC9B-6D71-BDD5-09AC977B71CD}" v="72" dt="2023-04-11T13:15:37.092"/>
    <p1510:client id="{A88CD92E-A382-1EB8-1283-D64B95692FD2}" v="171" dt="2023-04-06T18:58:30.1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86"/>
    <p:restoredTop sz="92678" autoAdjust="0"/>
  </p:normalViewPr>
  <p:slideViewPr>
    <p:cSldViewPr snapToGrid="0">
      <p:cViewPr varScale="1">
        <p:scale>
          <a:sx n="64" d="100"/>
          <a:sy n="64" d="100"/>
        </p:scale>
        <p:origin x="38" y="77"/>
      </p:cViewPr>
      <p:guideLst>
        <p:guide orient="horz" pos="2901"/>
        <p:guide pos="5760"/>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handoutMaster" Target="handoutMasters/handoutMaster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commentAuthors" Target="commentAuthor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microsoft.com/office/2015/10/relationships/revisionInfo" Target="revisionInfo.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presProps" Target="presProps.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Grady, Colm" userId="S::colm_ogrady@tranetechnologies.com::20808ba7-9660-4236-93c8-b29ed17dc937" providerId="AD" clId="Web-{1328B59D-AC9B-6D71-BDD5-09AC977B71CD}"/>
    <pc:docChg chg="modSld sldOrd">
      <pc:chgData name="O'Grady, Colm" userId="S::colm_ogrady@tranetechnologies.com::20808ba7-9660-4236-93c8-b29ed17dc937" providerId="AD" clId="Web-{1328B59D-AC9B-6D71-BDD5-09AC977B71CD}" dt="2023-04-11T13:15:37.092" v="65"/>
      <pc:docMkLst>
        <pc:docMk/>
      </pc:docMkLst>
      <pc:sldChg chg="modSp">
        <pc:chgData name="O'Grady, Colm" userId="S::colm_ogrady@tranetechnologies.com::20808ba7-9660-4236-93c8-b29ed17dc937" providerId="AD" clId="Web-{1328B59D-AC9B-6D71-BDD5-09AC977B71CD}" dt="2023-04-11T13:11:38.646" v="1" actId="20577"/>
        <pc:sldMkLst>
          <pc:docMk/>
          <pc:sldMk cId="726688678" sldId="4751"/>
        </pc:sldMkLst>
        <pc:spChg chg="mod">
          <ac:chgData name="O'Grady, Colm" userId="S::colm_ogrady@tranetechnologies.com::20808ba7-9660-4236-93c8-b29ed17dc937" providerId="AD" clId="Web-{1328B59D-AC9B-6D71-BDD5-09AC977B71CD}" dt="2023-04-11T13:11:38.646" v="1" actId="20577"/>
          <ac:spMkLst>
            <pc:docMk/>
            <pc:sldMk cId="726688678" sldId="4751"/>
            <ac:spMk id="3" creationId="{9FC37B98-38F3-3DFF-B801-4CC72EC61FD1}"/>
          </ac:spMkLst>
        </pc:spChg>
      </pc:sldChg>
      <pc:sldChg chg="modSp">
        <pc:chgData name="O'Grady, Colm" userId="S::colm_ogrady@tranetechnologies.com::20808ba7-9660-4236-93c8-b29ed17dc937" providerId="AD" clId="Web-{1328B59D-AC9B-6D71-BDD5-09AC977B71CD}" dt="2023-04-11T13:15:23.920" v="64" actId="20577"/>
        <pc:sldMkLst>
          <pc:docMk/>
          <pc:sldMk cId="80649011" sldId="4756"/>
        </pc:sldMkLst>
        <pc:spChg chg="mod">
          <ac:chgData name="O'Grady, Colm" userId="S::colm_ogrady@tranetechnologies.com::20808ba7-9660-4236-93c8-b29ed17dc937" providerId="AD" clId="Web-{1328B59D-AC9B-6D71-BDD5-09AC977B71CD}" dt="2023-04-11T13:15:23.920" v="64" actId="20577"/>
          <ac:spMkLst>
            <pc:docMk/>
            <pc:sldMk cId="80649011" sldId="4756"/>
            <ac:spMk id="2" creationId="{974C081B-C673-B3A8-CABF-975444BFFA3A}"/>
          </ac:spMkLst>
        </pc:spChg>
      </pc:sldChg>
      <pc:sldChg chg="ord">
        <pc:chgData name="O'Grady, Colm" userId="S::colm_ogrady@tranetechnologies.com::20808ba7-9660-4236-93c8-b29ed17dc937" providerId="AD" clId="Web-{1328B59D-AC9B-6D71-BDD5-09AC977B71CD}" dt="2023-04-11T13:15:37.092" v="65"/>
        <pc:sldMkLst>
          <pc:docMk/>
          <pc:sldMk cId="536724545" sldId="4792"/>
        </pc:sldMkLst>
      </pc:sldChg>
    </pc:docChg>
  </pc:docChgLst>
  <pc:docChgLst>
    <pc:chgData name="dos Santos Jackson, Mel" userId="S::melissac.jackson@tranetechnologies.com::09cd7124-9394-44ee-9098-56ba319b02c8" providerId="AD" clId="Web-{A88CD92E-A382-1EB8-1283-D64B95692FD2}"/>
    <pc:docChg chg="addSld delSld modSld addMainMaster">
      <pc:chgData name="dos Santos Jackson, Mel" userId="S::melissac.jackson@tranetechnologies.com::09cd7124-9394-44ee-9098-56ba319b02c8" providerId="AD" clId="Web-{A88CD92E-A382-1EB8-1283-D64B95692FD2}" dt="2023-04-06T18:58:25.312" v="133"/>
      <pc:docMkLst>
        <pc:docMk/>
      </pc:docMkLst>
      <pc:sldChg chg="modSp">
        <pc:chgData name="dos Santos Jackson, Mel" userId="S::melissac.jackson@tranetechnologies.com::09cd7124-9394-44ee-9098-56ba319b02c8" providerId="AD" clId="Web-{A88CD92E-A382-1EB8-1283-D64B95692FD2}" dt="2023-04-06T18:58:25.312" v="133"/>
        <pc:sldMkLst>
          <pc:docMk/>
          <pc:sldMk cId="1943859795" sldId="4778"/>
        </pc:sldMkLst>
        <pc:graphicFrameChg chg="mod modGraphic">
          <ac:chgData name="dos Santos Jackson, Mel" userId="S::melissac.jackson@tranetechnologies.com::09cd7124-9394-44ee-9098-56ba319b02c8" providerId="AD" clId="Web-{A88CD92E-A382-1EB8-1283-D64B95692FD2}" dt="2023-04-06T18:58:25.312" v="133"/>
          <ac:graphicFrameMkLst>
            <pc:docMk/>
            <pc:sldMk cId="1943859795" sldId="4778"/>
            <ac:graphicFrameMk id="3" creationId="{3FCF4ADB-EE37-4FD9-B6AC-27430D539B79}"/>
          </ac:graphicFrameMkLst>
        </pc:graphicFrameChg>
      </pc:sldChg>
      <pc:sldChg chg="addSp modSp new del">
        <pc:chgData name="dos Santos Jackson, Mel" userId="S::melissac.jackson@tranetechnologies.com::09cd7124-9394-44ee-9098-56ba319b02c8" providerId="AD" clId="Web-{A88CD92E-A382-1EB8-1283-D64B95692FD2}" dt="2023-04-06T18:44:12.748" v="3"/>
        <pc:sldMkLst>
          <pc:docMk/>
          <pc:sldMk cId="2590115850" sldId="4801"/>
        </pc:sldMkLst>
        <pc:picChg chg="add mod">
          <ac:chgData name="dos Santos Jackson, Mel" userId="S::melissac.jackson@tranetechnologies.com::09cd7124-9394-44ee-9098-56ba319b02c8" providerId="AD" clId="Web-{A88CD92E-A382-1EB8-1283-D64B95692FD2}" dt="2023-04-06T18:43:59.560" v="2"/>
          <ac:picMkLst>
            <pc:docMk/>
            <pc:sldMk cId="2590115850" sldId="4801"/>
            <ac:picMk id="5" creationId="{791292E6-7D37-C5B2-8788-431F9E05392B}"/>
          </ac:picMkLst>
        </pc:picChg>
      </pc:sldChg>
      <pc:sldChg chg="delSp add del">
        <pc:chgData name="dos Santos Jackson, Mel" userId="S::melissac.jackson@tranetechnologies.com::09cd7124-9394-44ee-9098-56ba319b02c8" providerId="AD" clId="Web-{A88CD92E-A382-1EB8-1283-D64B95692FD2}" dt="2023-04-06T18:47:19.236" v="46"/>
        <pc:sldMkLst>
          <pc:docMk/>
          <pc:sldMk cId="3089641053" sldId="4802"/>
        </pc:sldMkLst>
        <pc:spChg chg="del">
          <ac:chgData name="dos Santos Jackson, Mel" userId="S::melissac.jackson@tranetechnologies.com::09cd7124-9394-44ee-9098-56ba319b02c8" providerId="AD" clId="Web-{A88CD92E-A382-1EB8-1283-D64B95692FD2}" dt="2023-04-06T18:46:11.953" v="38"/>
          <ac:spMkLst>
            <pc:docMk/>
            <pc:sldMk cId="3089641053" sldId="4802"/>
            <ac:spMk id="6" creationId="{2BE3B7C9-1104-25EE-B4C9-B1169185D0C1}"/>
          </ac:spMkLst>
        </pc:spChg>
        <pc:spChg chg="del">
          <ac:chgData name="dos Santos Jackson, Mel" userId="S::melissac.jackson@tranetechnologies.com::09cd7124-9394-44ee-9098-56ba319b02c8" providerId="AD" clId="Web-{A88CD92E-A382-1EB8-1283-D64B95692FD2}" dt="2023-04-06T18:46:11.953" v="37"/>
          <ac:spMkLst>
            <pc:docMk/>
            <pc:sldMk cId="3089641053" sldId="4802"/>
            <ac:spMk id="7" creationId="{33C531C1-0D1D-2768-1F0F-C2CFC1562C3F}"/>
          </ac:spMkLst>
        </pc:spChg>
        <pc:spChg chg="del">
          <ac:chgData name="dos Santos Jackson, Mel" userId="S::melissac.jackson@tranetechnologies.com::09cd7124-9394-44ee-9098-56ba319b02c8" providerId="AD" clId="Web-{A88CD92E-A382-1EB8-1283-D64B95692FD2}" dt="2023-04-06T18:46:11.953" v="36"/>
          <ac:spMkLst>
            <pc:docMk/>
            <pc:sldMk cId="3089641053" sldId="4802"/>
            <ac:spMk id="8" creationId="{44238620-31CD-0CBA-6310-636E10EBE014}"/>
          </ac:spMkLst>
        </pc:spChg>
        <pc:spChg chg="del">
          <ac:chgData name="dos Santos Jackson, Mel" userId="S::melissac.jackson@tranetechnologies.com::09cd7124-9394-44ee-9098-56ba319b02c8" providerId="AD" clId="Web-{A88CD92E-A382-1EB8-1283-D64B95692FD2}" dt="2023-04-06T18:46:11.953" v="35"/>
          <ac:spMkLst>
            <pc:docMk/>
            <pc:sldMk cId="3089641053" sldId="4802"/>
            <ac:spMk id="9" creationId="{2EC929B9-96C8-5EE0-735F-9BC916888C6D}"/>
          </ac:spMkLst>
        </pc:spChg>
        <pc:spChg chg="del">
          <ac:chgData name="dos Santos Jackson, Mel" userId="S::melissac.jackson@tranetechnologies.com::09cd7124-9394-44ee-9098-56ba319b02c8" providerId="AD" clId="Web-{A88CD92E-A382-1EB8-1283-D64B95692FD2}" dt="2023-04-06T18:46:11.953" v="34"/>
          <ac:spMkLst>
            <pc:docMk/>
            <pc:sldMk cId="3089641053" sldId="4802"/>
            <ac:spMk id="10" creationId="{AE622C00-C4FC-FF93-E4DC-0D818B10E86C}"/>
          </ac:spMkLst>
        </pc:spChg>
        <pc:spChg chg="del">
          <ac:chgData name="dos Santos Jackson, Mel" userId="S::melissac.jackson@tranetechnologies.com::09cd7124-9394-44ee-9098-56ba319b02c8" providerId="AD" clId="Web-{A88CD92E-A382-1EB8-1283-D64B95692FD2}" dt="2023-04-06T18:46:11.953" v="33"/>
          <ac:spMkLst>
            <pc:docMk/>
            <pc:sldMk cId="3089641053" sldId="4802"/>
            <ac:spMk id="11" creationId="{58ABC8E5-0A6F-01CE-0881-C18551B25A79}"/>
          </ac:spMkLst>
        </pc:spChg>
        <pc:spChg chg="del">
          <ac:chgData name="dos Santos Jackson, Mel" userId="S::melissac.jackson@tranetechnologies.com::09cd7124-9394-44ee-9098-56ba319b02c8" providerId="AD" clId="Web-{A88CD92E-A382-1EB8-1283-D64B95692FD2}" dt="2023-04-06T18:46:11.953" v="32"/>
          <ac:spMkLst>
            <pc:docMk/>
            <pc:sldMk cId="3089641053" sldId="4802"/>
            <ac:spMk id="12" creationId="{7431CC09-C849-6745-F2D3-F14ED226F9F1}"/>
          </ac:spMkLst>
        </pc:spChg>
        <pc:spChg chg="del">
          <ac:chgData name="dos Santos Jackson, Mel" userId="S::melissac.jackson@tranetechnologies.com::09cd7124-9394-44ee-9098-56ba319b02c8" providerId="AD" clId="Web-{A88CD92E-A382-1EB8-1283-D64B95692FD2}" dt="2023-04-06T18:46:11.953" v="31"/>
          <ac:spMkLst>
            <pc:docMk/>
            <pc:sldMk cId="3089641053" sldId="4802"/>
            <ac:spMk id="13" creationId="{614B1DB4-5279-B553-DD32-2CD36195497E}"/>
          </ac:spMkLst>
        </pc:spChg>
        <pc:spChg chg="del">
          <ac:chgData name="dos Santos Jackson, Mel" userId="S::melissac.jackson@tranetechnologies.com::09cd7124-9394-44ee-9098-56ba319b02c8" providerId="AD" clId="Web-{A88CD92E-A382-1EB8-1283-D64B95692FD2}" dt="2023-04-06T18:46:11.953" v="30"/>
          <ac:spMkLst>
            <pc:docMk/>
            <pc:sldMk cId="3089641053" sldId="4802"/>
            <ac:spMk id="14" creationId="{DB01D2F2-87D4-6CC3-25B4-694D668A2A39}"/>
          </ac:spMkLst>
        </pc:spChg>
        <pc:picChg chg="del">
          <ac:chgData name="dos Santos Jackson, Mel" userId="S::melissac.jackson@tranetechnologies.com::09cd7124-9394-44ee-9098-56ba319b02c8" providerId="AD" clId="Web-{A88CD92E-A382-1EB8-1283-D64B95692FD2}" dt="2023-04-06T18:46:11.953" v="40"/>
          <ac:picMkLst>
            <pc:docMk/>
            <pc:sldMk cId="3089641053" sldId="4802"/>
            <ac:picMk id="4" creationId="{AE66B969-572B-0F4D-E2FB-E69F2E26888E}"/>
          </ac:picMkLst>
        </pc:picChg>
        <pc:picChg chg="del">
          <ac:chgData name="dos Santos Jackson, Mel" userId="S::melissac.jackson@tranetechnologies.com::09cd7124-9394-44ee-9098-56ba319b02c8" providerId="AD" clId="Web-{A88CD92E-A382-1EB8-1283-D64B95692FD2}" dt="2023-04-06T18:46:11.953" v="39"/>
          <ac:picMkLst>
            <pc:docMk/>
            <pc:sldMk cId="3089641053" sldId="4802"/>
            <ac:picMk id="5" creationId="{92A0B0D9-B219-65A5-3F46-BE45242E0172}"/>
          </ac:picMkLst>
        </pc:picChg>
      </pc:sldChg>
      <pc:sldChg chg="addSp delSp modSp add replId">
        <pc:chgData name="dos Santos Jackson, Mel" userId="S::melissac.jackson@tranetechnologies.com::09cd7124-9394-44ee-9098-56ba319b02c8" providerId="AD" clId="Web-{A88CD92E-A382-1EB8-1283-D64B95692FD2}" dt="2023-04-06T18:47:03.079" v="45"/>
        <pc:sldMkLst>
          <pc:docMk/>
          <pc:sldMk cId="992119849" sldId="4803"/>
        </pc:sldMkLst>
        <pc:spChg chg="mod">
          <ac:chgData name="dos Santos Jackson, Mel" userId="S::melissac.jackson@tranetechnologies.com::09cd7124-9394-44ee-9098-56ba319b02c8" providerId="AD" clId="Web-{A88CD92E-A382-1EB8-1283-D64B95692FD2}" dt="2023-04-06T18:46:01.500" v="29" actId="20577"/>
          <ac:spMkLst>
            <pc:docMk/>
            <pc:sldMk cId="992119849" sldId="4803"/>
            <ac:spMk id="2" creationId="{5035BF24-B7D2-C0E0-F0B2-5EF15049F89F}"/>
          </ac:spMkLst>
        </pc:spChg>
        <pc:spChg chg="mod">
          <ac:chgData name="dos Santos Jackson, Mel" userId="S::melissac.jackson@tranetechnologies.com::09cd7124-9394-44ee-9098-56ba319b02c8" providerId="AD" clId="Web-{A88CD92E-A382-1EB8-1283-D64B95692FD2}" dt="2023-04-06T18:45:50.297" v="28" actId="20577"/>
          <ac:spMkLst>
            <pc:docMk/>
            <pc:sldMk cId="992119849" sldId="4803"/>
            <ac:spMk id="4" creationId="{0EAAD69F-E93C-48C6-2ACC-5DEA254DAE07}"/>
          </ac:spMkLst>
        </pc:spChg>
        <pc:spChg chg="add">
          <ac:chgData name="dos Santos Jackson, Mel" userId="S::melissac.jackson@tranetechnologies.com::09cd7124-9394-44ee-9098-56ba319b02c8" providerId="AD" clId="Web-{A88CD92E-A382-1EB8-1283-D64B95692FD2}" dt="2023-04-06T18:46:15.579" v="41"/>
          <ac:spMkLst>
            <pc:docMk/>
            <pc:sldMk cId="992119849" sldId="4803"/>
            <ac:spMk id="7" creationId="{8EFCD769-838C-4763-3CB7-65DFFB63A2DF}"/>
          </ac:spMkLst>
        </pc:spChg>
        <pc:spChg chg="add">
          <ac:chgData name="dos Santos Jackson, Mel" userId="S::melissac.jackson@tranetechnologies.com::09cd7124-9394-44ee-9098-56ba319b02c8" providerId="AD" clId="Web-{A88CD92E-A382-1EB8-1283-D64B95692FD2}" dt="2023-04-06T18:46:15.579" v="41"/>
          <ac:spMkLst>
            <pc:docMk/>
            <pc:sldMk cId="992119849" sldId="4803"/>
            <ac:spMk id="8" creationId="{3BD41F1B-0A57-D159-D38F-CA5D19B05C78}"/>
          </ac:spMkLst>
        </pc:spChg>
        <pc:spChg chg="add">
          <ac:chgData name="dos Santos Jackson, Mel" userId="S::melissac.jackson@tranetechnologies.com::09cd7124-9394-44ee-9098-56ba319b02c8" providerId="AD" clId="Web-{A88CD92E-A382-1EB8-1283-D64B95692FD2}" dt="2023-04-06T18:46:15.579" v="41"/>
          <ac:spMkLst>
            <pc:docMk/>
            <pc:sldMk cId="992119849" sldId="4803"/>
            <ac:spMk id="9" creationId="{B4E7E1EC-A452-DB17-C3D8-41B59A44936D}"/>
          </ac:spMkLst>
        </pc:spChg>
        <pc:spChg chg="add">
          <ac:chgData name="dos Santos Jackson, Mel" userId="S::melissac.jackson@tranetechnologies.com::09cd7124-9394-44ee-9098-56ba319b02c8" providerId="AD" clId="Web-{A88CD92E-A382-1EB8-1283-D64B95692FD2}" dt="2023-04-06T18:46:15.579" v="41"/>
          <ac:spMkLst>
            <pc:docMk/>
            <pc:sldMk cId="992119849" sldId="4803"/>
            <ac:spMk id="10" creationId="{FD81256E-9FD6-375A-AA7A-F02FD6E7713E}"/>
          </ac:spMkLst>
        </pc:spChg>
        <pc:spChg chg="add">
          <ac:chgData name="dos Santos Jackson, Mel" userId="S::melissac.jackson@tranetechnologies.com::09cd7124-9394-44ee-9098-56ba319b02c8" providerId="AD" clId="Web-{A88CD92E-A382-1EB8-1283-D64B95692FD2}" dt="2023-04-06T18:46:15.579" v="41"/>
          <ac:spMkLst>
            <pc:docMk/>
            <pc:sldMk cId="992119849" sldId="4803"/>
            <ac:spMk id="11" creationId="{C9DA48F9-A771-A9EC-57A5-8AD0C7D1A020}"/>
          </ac:spMkLst>
        </pc:spChg>
        <pc:spChg chg="add">
          <ac:chgData name="dos Santos Jackson, Mel" userId="S::melissac.jackson@tranetechnologies.com::09cd7124-9394-44ee-9098-56ba319b02c8" providerId="AD" clId="Web-{A88CD92E-A382-1EB8-1283-D64B95692FD2}" dt="2023-04-06T18:46:15.579" v="41"/>
          <ac:spMkLst>
            <pc:docMk/>
            <pc:sldMk cId="992119849" sldId="4803"/>
            <ac:spMk id="12" creationId="{33C1674B-7A19-3BD5-DCDB-7BFC7F746637}"/>
          </ac:spMkLst>
        </pc:spChg>
        <pc:spChg chg="add">
          <ac:chgData name="dos Santos Jackson, Mel" userId="S::melissac.jackson@tranetechnologies.com::09cd7124-9394-44ee-9098-56ba319b02c8" providerId="AD" clId="Web-{A88CD92E-A382-1EB8-1283-D64B95692FD2}" dt="2023-04-06T18:46:15.579" v="41"/>
          <ac:spMkLst>
            <pc:docMk/>
            <pc:sldMk cId="992119849" sldId="4803"/>
            <ac:spMk id="13" creationId="{7A0FECA3-1EA6-E7C3-13D8-91E24248BC99}"/>
          </ac:spMkLst>
        </pc:spChg>
        <pc:spChg chg="add">
          <ac:chgData name="dos Santos Jackson, Mel" userId="S::melissac.jackson@tranetechnologies.com::09cd7124-9394-44ee-9098-56ba319b02c8" providerId="AD" clId="Web-{A88CD92E-A382-1EB8-1283-D64B95692FD2}" dt="2023-04-06T18:46:15.579" v="41"/>
          <ac:spMkLst>
            <pc:docMk/>
            <pc:sldMk cId="992119849" sldId="4803"/>
            <ac:spMk id="14" creationId="{DACD6E43-55DB-0A4F-A7D0-DA748ED0D4A4}"/>
          </ac:spMkLst>
        </pc:spChg>
        <pc:spChg chg="add">
          <ac:chgData name="dos Santos Jackson, Mel" userId="S::melissac.jackson@tranetechnologies.com::09cd7124-9394-44ee-9098-56ba319b02c8" providerId="AD" clId="Web-{A88CD92E-A382-1EB8-1283-D64B95692FD2}" dt="2023-04-06T18:46:15.579" v="41"/>
          <ac:spMkLst>
            <pc:docMk/>
            <pc:sldMk cId="992119849" sldId="4803"/>
            <ac:spMk id="15" creationId="{3147362B-D900-5B35-B53A-1CC7A8525A54}"/>
          </ac:spMkLst>
        </pc:spChg>
        <pc:spChg chg="add del">
          <ac:chgData name="dos Santos Jackson, Mel" userId="S::melissac.jackson@tranetechnologies.com::09cd7124-9394-44ee-9098-56ba319b02c8" providerId="AD" clId="Web-{A88CD92E-A382-1EB8-1283-D64B95692FD2}" dt="2023-04-06T18:47:03.079" v="45"/>
          <ac:spMkLst>
            <pc:docMk/>
            <pc:sldMk cId="992119849" sldId="4803"/>
            <ac:spMk id="19" creationId="{8EFCD769-838C-4763-3CB7-65DFFB63A2DF}"/>
          </ac:spMkLst>
        </pc:spChg>
        <pc:spChg chg="del">
          <ac:chgData name="dos Santos Jackson, Mel" userId="S::melissac.jackson@tranetechnologies.com::09cd7124-9394-44ee-9098-56ba319b02c8" providerId="AD" clId="Web-{A88CD92E-A382-1EB8-1283-D64B95692FD2}" dt="2023-04-06T18:44:57.093" v="20"/>
          <ac:spMkLst>
            <pc:docMk/>
            <pc:sldMk cId="992119849" sldId="4803"/>
            <ac:spMk id="20" creationId="{9974F900-0EDC-E919-D5BA-E8FB4104CA35}"/>
          </ac:spMkLst>
        </pc:spChg>
        <pc:spChg chg="add del">
          <ac:chgData name="dos Santos Jackson, Mel" userId="S::melissac.jackson@tranetechnologies.com::09cd7124-9394-44ee-9098-56ba319b02c8" providerId="AD" clId="Web-{A88CD92E-A382-1EB8-1283-D64B95692FD2}" dt="2023-04-06T18:47:03.079" v="45"/>
          <ac:spMkLst>
            <pc:docMk/>
            <pc:sldMk cId="992119849" sldId="4803"/>
            <ac:spMk id="21" creationId="{3BD41F1B-0A57-D159-D38F-CA5D19B05C78}"/>
          </ac:spMkLst>
        </pc:spChg>
        <pc:spChg chg="del">
          <ac:chgData name="dos Santos Jackson, Mel" userId="S::melissac.jackson@tranetechnologies.com::09cd7124-9394-44ee-9098-56ba319b02c8" providerId="AD" clId="Web-{A88CD92E-A382-1EB8-1283-D64B95692FD2}" dt="2023-04-06T18:44:57.093" v="19"/>
          <ac:spMkLst>
            <pc:docMk/>
            <pc:sldMk cId="992119849" sldId="4803"/>
            <ac:spMk id="22" creationId="{6A979B90-9F40-F3FF-9DDA-EB39C2E82EF6}"/>
          </ac:spMkLst>
        </pc:spChg>
        <pc:spChg chg="add del">
          <ac:chgData name="dos Santos Jackson, Mel" userId="S::melissac.jackson@tranetechnologies.com::09cd7124-9394-44ee-9098-56ba319b02c8" providerId="AD" clId="Web-{A88CD92E-A382-1EB8-1283-D64B95692FD2}" dt="2023-04-06T18:47:03.079" v="45"/>
          <ac:spMkLst>
            <pc:docMk/>
            <pc:sldMk cId="992119849" sldId="4803"/>
            <ac:spMk id="23" creationId="{B4E7E1EC-A452-DB17-C3D8-41B59A44936D}"/>
          </ac:spMkLst>
        </pc:spChg>
        <pc:spChg chg="del">
          <ac:chgData name="dos Santos Jackson, Mel" userId="S::melissac.jackson@tranetechnologies.com::09cd7124-9394-44ee-9098-56ba319b02c8" providerId="AD" clId="Web-{A88CD92E-A382-1EB8-1283-D64B95692FD2}" dt="2023-04-06T18:44:57.093" v="17"/>
          <ac:spMkLst>
            <pc:docMk/>
            <pc:sldMk cId="992119849" sldId="4803"/>
            <ac:spMk id="25" creationId="{8481E747-B5BC-3C60-34B0-C572C8178D02}"/>
          </ac:spMkLst>
        </pc:spChg>
        <pc:spChg chg="del">
          <ac:chgData name="dos Santos Jackson, Mel" userId="S::melissac.jackson@tranetechnologies.com::09cd7124-9394-44ee-9098-56ba319b02c8" providerId="AD" clId="Web-{A88CD92E-A382-1EB8-1283-D64B95692FD2}" dt="2023-04-06T18:44:57.093" v="16"/>
          <ac:spMkLst>
            <pc:docMk/>
            <pc:sldMk cId="992119849" sldId="4803"/>
            <ac:spMk id="26" creationId="{97A70E63-81F9-E417-913C-9FB73BF2B1A3}"/>
          </ac:spMkLst>
        </pc:spChg>
        <pc:spChg chg="add del">
          <ac:chgData name="dos Santos Jackson, Mel" userId="S::melissac.jackson@tranetechnologies.com::09cd7124-9394-44ee-9098-56ba319b02c8" providerId="AD" clId="Web-{A88CD92E-A382-1EB8-1283-D64B95692FD2}" dt="2023-04-06T18:47:03.079" v="45"/>
          <ac:spMkLst>
            <pc:docMk/>
            <pc:sldMk cId="992119849" sldId="4803"/>
            <ac:spMk id="27" creationId="{FD81256E-9FD6-375A-AA7A-F02FD6E7713E}"/>
          </ac:spMkLst>
        </pc:spChg>
        <pc:spChg chg="add del">
          <ac:chgData name="dos Santos Jackson, Mel" userId="S::melissac.jackson@tranetechnologies.com::09cd7124-9394-44ee-9098-56ba319b02c8" providerId="AD" clId="Web-{A88CD92E-A382-1EB8-1283-D64B95692FD2}" dt="2023-04-06T18:47:03.079" v="45"/>
          <ac:spMkLst>
            <pc:docMk/>
            <pc:sldMk cId="992119849" sldId="4803"/>
            <ac:spMk id="28" creationId="{C9DA48F9-A771-A9EC-57A5-8AD0C7D1A020}"/>
          </ac:spMkLst>
        </pc:spChg>
        <pc:spChg chg="add del">
          <ac:chgData name="dos Santos Jackson, Mel" userId="S::melissac.jackson@tranetechnologies.com::09cd7124-9394-44ee-9098-56ba319b02c8" providerId="AD" clId="Web-{A88CD92E-A382-1EB8-1283-D64B95692FD2}" dt="2023-04-06T18:47:03.079" v="45"/>
          <ac:spMkLst>
            <pc:docMk/>
            <pc:sldMk cId="992119849" sldId="4803"/>
            <ac:spMk id="29" creationId="{33C1674B-7A19-3BD5-DCDB-7BFC7F746637}"/>
          </ac:spMkLst>
        </pc:spChg>
        <pc:spChg chg="add del">
          <ac:chgData name="dos Santos Jackson, Mel" userId="S::melissac.jackson@tranetechnologies.com::09cd7124-9394-44ee-9098-56ba319b02c8" providerId="AD" clId="Web-{A88CD92E-A382-1EB8-1283-D64B95692FD2}" dt="2023-04-06T18:47:03.079" v="45"/>
          <ac:spMkLst>
            <pc:docMk/>
            <pc:sldMk cId="992119849" sldId="4803"/>
            <ac:spMk id="30" creationId="{7A0FECA3-1EA6-E7C3-13D8-91E24248BC99}"/>
          </ac:spMkLst>
        </pc:spChg>
        <pc:spChg chg="add del">
          <ac:chgData name="dos Santos Jackson, Mel" userId="S::melissac.jackson@tranetechnologies.com::09cd7124-9394-44ee-9098-56ba319b02c8" providerId="AD" clId="Web-{A88CD92E-A382-1EB8-1283-D64B95692FD2}" dt="2023-04-06T18:47:03.079" v="45"/>
          <ac:spMkLst>
            <pc:docMk/>
            <pc:sldMk cId="992119849" sldId="4803"/>
            <ac:spMk id="31" creationId="{DACD6E43-55DB-0A4F-A7D0-DA748ED0D4A4}"/>
          </ac:spMkLst>
        </pc:spChg>
        <pc:spChg chg="add del">
          <ac:chgData name="dos Santos Jackson, Mel" userId="S::melissac.jackson@tranetechnologies.com::09cd7124-9394-44ee-9098-56ba319b02c8" providerId="AD" clId="Web-{A88CD92E-A382-1EB8-1283-D64B95692FD2}" dt="2023-04-06T18:47:03.079" v="45"/>
          <ac:spMkLst>
            <pc:docMk/>
            <pc:sldMk cId="992119849" sldId="4803"/>
            <ac:spMk id="32" creationId="{3147362B-D900-5B35-B53A-1CC7A8525A54}"/>
          </ac:spMkLst>
        </pc:spChg>
        <pc:spChg chg="del">
          <ac:chgData name="dos Santos Jackson, Mel" userId="S::melissac.jackson@tranetechnologies.com::09cd7124-9394-44ee-9098-56ba319b02c8" providerId="AD" clId="Web-{A88CD92E-A382-1EB8-1283-D64B95692FD2}" dt="2023-04-06T18:44:57.093" v="5"/>
          <ac:spMkLst>
            <pc:docMk/>
            <pc:sldMk cId="992119849" sldId="4803"/>
            <ac:spMk id="33" creationId="{BF84D7D8-0CB3-A120-CE6A-EC2116A4E18E}"/>
          </ac:spMkLst>
        </pc:spChg>
        <pc:spChg chg="del">
          <ac:chgData name="dos Santos Jackson, Mel" userId="S::melissac.jackson@tranetechnologies.com::09cd7124-9394-44ee-9098-56ba319b02c8" providerId="AD" clId="Web-{A88CD92E-A382-1EB8-1283-D64B95692FD2}" dt="2023-04-06T18:44:57.093" v="15"/>
          <ac:spMkLst>
            <pc:docMk/>
            <pc:sldMk cId="992119849" sldId="4803"/>
            <ac:spMk id="34" creationId="{EA53AB10-378E-8CA0-3FEA-CD4F5B0E401F}"/>
          </ac:spMkLst>
        </pc:spChg>
        <pc:spChg chg="del">
          <ac:chgData name="dos Santos Jackson, Mel" userId="S::melissac.jackson@tranetechnologies.com::09cd7124-9394-44ee-9098-56ba319b02c8" providerId="AD" clId="Web-{A88CD92E-A382-1EB8-1283-D64B95692FD2}" dt="2023-04-06T18:44:57.093" v="13"/>
          <ac:spMkLst>
            <pc:docMk/>
            <pc:sldMk cId="992119849" sldId="4803"/>
            <ac:spMk id="37" creationId="{61DD6DE8-B8F7-0E1C-A32E-891A905DA1C7}"/>
          </ac:spMkLst>
        </pc:spChg>
        <pc:spChg chg="del">
          <ac:chgData name="dos Santos Jackson, Mel" userId="S::melissac.jackson@tranetechnologies.com::09cd7124-9394-44ee-9098-56ba319b02c8" providerId="AD" clId="Web-{A88CD92E-A382-1EB8-1283-D64B95692FD2}" dt="2023-04-06T18:44:57.093" v="11"/>
          <ac:spMkLst>
            <pc:docMk/>
            <pc:sldMk cId="992119849" sldId="4803"/>
            <ac:spMk id="39" creationId="{787B3471-23B0-BCAF-035C-BB7C03819CBB}"/>
          </ac:spMkLst>
        </pc:spChg>
        <pc:spChg chg="del">
          <ac:chgData name="dos Santos Jackson, Mel" userId="S::melissac.jackson@tranetechnologies.com::09cd7124-9394-44ee-9098-56ba319b02c8" providerId="AD" clId="Web-{A88CD92E-A382-1EB8-1283-D64B95692FD2}" dt="2023-04-06T18:44:57.093" v="9"/>
          <ac:spMkLst>
            <pc:docMk/>
            <pc:sldMk cId="992119849" sldId="4803"/>
            <ac:spMk id="41" creationId="{C379AB16-7EB2-E1D3-33C2-DF5AB3DBF0E7}"/>
          </ac:spMkLst>
        </pc:spChg>
        <pc:spChg chg="del">
          <ac:chgData name="dos Santos Jackson, Mel" userId="S::melissac.jackson@tranetechnologies.com::09cd7124-9394-44ee-9098-56ba319b02c8" providerId="AD" clId="Web-{A88CD92E-A382-1EB8-1283-D64B95692FD2}" dt="2023-04-06T18:44:57.093" v="7"/>
          <ac:spMkLst>
            <pc:docMk/>
            <pc:sldMk cId="992119849" sldId="4803"/>
            <ac:spMk id="58" creationId="{62EC261E-BCF1-6DC4-7297-F594CF280022}"/>
          </ac:spMkLst>
        </pc:spChg>
        <pc:grpChg chg="del">
          <ac:chgData name="dos Santos Jackson, Mel" userId="S::melissac.jackson@tranetechnologies.com::09cd7124-9394-44ee-9098-56ba319b02c8" providerId="AD" clId="Web-{A88CD92E-A382-1EB8-1283-D64B95692FD2}" dt="2023-04-06T18:44:57.093" v="8"/>
          <ac:grpSpMkLst>
            <pc:docMk/>
            <pc:sldMk cId="992119849" sldId="4803"/>
            <ac:grpSpMk id="59" creationId="{809224D9-C8A6-1666-C80C-3FDEED457301}"/>
          </ac:grpSpMkLst>
        </pc:grpChg>
        <pc:grpChg chg="del">
          <ac:chgData name="dos Santos Jackson, Mel" userId="S::melissac.jackson@tranetechnologies.com::09cd7124-9394-44ee-9098-56ba319b02c8" providerId="AD" clId="Web-{A88CD92E-A382-1EB8-1283-D64B95692FD2}" dt="2023-04-06T18:44:57.093" v="6"/>
          <ac:grpSpMkLst>
            <pc:docMk/>
            <pc:sldMk cId="992119849" sldId="4803"/>
            <ac:grpSpMk id="60" creationId="{75F26B67-7622-0164-B4F6-0D9822C078D2}"/>
          </ac:grpSpMkLst>
        </pc:grpChg>
        <pc:picChg chg="add">
          <ac:chgData name="dos Santos Jackson, Mel" userId="S::melissac.jackson@tranetechnologies.com::09cd7124-9394-44ee-9098-56ba319b02c8" providerId="AD" clId="Web-{A88CD92E-A382-1EB8-1283-D64B95692FD2}" dt="2023-04-06T18:46:15.579" v="41"/>
          <ac:picMkLst>
            <pc:docMk/>
            <pc:sldMk cId="992119849" sldId="4803"/>
            <ac:picMk id="3" creationId="{CAAC2CB9-6795-BF65-5122-D71E7EC0D2F7}"/>
          </ac:picMkLst>
        </pc:picChg>
        <pc:picChg chg="add">
          <ac:chgData name="dos Santos Jackson, Mel" userId="S::melissac.jackson@tranetechnologies.com::09cd7124-9394-44ee-9098-56ba319b02c8" providerId="AD" clId="Web-{A88CD92E-A382-1EB8-1283-D64B95692FD2}" dt="2023-04-06T18:46:15.579" v="41"/>
          <ac:picMkLst>
            <pc:docMk/>
            <pc:sldMk cId="992119849" sldId="4803"/>
            <ac:picMk id="6" creationId="{6F33D586-A8BB-92C8-B8AF-CB6A68D1BAF3}"/>
          </ac:picMkLst>
        </pc:picChg>
        <pc:picChg chg="add del">
          <ac:chgData name="dos Santos Jackson, Mel" userId="S::melissac.jackson@tranetechnologies.com::09cd7124-9394-44ee-9098-56ba319b02c8" providerId="AD" clId="Web-{A88CD92E-A382-1EB8-1283-D64B95692FD2}" dt="2023-04-06T18:47:03.079" v="45"/>
          <ac:picMkLst>
            <pc:docMk/>
            <pc:sldMk cId="992119849" sldId="4803"/>
            <ac:picMk id="16" creationId="{CAAC2CB9-6795-BF65-5122-D71E7EC0D2F7}"/>
          </ac:picMkLst>
        </pc:picChg>
        <pc:picChg chg="add del">
          <ac:chgData name="dos Santos Jackson, Mel" userId="S::melissac.jackson@tranetechnologies.com::09cd7124-9394-44ee-9098-56ba319b02c8" providerId="AD" clId="Web-{A88CD92E-A382-1EB8-1283-D64B95692FD2}" dt="2023-04-06T18:47:03.079" v="45"/>
          <ac:picMkLst>
            <pc:docMk/>
            <pc:sldMk cId="992119849" sldId="4803"/>
            <ac:picMk id="17" creationId="{6F33D586-A8BB-92C8-B8AF-CB6A68D1BAF3}"/>
          </ac:picMkLst>
        </pc:picChg>
        <pc:picChg chg="del">
          <ac:chgData name="dos Santos Jackson, Mel" userId="S::melissac.jackson@tranetechnologies.com::09cd7124-9394-44ee-9098-56ba319b02c8" providerId="AD" clId="Web-{A88CD92E-A382-1EB8-1283-D64B95692FD2}" dt="2023-04-06T18:44:57.093" v="21"/>
          <ac:picMkLst>
            <pc:docMk/>
            <pc:sldMk cId="992119849" sldId="4803"/>
            <ac:picMk id="18" creationId="{D1A5C89D-7C3D-F7B4-0280-8D4274E55C3B}"/>
          </ac:picMkLst>
        </pc:picChg>
        <pc:picChg chg="del">
          <ac:chgData name="dos Santos Jackson, Mel" userId="S::melissac.jackson@tranetechnologies.com::09cd7124-9394-44ee-9098-56ba319b02c8" providerId="AD" clId="Web-{A88CD92E-A382-1EB8-1283-D64B95692FD2}" dt="2023-04-06T18:44:57.093" v="14"/>
          <ac:picMkLst>
            <pc:docMk/>
            <pc:sldMk cId="992119849" sldId="4803"/>
            <ac:picMk id="36" creationId="{6872028A-B245-E669-EE8D-5B1B3A29C6C4}"/>
          </ac:picMkLst>
        </pc:picChg>
        <pc:picChg chg="del">
          <ac:chgData name="dos Santos Jackson, Mel" userId="S::melissac.jackson@tranetechnologies.com::09cd7124-9394-44ee-9098-56ba319b02c8" providerId="AD" clId="Web-{A88CD92E-A382-1EB8-1283-D64B95692FD2}" dt="2023-04-06T18:44:57.093" v="12"/>
          <ac:picMkLst>
            <pc:docMk/>
            <pc:sldMk cId="992119849" sldId="4803"/>
            <ac:picMk id="38" creationId="{B2225286-3C40-E931-C6C8-23492B6CEE1B}"/>
          </ac:picMkLst>
        </pc:picChg>
        <pc:picChg chg="del">
          <ac:chgData name="dos Santos Jackson, Mel" userId="S::melissac.jackson@tranetechnologies.com::09cd7124-9394-44ee-9098-56ba319b02c8" providerId="AD" clId="Web-{A88CD92E-A382-1EB8-1283-D64B95692FD2}" dt="2023-04-06T18:44:57.093" v="10"/>
          <ac:picMkLst>
            <pc:docMk/>
            <pc:sldMk cId="992119849" sldId="4803"/>
            <ac:picMk id="40" creationId="{3305B087-0069-E260-2D79-411128AFB0AA}"/>
          </ac:picMkLst>
        </pc:picChg>
        <pc:cxnChg chg="del">
          <ac:chgData name="dos Santos Jackson, Mel" userId="S::melissac.jackson@tranetechnologies.com::09cd7124-9394-44ee-9098-56ba319b02c8" providerId="AD" clId="Web-{A88CD92E-A382-1EB8-1283-D64B95692FD2}" dt="2023-04-06T18:44:57.093" v="18"/>
          <ac:cxnSpMkLst>
            <pc:docMk/>
            <pc:sldMk cId="992119849" sldId="4803"/>
            <ac:cxnSpMk id="24" creationId="{A097B343-0F35-4CD2-F694-FFBA0308C713}"/>
          </ac:cxnSpMkLst>
        </pc:cxnChg>
      </pc:sldChg>
      <pc:sldChg chg="addSp delSp modSp new">
        <pc:chgData name="dos Santos Jackson, Mel" userId="S::melissac.jackson@tranetechnologies.com::09cd7124-9394-44ee-9098-56ba319b02c8" providerId="AD" clId="Web-{A88CD92E-A382-1EB8-1283-D64B95692FD2}" dt="2023-04-06T18:53:38.900" v="73" actId="1076"/>
        <pc:sldMkLst>
          <pc:docMk/>
          <pc:sldMk cId="2645597318" sldId="4804"/>
        </pc:sldMkLst>
        <pc:spChg chg="del">
          <ac:chgData name="dos Santos Jackson, Mel" userId="S::melissac.jackson@tranetechnologies.com::09cd7124-9394-44ee-9098-56ba319b02c8" providerId="AD" clId="Web-{A88CD92E-A382-1EB8-1283-D64B95692FD2}" dt="2023-04-06T18:50:39.084" v="48"/>
          <ac:spMkLst>
            <pc:docMk/>
            <pc:sldMk cId="2645597318" sldId="4804"/>
            <ac:spMk id="2" creationId="{233B70C1-2B4F-E0EE-7D93-C171856AFE35}"/>
          </ac:spMkLst>
        </pc:spChg>
        <pc:spChg chg="mod">
          <ac:chgData name="dos Santos Jackson, Mel" userId="S::melissac.jackson@tranetechnologies.com::09cd7124-9394-44ee-9098-56ba319b02c8" providerId="AD" clId="Web-{A88CD92E-A382-1EB8-1283-D64B95692FD2}" dt="2023-04-06T18:51:40.570" v="54" actId="20577"/>
          <ac:spMkLst>
            <pc:docMk/>
            <pc:sldMk cId="2645597318" sldId="4804"/>
            <ac:spMk id="3" creationId="{CA26CA56-AB25-10F5-EDB0-8AB81823780E}"/>
          </ac:spMkLst>
        </pc:spChg>
        <pc:spChg chg="del">
          <ac:chgData name="dos Santos Jackson, Mel" userId="S::melissac.jackson@tranetechnologies.com::09cd7124-9394-44ee-9098-56ba319b02c8" providerId="AD" clId="Web-{A88CD92E-A382-1EB8-1283-D64B95692FD2}" dt="2023-04-06T18:51:24.257" v="50"/>
          <ac:spMkLst>
            <pc:docMk/>
            <pc:sldMk cId="2645597318" sldId="4804"/>
            <ac:spMk id="4" creationId="{2347EE71-A6CA-78C9-0885-AE7BAF57D3DE}"/>
          </ac:spMkLst>
        </pc:spChg>
        <pc:picChg chg="add mod">
          <ac:chgData name="dos Santos Jackson, Mel" userId="S::melissac.jackson@tranetechnologies.com::09cd7124-9394-44ee-9098-56ba319b02c8" providerId="AD" clId="Web-{A88CD92E-A382-1EB8-1283-D64B95692FD2}" dt="2023-04-06T18:53:38.900" v="73" actId="1076"/>
          <ac:picMkLst>
            <pc:docMk/>
            <pc:sldMk cId="2645597318" sldId="4804"/>
            <ac:picMk id="5" creationId="{1E28FB7D-B7BF-65C8-DE57-5E6FBDA4CCA6}"/>
          </ac:picMkLst>
        </pc:picChg>
      </pc:sldChg>
      <pc:sldChg chg="addSp delSp modSp add replId">
        <pc:chgData name="dos Santos Jackson, Mel" userId="S::melissac.jackson@tranetechnologies.com::09cd7124-9394-44ee-9098-56ba319b02c8" providerId="AD" clId="Web-{A88CD92E-A382-1EB8-1283-D64B95692FD2}" dt="2023-04-06T18:55:14.043" v="77" actId="1076"/>
        <pc:sldMkLst>
          <pc:docMk/>
          <pc:sldMk cId="2000448357" sldId="4805"/>
        </pc:sldMkLst>
        <pc:spChg chg="mod">
          <ac:chgData name="dos Santos Jackson, Mel" userId="S::melissac.jackson@tranetechnologies.com::09cd7124-9394-44ee-9098-56ba319b02c8" providerId="AD" clId="Web-{A88CD92E-A382-1EB8-1283-D64B95692FD2}" dt="2023-04-06T18:53:15.071" v="67" actId="20577"/>
          <ac:spMkLst>
            <pc:docMk/>
            <pc:sldMk cId="2000448357" sldId="4805"/>
            <ac:spMk id="3" creationId="{CA26CA56-AB25-10F5-EDB0-8AB81823780E}"/>
          </ac:spMkLst>
        </pc:spChg>
        <pc:picChg chg="add mod">
          <ac:chgData name="dos Santos Jackson, Mel" userId="S::melissac.jackson@tranetechnologies.com::09cd7124-9394-44ee-9098-56ba319b02c8" providerId="AD" clId="Web-{A88CD92E-A382-1EB8-1283-D64B95692FD2}" dt="2023-04-06T18:55:14.043" v="77" actId="1076"/>
          <ac:picMkLst>
            <pc:docMk/>
            <pc:sldMk cId="2000448357" sldId="4805"/>
            <ac:picMk id="2" creationId="{D8C6AAE3-9A56-9EE9-5B58-D572BC6327E9}"/>
          </ac:picMkLst>
        </pc:picChg>
        <pc:picChg chg="del">
          <ac:chgData name="dos Santos Jackson, Mel" userId="S::melissac.jackson@tranetechnologies.com::09cd7124-9394-44ee-9098-56ba319b02c8" providerId="AD" clId="Web-{A88CD92E-A382-1EB8-1283-D64B95692FD2}" dt="2023-04-06T18:53:18.322" v="68"/>
          <ac:picMkLst>
            <pc:docMk/>
            <pc:sldMk cId="2000448357" sldId="4805"/>
            <ac:picMk id="5" creationId="{1E28FB7D-B7BF-65C8-DE57-5E6FBDA4CCA6}"/>
          </ac:picMkLst>
        </pc:picChg>
      </pc:sldChg>
      <pc:sldMasterChg chg="add addSldLayout">
        <pc:chgData name="dos Santos Jackson, Mel" userId="S::melissac.jackson@tranetechnologies.com::09cd7124-9394-44ee-9098-56ba319b02c8" providerId="AD" clId="Web-{A88CD92E-A382-1EB8-1283-D64B95692FD2}" dt="2023-04-06T18:43:50.794" v="1"/>
        <pc:sldMasterMkLst>
          <pc:docMk/>
          <pc:sldMasterMk cId="0" sldId="2147483648"/>
        </pc:sldMasterMkLst>
        <pc:sldLayoutChg chg="add">
          <pc:chgData name="dos Santos Jackson, Mel" userId="S::melissac.jackson@tranetechnologies.com::09cd7124-9394-44ee-9098-56ba319b02c8" providerId="AD" clId="Web-{A88CD92E-A382-1EB8-1283-D64B95692FD2}" dt="2023-04-06T18:43:50.794" v="1"/>
          <pc:sldLayoutMkLst>
            <pc:docMk/>
            <pc:sldMasterMk cId="0" sldId="2147483648"/>
            <pc:sldLayoutMk cId="676585302" sldId="2147483664"/>
          </pc:sldLayoutMkLst>
        </pc:sldLayoutChg>
        <pc:sldLayoutChg chg="add">
          <pc:chgData name="dos Santos Jackson, Mel" userId="S::melissac.jackson@tranetechnologies.com::09cd7124-9394-44ee-9098-56ba319b02c8" providerId="AD" clId="Web-{A88CD92E-A382-1EB8-1283-D64B95692FD2}" dt="2023-04-06T18:43:50.794" v="1"/>
          <pc:sldLayoutMkLst>
            <pc:docMk/>
            <pc:sldMasterMk cId="0" sldId="2147483648"/>
            <pc:sldLayoutMk cId="2001954759" sldId="2147483665"/>
          </pc:sldLayoutMkLst>
        </pc:sldLayoutChg>
        <pc:sldLayoutChg chg="add">
          <pc:chgData name="dos Santos Jackson, Mel" userId="S::melissac.jackson@tranetechnologies.com::09cd7124-9394-44ee-9098-56ba319b02c8" providerId="AD" clId="Web-{A88CD92E-A382-1EB8-1283-D64B95692FD2}" dt="2023-04-06T18:43:50.794" v="1"/>
          <pc:sldLayoutMkLst>
            <pc:docMk/>
            <pc:sldMasterMk cId="0" sldId="2147483648"/>
            <pc:sldLayoutMk cId="1931162485" sldId="2147483666"/>
          </pc:sldLayoutMkLst>
        </pc:sldLayoutChg>
        <pc:sldLayoutChg chg="add">
          <pc:chgData name="dos Santos Jackson, Mel" userId="S::melissac.jackson@tranetechnologies.com::09cd7124-9394-44ee-9098-56ba319b02c8" providerId="AD" clId="Web-{A88CD92E-A382-1EB8-1283-D64B95692FD2}" dt="2023-04-06T18:43:50.794" v="1"/>
          <pc:sldLayoutMkLst>
            <pc:docMk/>
            <pc:sldMasterMk cId="0" sldId="2147483648"/>
            <pc:sldLayoutMk cId="1182065161" sldId="2147483667"/>
          </pc:sldLayoutMkLst>
        </pc:sldLayoutChg>
        <pc:sldLayoutChg chg="add">
          <pc:chgData name="dos Santos Jackson, Mel" userId="S::melissac.jackson@tranetechnologies.com::09cd7124-9394-44ee-9098-56ba319b02c8" providerId="AD" clId="Web-{A88CD92E-A382-1EB8-1283-D64B95692FD2}" dt="2023-04-06T18:43:50.794" v="1"/>
          <pc:sldLayoutMkLst>
            <pc:docMk/>
            <pc:sldMasterMk cId="0" sldId="2147483648"/>
            <pc:sldLayoutMk cId="2612716657" sldId="2147483668"/>
          </pc:sldLayoutMkLst>
        </pc:sldLayoutChg>
        <pc:sldLayoutChg chg="add">
          <pc:chgData name="dos Santos Jackson, Mel" userId="S::melissac.jackson@tranetechnologies.com::09cd7124-9394-44ee-9098-56ba319b02c8" providerId="AD" clId="Web-{A88CD92E-A382-1EB8-1283-D64B95692FD2}" dt="2023-04-06T18:43:50.794" v="1"/>
          <pc:sldLayoutMkLst>
            <pc:docMk/>
            <pc:sldMasterMk cId="0" sldId="2147483648"/>
            <pc:sldLayoutMk cId="1272718823" sldId="2147483669"/>
          </pc:sldLayoutMkLst>
        </pc:sldLayoutChg>
        <pc:sldLayoutChg chg="add">
          <pc:chgData name="dos Santos Jackson, Mel" userId="S::melissac.jackson@tranetechnologies.com::09cd7124-9394-44ee-9098-56ba319b02c8" providerId="AD" clId="Web-{A88CD92E-A382-1EB8-1283-D64B95692FD2}" dt="2023-04-06T18:43:50.794" v="1"/>
          <pc:sldLayoutMkLst>
            <pc:docMk/>
            <pc:sldMasterMk cId="0" sldId="2147483648"/>
            <pc:sldLayoutMk cId="669387485" sldId="2147483670"/>
          </pc:sldLayoutMkLst>
        </pc:sldLayoutChg>
        <pc:sldLayoutChg chg="add">
          <pc:chgData name="dos Santos Jackson, Mel" userId="S::melissac.jackson@tranetechnologies.com::09cd7124-9394-44ee-9098-56ba319b02c8" providerId="AD" clId="Web-{A88CD92E-A382-1EB8-1283-D64B95692FD2}" dt="2023-04-06T18:43:50.794" v="1"/>
          <pc:sldLayoutMkLst>
            <pc:docMk/>
            <pc:sldMasterMk cId="0" sldId="2147483648"/>
            <pc:sldLayoutMk cId="1614449002" sldId="2147483671"/>
          </pc:sldLayoutMkLst>
        </pc:sldLayoutChg>
        <pc:sldLayoutChg chg="add">
          <pc:chgData name="dos Santos Jackson, Mel" userId="S::melissac.jackson@tranetechnologies.com::09cd7124-9394-44ee-9098-56ba319b02c8" providerId="AD" clId="Web-{A88CD92E-A382-1EB8-1283-D64B95692FD2}" dt="2023-04-06T18:43:50.794" v="1"/>
          <pc:sldLayoutMkLst>
            <pc:docMk/>
            <pc:sldMasterMk cId="0" sldId="2147483648"/>
            <pc:sldLayoutMk cId="1376359381" sldId="2147483672"/>
          </pc:sldLayoutMkLst>
        </pc:sldLayoutChg>
        <pc:sldLayoutChg chg="add">
          <pc:chgData name="dos Santos Jackson, Mel" userId="S::melissac.jackson@tranetechnologies.com::09cd7124-9394-44ee-9098-56ba319b02c8" providerId="AD" clId="Web-{A88CD92E-A382-1EB8-1283-D64B95692FD2}" dt="2023-04-06T18:43:50.794" v="1"/>
          <pc:sldLayoutMkLst>
            <pc:docMk/>
            <pc:sldMasterMk cId="0" sldId="2147483648"/>
            <pc:sldLayoutMk cId="1542884287" sldId="2147483673"/>
          </pc:sldLayoutMkLst>
        </pc:sldLayoutChg>
        <pc:sldLayoutChg chg="add">
          <pc:chgData name="dos Santos Jackson, Mel" userId="S::melissac.jackson@tranetechnologies.com::09cd7124-9394-44ee-9098-56ba319b02c8" providerId="AD" clId="Web-{A88CD92E-A382-1EB8-1283-D64B95692FD2}" dt="2023-04-06T18:43:50.794" v="1"/>
          <pc:sldLayoutMkLst>
            <pc:docMk/>
            <pc:sldMasterMk cId="0" sldId="2147483648"/>
            <pc:sldLayoutMk cId="2777880009" sldId="214748367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08333333333333E-3"/>
          <c:y val="0"/>
          <c:w val="0.9770833333333333"/>
          <c:h val="0.94752203126176837"/>
        </c:manualLayout>
      </c:layout>
      <c:barChart>
        <c:barDir val="bar"/>
        <c:grouping val="stacked"/>
        <c:varyColors val="0"/>
        <c:ser>
          <c:idx val="0"/>
          <c:order val="0"/>
          <c:tx>
            <c:strRef>
              <c:f>Sheet1!$B$1</c:f>
              <c:strCache>
                <c:ptCount val="1"/>
                <c:pt idx="0">
                  <c:v>Unit GP</c:v>
                </c:pt>
              </c:strCache>
            </c:strRef>
          </c:tx>
          <c:spPr>
            <a:solidFill>
              <a:schemeClr val="accent2"/>
            </a:solidFill>
            <a:ln>
              <a:noFill/>
            </a:ln>
            <a:effectLst/>
          </c:spPr>
          <c:invertIfNegative val="0"/>
          <c:cat>
            <c:strRef>
              <c:f>Sheet1!$A$2:$A$4</c:f>
              <c:strCache>
                <c:ptCount val="3"/>
                <c:pt idx="0">
                  <c:v>unit + parts &amp; labor during warranty</c:v>
                </c:pt>
                <c:pt idx="1">
                  <c:v>unit + BlueBox + Extended Warranty + Connect&amp;SET</c:v>
                </c:pt>
                <c:pt idx="2">
                  <c:v>unit + BlueBox + ComfortPlus + Connect&amp;SET</c:v>
                </c:pt>
              </c:strCache>
            </c:strRef>
          </c:cat>
          <c:val>
            <c:numRef>
              <c:f>Sheet1!$B$2:$B$4</c:f>
              <c:numCache>
                <c:formatCode>General</c:formatCode>
                <c:ptCount val="3"/>
                <c:pt idx="0">
                  <c:v>2560</c:v>
                </c:pt>
                <c:pt idx="1">
                  <c:v>2560</c:v>
                </c:pt>
                <c:pt idx="2">
                  <c:v>2560</c:v>
                </c:pt>
              </c:numCache>
            </c:numRef>
          </c:val>
          <c:extLst>
            <c:ext xmlns:c16="http://schemas.microsoft.com/office/drawing/2014/chart" uri="{C3380CC4-5D6E-409C-BE32-E72D297353CC}">
              <c16:uniqueId val="{00000000-7D77-F845-8398-8FAF66DB822B}"/>
            </c:ext>
          </c:extLst>
        </c:ser>
        <c:ser>
          <c:idx val="1"/>
          <c:order val="1"/>
          <c:tx>
            <c:strRef>
              <c:f>Sheet1!$C$1</c:f>
              <c:strCache>
                <c:ptCount val="1"/>
                <c:pt idx="0">
                  <c:v>SnS GP</c:v>
                </c:pt>
              </c:strCache>
            </c:strRef>
          </c:tx>
          <c:spPr>
            <a:solidFill>
              <a:schemeClr val="accent1"/>
            </a:solidFill>
            <a:ln>
              <a:noFill/>
            </a:ln>
            <a:effectLst/>
          </c:spPr>
          <c:invertIfNegative val="0"/>
          <c:cat>
            <c:strRef>
              <c:f>Sheet1!$A$2:$A$4</c:f>
              <c:strCache>
                <c:ptCount val="3"/>
                <c:pt idx="0">
                  <c:v>unit + parts &amp; labor during warranty</c:v>
                </c:pt>
                <c:pt idx="1">
                  <c:v>unit + BlueBox + Extended Warranty + Connect&amp;SET</c:v>
                </c:pt>
                <c:pt idx="2">
                  <c:v>unit + BlueBox + ComfortPlus + Connect&amp;SET</c:v>
                </c:pt>
              </c:strCache>
            </c:strRef>
          </c:cat>
          <c:val>
            <c:numRef>
              <c:f>Sheet1!$C$2:$C$4</c:f>
              <c:numCache>
                <c:formatCode>General</c:formatCode>
                <c:ptCount val="3"/>
                <c:pt idx="0">
                  <c:v>464.16549950000001</c:v>
                </c:pt>
                <c:pt idx="1">
                  <c:v>820.52982759999998</c:v>
                </c:pt>
                <c:pt idx="2">
                  <c:v>2276.029254</c:v>
                </c:pt>
              </c:numCache>
            </c:numRef>
          </c:val>
          <c:extLst>
            <c:ext xmlns:c16="http://schemas.microsoft.com/office/drawing/2014/chart" uri="{C3380CC4-5D6E-409C-BE32-E72D297353CC}">
              <c16:uniqueId val="{00000001-7D77-F845-8398-8FAF66DB822B}"/>
            </c:ext>
          </c:extLst>
        </c:ser>
        <c:dLbls>
          <c:showLegendKey val="0"/>
          <c:showVal val="0"/>
          <c:showCatName val="0"/>
          <c:showSerName val="0"/>
          <c:showPercent val="0"/>
          <c:showBubbleSize val="0"/>
        </c:dLbls>
        <c:gapWidth val="150"/>
        <c:overlap val="100"/>
        <c:axId val="1292170256"/>
        <c:axId val="1292169424"/>
      </c:barChart>
      <c:catAx>
        <c:axId val="1292170256"/>
        <c:scaling>
          <c:orientation val="maxMin"/>
        </c:scaling>
        <c:delete val="1"/>
        <c:axPos val="l"/>
        <c:numFmt formatCode="General" sourceLinked="1"/>
        <c:majorTickMark val="out"/>
        <c:minorTickMark val="none"/>
        <c:tickLblPos val="nextTo"/>
        <c:crossAx val="1292169424"/>
        <c:crosses val="autoZero"/>
        <c:auto val="1"/>
        <c:lblAlgn val="ctr"/>
        <c:lblOffset val="100"/>
        <c:noMultiLvlLbl val="0"/>
      </c:catAx>
      <c:valAx>
        <c:axId val="1292169424"/>
        <c:scaling>
          <c:orientation val="minMax"/>
        </c:scaling>
        <c:delete val="1"/>
        <c:axPos val="t"/>
        <c:numFmt formatCode="General" sourceLinked="1"/>
        <c:majorTickMark val="none"/>
        <c:minorTickMark val="none"/>
        <c:tickLblPos val="nextTo"/>
        <c:crossAx val="1292170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49D679-757E-5A1F-77A4-97528A0910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E9FFF70-76F0-8921-37B6-1EAC21C31D3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5C327B-3B25-CD41-955C-9AE8AD8CECF9}" type="datetimeFigureOut">
              <a:rPr lang="en-US" smtClean="0"/>
              <a:t>4/11/2023</a:t>
            </a:fld>
            <a:endParaRPr lang="en-US"/>
          </a:p>
        </p:txBody>
      </p:sp>
      <p:sp>
        <p:nvSpPr>
          <p:cNvPr id="4" name="Footer Placeholder 3">
            <a:extLst>
              <a:ext uri="{FF2B5EF4-FFF2-40B4-BE49-F238E27FC236}">
                <a16:creationId xmlns:a16="http://schemas.microsoft.com/office/drawing/2014/main" id="{038D3823-6466-A4B3-345A-450E928D873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AC72716-7C35-4571-6681-558FD7AA2A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C191FD-5C40-8449-8079-6B88C89776AE}" type="slidenum">
              <a:rPr lang="en-US" smtClean="0"/>
              <a:t>‹#›</a:t>
            </a:fld>
            <a:endParaRPr lang="en-US"/>
          </a:p>
        </p:txBody>
      </p:sp>
    </p:spTree>
    <p:extLst>
      <p:ext uri="{BB962C8B-B14F-4D97-AF65-F5344CB8AC3E}">
        <p14:creationId xmlns:p14="http://schemas.microsoft.com/office/powerpoint/2010/main" val="31494648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Segoe UI" panose="020B0502040204020203"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Segoe UI" panose="020B0502040204020203" pitchFamily="34" charset="0"/>
              </a:defRPr>
            </a:lvl1pPr>
          </a:lstStyle>
          <a:p>
            <a:fld id="{728CBD22-8039-43E4-B3AC-C6563B23418B}" type="datetimeFigureOut">
              <a:rPr lang="en-US" smtClean="0"/>
              <a:pPr/>
              <a:t>4/11/2023</a:t>
            </a:fld>
            <a:endParaRPr lang="en-US"/>
          </a:p>
        </p:txBody>
      </p:sp>
      <p:sp>
        <p:nvSpPr>
          <p:cNvPr id="4" name="Slide Image Placeholder 3"/>
          <p:cNvSpPr>
            <a:spLocks noGrp="1" noRot="1" noChangeAspect="1"/>
          </p:cNvSpPr>
          <p:nvPr>
            <p:ph type="sldImg" idx="2"/>
          </p:nvPr>
        </p:nvSpPr>
        <p:spPr>
          <a:xfrm>
            <a:off x="365125" y="1143000"/>
            <a:ext cx="61277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Segoe UI" panose="020B0502040204020203"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Segoe UI" panose="020B0502040204020203" pitchFamily="34" charset="0"/>
              </a:defRPr>
            </a:lvl1pPr>
          </a:lstStyle>
          <a:p>
            <a:fld id="{F5CB30E0-54B6-4277-8E1B-AEF4AAD5D9DE}" type="slidenum">
              <a:rPr lang="en-US" smtClean="0"/>
              <a:pPr/>
              <a:t>‹#›</a:t>
            </a:fld>
            <a:endParaRPr lang="en-US"/>
          </a:p>
        </p:txBody>
      </p:sp>
    </p:spTree>
    <p:extLst>
      <p:ext uri="{BB962C8B-B14F-4D97-AF65-F5344CB8AC3E}">
        <p14:creationId xmlns:p14="http://schemas.microsoft.com/office/powerpoint/2010/main" val="2403942986"/>
      </p:ext>
    </p:extLst>
  </p:cSld>
  <p:clrMap bg1="lt1" tx1="dk1" bg2="lt2" tx2="dk2" accent1="accent1" accent2="accent2" accent3="accent3" accent4="accent4" accent5="accent5" accent6="accent6" hlink="hlink" folHlink="folHlink"/>
  <p:notesStyle>
    <a:lvl1pPr marL="0" algn="l" defTabSz="1319784" rtl="0" eaLnBrk="1" latinLnBrk="0" hangingPunct="1">
      <a:defRPr sz="1732" b="0" i="0" kern="1200">
        <a:solidFill>
          <a:schemeClr val="tx1"/>
        </a:solidFill>
        <a:latin typeface="Segoe UI" panose="020B0502040204020203" pitchFamily="34" charset="0"/>
        <a:ea typeface="+mn-ea"/>
        <a:cs typeface="+mn-cs"/>
      </a:defRPr>
    </a:lvl1pPr>
    <a:lvl2pPr marL="659892" algn="l" defTabSz="1319784" rtl="0" eaLnBrk="1" latinLnBrk="0" hangingPunct="1">
      <a:defRPr sz="1732" b="0" i="0" kern="1200">
        <a:solidFill>
          <a:schemeClr val="tx1"/>
        </a:solidFill>
        <a:latin typeface="Segoe UI" panose="020B0502040204020203" pitchFamily="34" charset="0"/>
        <a:ea typeface="+mn-ea"/>
        <a:cs typeface="+mn-cs"/>
      </a:defRPr>
    </a:lvl2pPr>
    <a:lvl3pPr marL="1319784" algn="l" defTabSz="1319784" rtl="0" eaLnBrk="1" latinLnBrk="0" hangingPunct="1">
      <a:defRPr sz="1732" b="0" i="0" kern="1200">
        <a:solidFill>
          <a:schemeClr val="tx1"/>
        </a:solidFill>
        <a:latin typeface="Segoe UI" panose="020B0502040204020203" pitchFamily="34" charset="0"/>
        <a:ea typeface="+mn-ea"/>
        <a:cs typeface="+mn-cs"/>
      </a:defRPr>
    </a:lvl3pPr>
    <a:lvl4pPr marL="1979673" algn="l" defTabSz="1319784" rtl="0" eaLnBrk="1" latinLnBrk="0" hangingPunct="1">
      <a:defRPr sz="1732" b="0" i="0" kern="1200">
        <a:solidFill>
          <a:schemeClr val="tx1"/>
        </a:solidFill>
        <a:latin typeface="Segoe UI" panose="020B0502040204020203" pitchFamily="34" charset="0"/>
        <a:ea typeface="+mn-ea"/>
        <a:cs typeface="+mn-cs"/>
      </a:defRPr>
    </a:lvl4pPr>
    <a:lvl5pPr marL="2639565" algn="l" defTabSz="1319784" rtl="0" eaLnBrk="1" latinLnBrk="0" hangingPunct="1">
      <a:defRPr sz="1732" b="0" i="0" kern="1200">
        <a:solidFill>
          <a:schemeClr val="tx1"/>
        </a:solidFill>
        <a:latin typeface="Segoe UI" panose="020B0502040204020203" pitchFamily="34" charset="0"/>
        <a:ea typeface="+mn-ea"/>
        <a:cs typeface="+mn-cs"/>
      </a:defRPr>
    </a:lvl5pPr>
    <a:lvl6pPr marL="3299457" algn="l" defTabSz="1319784" rtl="0" eaLnBrk="1" latinLnBrk="0" hangingPunct="1">
      <a:defRPr sz="1732" kern="1200">
        <a:solidFill>
          <a:schemeClr val="tx1"/>
        </a:solidFill>
        <a:latin typeface="+mn-lt"/>
        <a:ea typeface="+mn-ea"/>
        <a:cs typeface="+mn-cs"/>
      </a:defRPr>
    </a:lvl6pPr>
    <a:lvl7pPr marL="3959349" algn="l" defTabSz="1319784" rtl="0" eaLnBrk="1" latinLnBrk="0" hangingPunct="1">
      <a:defRPr sz="1732" kern="1200">
        <a:solidFill>
          <a:schemeClr val="tx1"/>
        </a:solidFill>
        <a:latin typeface="+mn-lt"/>
        <a:ea typeface="+mn-ea"/>
        <a:cs typeface="+mn-cs"/>
      </a:defRPr>
    </a:lvl7pPr>
    <a:lvl8pPr marL="4619239" algn="l" defTabSz="1319784" rtl="0" eaLnBrk="1" latinLnBrk="0" hangingPunct="1">
      <a:defRPr sz="1732" kern="1200">
        <a:solidFill>
          <a:schemeClr val="tx1"/>
        </a:solidFill>
        <a:latin typeface="+mn-lt"/>
        <a:ea typeface="+mn-ea"/>
        <a:cs typeface="+mn-cs"/>
      </a:defRPr>
    </a:lvl8pPr>
    <a:lvl9pPr marL="5279131" algn="l" defTabSz="1319784" rtl="0" eaLnBrk="1" latinLnBrk="0" hangingPunct="1">
      <a:defRPr sz="173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5CB30E0-54B6-4277-8E1B-AEF4AAD5D9DE}" type="slidenum">
              <a:rPr lang="en-US" smtClean="0"/>
              <a:pPr/>
              <a:t>2</a:t>
            </a:fld>
            <a:endParaRPr lang="en-US" dirty="0"/>
          </a:p>
        </p:txBody>
      </p:sp>
    </p:spTree>
    <p:extLst>
      <p:ext uri="{BB962C8B-B14F-4D97-AF65-F5344CB8AC3E}">
        <p14:creationId xmlns:p14="http://schemas.microsoft.com/office/powerpoint/2010/main" val="3343765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F5CB30E0-54B6-4277-8E1B-AEF4AAD5D9DE}" type="slidenum">
              <a:rPr lang="en-US" smtClean="0"/>
              <a:pPr/>
              <a:t>13</a:t>
            </a:fld>
            <a:endParaRPr lang="en-US"/>
          </a:p>
        </p:txBody>
      </p:sp>
    </p:spTree>
    <p:extLst>
      <p:ext uri="{BB962C8B-B14F-4D97-AF65-F5344CB8AC3E}">
        <p14:creationId xmlns:p14="http://schemas.microsoft.com/office/powerpoint/2010/main" val="702818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Competition = Addvolt battery pack managed via a specific supervision portal (¹ from the one used to monitor tempertures)</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F5CB30E0-54B6-4277-8E1B-AEF4AAD5D9DE}" type="slidenum">
              <a:rPr lang="en-US" smtClean="0"/>
              <a:pPr/>
              <a:t>43</a:t>
            </a:fld>
            <a:endParaRPr lang="en-US"/>
          </a:p>
        </p:txBody>
      </p:sp>
    </p:spTree>
    <p:extLst>
      <p:ext uri="{BB962C8B-B14F-4D97-AF65-F5344CB8AC3E}">
        <p14:creationId xmlns:p14="http://schemas.microsoft.com/office/powerpoint/2010/main" val="2859358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F5CB30E0-54B6-4277-8E1B-AEF4AAD5D9DE}" type="slidenum">
              <a:rPr lang="en-US" smtClean="0"/>
              <a:pPr/>
              <a:t>52</a:t>
            </a:fld>
            <a:endParaRPr lang="en-US"/>
          </a:p>
        </p:txBody>
      </p:sp>
    </p:spTree>
    <p:extLst>
      <p:ext uri="{BB962C8B-B14F-4D97-AF65-F5344CB8AC3E}">
        <p14:creationId xmlns:p14="http://schemas.microsoft.com/office/powerpoint/2010/main" val="49696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F5CB30E0-54B6-4277-8E1B-AEF4AAD5D9DE}" type="slidenum">
              <a:rPr lang="en-US" smtClean="0"/>
              <a:pPr/>
              <a:t>53</a:t>
            </a:fld>
            <a:endParaRPr lang="en-US"/>
          </a:p>
        </p:txBody>
      </p:sp>
    </p:spTree>
    <p:extLst>
      <p:ext uri="{BB962C8B-B14F-4D97-AF65-F5344CB8AC3E}">
        <p14:creationId xmlns:p14="http://schemas.microsoft.com/office/powerpoint/2010/main" val="1842238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F5CB30E0-54B6-4277-8E1B-AEF4AAD5D9DE}" type="slidenum">
              <a:rPr lang="en-US" smtClean="0"/>
              <a:pPr/>
              <a:t>54</a:t>
            </a:fld>
            <a:endParaRPr lang="en-US"/>
          </a:p>
        </p:txBody>
      </p:sp>
    </p:spTree>
    <p:extLst>
      <p:ext uri="{BB962C8B-B14F-4D97-AF65-F5344CB8AC3E}">
        <p14:creationId xmlns:p14="http://schemas.microsoft.com/office/powerpoint/2010/main" val="3381474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4ED67C-3045-06A7-0307-0B012B14E168}"/>
              </a:ext>
            </a:extLst>
          </p:cNvPr>
          <p:cNvSpPr>
            <a:spLocks noGrp="1" noRot="1" noChangeAspect="1"/>
          </p:cNvSpPr>
          <p:nvPr>
            <p:ph type="sldImg"/>
          </p:nvPr>
        </p:nvSpPr>
        <p:spPr>
          <a:xfrm>
            <a:off x="365125" y="1143000"/>
            <a:ext cx="6127750" cy="3086100"/>
          </a:xfrm>
        </p:spPr>
      </p:sp>
      <p:sp>
        <p:nvSpPr>
          <p:cNvPr id="3" name="Notes Placeholder 2">
            <a:extLst>
              <a:ext uri="{FF2B5EF4-FFF2-40B4-BE49-F238E27FC236}">
                <a16:creationId xmlns:a16="http://schemas.microsoft.com/office/drawing/2014/main" id="{D4298EC9-EB93-AE40-0562-7AA7F469823B}"/>
              </a:ext>
            </a:extLst>
          </p:cNvPr>
          <p:cNvSpPr txBox="1">
            <a:spLocks noGrp="1"/>
          </p:cNvSpPr>
          <p:nvPr>
            <p:ph type="body" sz="quarter" idx="1"/>
          </p:nvPr>
        </p:nvSpPr>
        <p:spPr/>
        <p:txBody>
          <a:bodyPr/>
          <a:lstStyle/>
          <a:p>
            <a:pPr lvl="0"/>
            <a:endParaRPr lang="en-US"/>
          </a:p>
        </p:txBody>
      </p:sp>
      <p:sp>
        <p:nvSpPr>
          <p:cNvPr id="4" name="Slide Number Placeholder 3">
            <a:extLst>
              <a:ext uri="{FF2B5EF4-FFF2-40B4-BE49-F238E27FC236}">
                <a16:creationId xmlns:a16="http://schemas.microsoft.com/office/drawing/2014/main" id="{BEC46D7D-961F-5B18-0A03-2643A700F222}"/>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29FD65B-F429-41B9-977C-01916EAF5E30}" type="slidenum">
              <a:rPr/>
              <a:t>56</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455658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F5CB30E0-54B6-4277-8E1B-AEF4AAD5D9DE}" type="slidenum">
              <a:rPr lang="en-US" smtClean="0"/>
              <a:pPr/>
              <a:t>59</a:t>
            </a:fld>
            <a:endParaRPr lang="en-US"/>
          </a:p>
        </p:txBody>
      </p:sp>
    </p:spTree>
    <p:extLst>
      <p:ext uri="{BB962C8B-B14F-4D97-AF65-F5344CB8AC3E}">
        <p14:creationId xmlns:p14="http://schemas.microsoft.com/office/powerpoint/2010/main" val="2120323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F5CB30E0-54B6-4277-8E1B-AEF4AAD5D9DE}" type="slidenum">
              <a:rPr lang="en-US" smtClean="0"/>
              <a:pPr/>
              <a:t>62</a:t>
            </a:fld>
            <a:endParaRPr lang="en-US"/>
          </a:p>
        </p:txBody>
      </p:sp>
    </p:spTree>
    <p:extLst>
      <p:ext uri="{BB962C8B-B14F-4D97-AF65-F5344CB8AC3E}">
        <p14:creationId xmlns:p14="http://schemas.microsoft.com/office/powerpoint/2010/main" val="2535024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F5CB30E0-54B6-4277-8E1B-AEF4AAD5D9DE}" type="slidenum">
              <a:rPr lang="en-US" smtClean="0"/>
              <a:pPr/>
              <a:t>63</a:t>
            </a:fld>
            <a:endParaRPr lang="en-US"/>
          </a:p>
        </p:txBody>
      </p:sp>
    </p:spTree>
    <p:extLst>
      <p:ext uri="{BB962C8B-B14F-4D97-AF65-F5344CB8AC3E}">
        <p14:creationId xmlns:p14="http://schemas.microsoft.com/office/powerpoint/2010/main" val="3591658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F5CB30E0-54B6-4277-8E1B-AEF4AAD5D9DE}" type="slidenum">
              <a:rPr lang="en-US" smtClean="0"/>
              <a:pPr/>
              <a:t>66</a:t>
            </a:fld>
            <a:endParaRPr lang="en-US"/>
          </a:p>
        </p:txBody>
      </p:sp>
    </p:spTree>
    <p:extLst>
      <p:ext uri="{BB962C8B-B14F-4D97-AF65-F5344CB8AC3E}">
        <p14:creationId xmlns:p14="http://schemas.microsoft.com/office/powerpoint/2010/main" val="2860636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5CB30E0-54B6-4277-8E1B-AEF4AAD5D9DE}" type="slidenum">
              <a:rPr lang="en-US" smtClean="0"/>
              <a:pPr/>
              <a:t>3</a:t>
            </a:fld>
            <a:endParaRPr lang="en-US" dirty="0"/>
          </a:p>
        </p:txBody>
      </p:sp>
    </p:spTree>
    <p:extLst>
      <p:ext uri="{BB962C8B-B14F-4D97-AF65-F5344CB8AC3E}">
        <p14:creationId xmlns:p14="http://schemas.microsoft.com/office/powerpoint/2010/main" val="925460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F5CB30E0-54B6-4277-8E1B-AEF4AAD5D9DE}" type="slidenum">
              <a:rPr lang="en-US" smtClean="0"/>
              <a:pPr/>
              <a:t>67</a:t>
            </a:fld>
            <a:endParaRPr lang="en-US"/>
          </a:p>
        </p:txBody>
      </p:sp>
    </p:spTree>
    <p:extLst>
      <p:ext uri="{BB962C8B-B14F-4D97-AF65-F5344CB8AC3E}">
        <p14:creationId xmlns:p14="http://schemas.microsoft.com/office/powerpoint/2010/main" val="2598637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4ED67C-3045-06A7-0307-0B012B14E168}"/>
              </a:ext>
            </a:extLst>
          </p:cNvPr>
          <p:cNvSpPr>
            <a:spLocks noGrp="1" noRot="1" noChangeAspect="1"/>
          </p:cNvSpPr>
          <p:nvPr>
            <p:ph type="sldImg"/>
          </p:nvPr>
        </p:nvSpPr>
        <p:spPr>
          <a:xfrm>
            <a:off x="365125" y="1143000"/>
            <a:ext cx="6127750" cy="3086100"/>
          </a:xfrm>
        </p:spPr>
      </p:sp>
      <p:sp>
        <p:nvSpPr>
          <p:cNvPr id="3" name="Notes Placeholder 2">
            <a:extLst>
              <a:ext uri="{FF2B5EF4-FFF2-40B4-BE49-F238E27FC236}">
                <a16:creationId xmlns:a16="http://schemas.microsoft.com/office/drawing/2014/main" id="{D4298EC9-EB93-AE40-0562-7AA7F469823B}"/>
              </a:ext>
            </a:extLst>
          </p:cNvPr>
          <p:cNvSpPr txBox="1">
            <a:spLocks noGrp="1"/>
          </p:cNvSpPr>
          <p:nvPr>
            <p:ph type="body" sz="quarter" idx="1"/>
          </p:nvPr>
        </p:nvSpPr>
        <p:spPr/>
        <p:txBody>
          <a:bodyPr/>
          <a:lstStyle/>
          <a:p>
            <a:pPr lvl="0"/>
            <a:endParaRPr lang="en-US"/>
          </a:p>
        </p:txBody>
      </p:sp>
      <p:sp>
        <p:nvSpPr>
          <p:cNvPr id="4" name="Slide Number Placeholder 3">
            <a:extLst>
              <a:ext uri="{FF2B5EF4-FFF2-40B4-BE49-F238E27FC236}">
                <a16:creationId xmlns:a16="http://schemas.microsoft.com/office/drawing/2014/main" id="{BEC46D7D-961F-5B18-0A03-2643A700F222}"/>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29FD65B-F429-41B9-977C-01916EAF5E30}" type="slidenum">
              <a:rPr/>
              <a:t>70</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89004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4ED67C-3045-06A7-0307-0B012B14E168}"/>
              </a:ext>
            </a:extLst>
          </p:cNvPr>
          <p:cNvSpPr>
            <a:spLocks noGrp="1" noRot="1" noChangeAspect="1"/>
          </p:cNvSpPr>
          <p:nvPr>
            <p:ph type="sldImg"/>
          </p:nvPr>
        </p:nvSpPr>
        <p:spPr>
          <a:xfrm>
            <a:off x="365125" y="1143000"/>
            <a:ext cx="6127750" cy="3086100"/>
          </a:xfrm>
        </p:spPr>
      </p:sp>
      <p:sp>
        <p:nvSpPr>
          <p:cNvPr id="3" name="Notes Placeholder 2">
            <a:extLst>
              <a:ext uri="{FF2B5EF4-FFF2-40B4-BE49-F238E27FC236}">
                <a16:creationId xmlns:a16="http://schemas.microsoft.com/office/drawing/2014/main" id="{D4298EC9-EB93-AE40-0562-7AA7F469823B}"/>
              </a:ext>
            </a:extLst>
          </p:cNvPr>
          <p:cNvSpPr txBox="1">
            <a:spLocks noGrp="1"/>
          </p:cNvSpPr>
          <p:nvPr>
            <p:ph type="body" sz="quarter" idx="1"/>
          </p:nvPr>
        </p:nvSpPr>
        <p:spPr/>
        <p:txBody>
          <a:bodyPr/>
          <a:lstStyle/>
          <a:p>
            <a:pPr lvl="0"/>
            <a:endParaRPr lang="en-US"/>
          </a:p>
        </p:txBody>
      </p:sp>
      <p:sp>
        <p:nvSpPr>
          <p:cNvPr id="4" name="Slide Number Placeholder 3">
            <a:extLst>
              <a:ext uri="{FF2B5EF4-FFF2-40B4-BE49-F238E27FC236}">
                <a16:creationId xmlns:a16="http://schemas.microsoft.com/office/drawing/2014/main" id="{BEC46D7D-961F-5B18-0A03-2643A700F222}"/>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29FD65B-F429-41B9-977C-01916EAF5E30}" type="slidenum">
              <a:rPr/>
              <a:t>71</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759971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F5CB30E0-54B6-4277-8E1B-AEF4AAD5D9DE}" type="slidenum">
              <a:rPr lang="en-US" smtClean="0"/>
              <a:pPr/>
              <a:t>72</a:t>
            </a:fld>
            <a:endParaRPr lang="en-US"/>
          </a:p>
        </p:txBody>
      </p:sp>
    </p:spTree>
    <p:extLst>
      <p:ext uri="{BB962C8B-B14F-4D97-AF65-F5344CB8AC3E}">
        <p14:creationId xmlns:p14="http://schemas.microsoft.com/office/powerpoint/2010/main" val="956093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a:latin typeface="Segoe UI"/>
                <a:cs typeface="Segoe UI"/>
              </a:rPr>
              <a:t>If we take a step back, let's talk about what the solution sale is.</a:t>
            </a:r>
            <a:r>
              <a:rPr lang="en-US" sz="1700">
                <a:latin typeface="Segoe UI"/>
                <a:cs typeface="Segoe UI"/>
              </a:rPr>
              <a:t> </a:t>
            </a:r>
          </a:p>
          <a:p>
            <a:r>
              <a:rPr lang="en-GB" sz="1700">
                <a:latin typeface="Segoe UI"/>
                <a:cs typeface="Segoe UI"/>
              </a:rPr>
              <a:t>Consider you have 2 scenarios for sales. Selling a unit only then lose the customer as soon as the standard factory warranty expires vs. selling a solution to the customer which includes not only the unit, but also different services and solutions tailored for the specific needs of the customer.</a:t>
            </a:r>
            <a:r>
              <a:rPr lang="en-US" sz="1700">
                <a:latin typeface="Segoe UI"/>
                <a:cs typeface="Segoe UI"/>
              </a:rPr>
              <a:t> </a:t>
            </a:r>
            <a:endParaRPr lang="en-GB" sz="1700">
              <a:latin typeface="Segoe UI"/>
              <a:cs typeface="Segoe UI"/>
            </a:endParaRPr>
          </a:p>
          <a:p>
            <a:r>
              <a:rPr lang="en-GB" sz="1700">
                <a:latin typeface="Segoe UI"/>
                <a:cs typeface="Segoe UI"/>
              </a:rPr>
              <a:t>A solution sale also means a value sale. Based on the customer's specific needs and concerns, you can come up with different solution by combining different services and solutions.  </a:t>
            </a:r>
          </a:p>
          <a:p>
            <a:r>
              <a:rPr lang="en-GB" sz="1700">
                <a:latin typeface="Segoe UI"/>
                <a:cs typeface="Segoe UI"/>
              </a:rPr>
              <a:t>For example, for the customer who is concerned about unexpected downtime, you can offer the unit with a </a:t>
            </a:r>
            <a:r>
              <a:rPr lang="en-GB" sz="1700" err="1">
                <a:latin typeface="Segoe UI"/>
                <a:cs typeface="Segoe UI"/>
              </a:rPr>
              <a:t>ComfortPlus</a:t>
            </a:r>
            <a:r>
              <a:rPr lang="en-GB" sz="1700">
                <a:latin typeface="Segoe UI"/>
                <a:cs typeface="Segoe UI"/>
              </a:rPr>
              <a:t> combined with 24/7 Fleet Monitoring, while you can offer </a:t>
            </a:r>
            <a:r>
              <a:rPr lang="en-GB" sz="1700" err="1">
                <a:latin typeface="Segoe UI"/>
                <a:cs typeface="Segoe UI"/>
              </a:rPr>
              <a:t>TracKing</a:t>
            </a:r>
            <a:r>
              <a:rPr lang="en-GB" sz="1700">
                <a:latin typeface="Segoe UI"/>
                <a:cs typeface="Segoe UI"/>
              </a:rPr>
              <a:t> Electric Experience for the customer who is interested in power management solution. </a:t>
            </a:r>
          </a:p>
        </p:txBody>
      </p:sp>
      <p:sp>
        <p:nvSpPr>
          <p:cNvPr id="4" name="Slide Number Placeholder 3"/>
          <p:cNvSpPr>
            <a:spLocks noGrp="1"/>
          </p:cNvSpPr>
          <p:nvPr>
            <p:ph type="sldNum" sz="quarter" idx="5"/>
          </p:nvPr>
        </p:nvSpPr>
        <p:spPr/>
        <p:txBody>
          <a:bodyPr/>
          <a:lstStyle/>
          <a:p>
            <a:pPr marL="0" marR="0" lvl="0" indent="0" algn="r" defTabSz="329946" rtl="0" eaLnBrk="1" fontAlgn="auto" latinLnBrk="0" hangingPunct="1">
              <a:lnSpc>
                <a:spcPct val="100000"/>
              </a:lnSpc>
              <a:spcBef>
                <a:spcPts val="0"/>
              </a:spcBef>
              <a:spcAft>
                <a:spcPts val="0"/>
              </a:spcAft>
              <a:buClrTx/>
              <a:buSzTx/>
              <a:buFontTx/>
              <a:buNone/>
              <a:tabLst/>
              <a:defRPr/>
            </a:pPr>
            <a:fld id="{F5CB30E0-54B6-4277-8E1B-AEF4AAD5D9DE}"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329946"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240458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700" dirty="0">
                <a:latin typeface="Segoe UI"/>
                <a:cs typeface="Segoe UI"/>
              </a:rPr>
              <a:t>We'd like to remind you about the full lifecycle of a transport refrigeration unit. The life duration may vary depending on customer or market or application, but we can think of 3 phases.  </a:t>
            </a:r>
            <a:endParaRPr lang="en-US" sz="1700" dirty="0">
              <a:latin typeface="Segoe UI"/>
              <a:cs typeface="Segoe UI"/>
            </a:endParaRPr>
          </a:p>
          <a:p>
            <a:r>
              <a:rPr lang="en-GB" sz="1700" dirty="0">
                <a:latin typeface="Segoe UI"/>
                <a:cs typeface="Segoe UI"/>
              </a:rPr>
              <a:t>The first phase starts with the delivery of the unit. During this phase, customer would purchase our solution and would want to ensure that they have competitive pricing and comprehensive solution for their business. At this stage, we have our opportunity to offer a tailored solution for our customers per their needs, which can help us to grow the share in the market and secure the long term relationship with the customer that can reward you with more business for longer period, instead of only stopping at selling the unit.</a:t>
            </a:r>
            <a:r>
              <a:rPr lang="en-US" sz="1700" dirty="0">
                <a:latin typeface="Segoe UI"/>
                <a:cs typeface="Segoe UI"/>
              </a:rPr>
              <a:t> </a:t>
            </a:r>
            <a:endParaRPr lang="nl-BE" sz="1700" dirty="0">
              <a:latin typeface="Segoe UI"/>
              <a:cs typeface="Segoe UI"/>
            </a:endParaRPr>
          </a:p>
          <a:p>
            <a:r>
              <a:rPr lang="en-GB" sz="1700" dirty="0">
                <a:latin typeface="Segoe UI"/>
                <a:cs typeface="Segoe UI"/>
              </a:rPr>
              <a:t>The second phase is what we can call as first life of the unit where customer would want to ensure that they make the best use out of their investment. Therefore the uptime of the unit becomes an important aspect as well as operation efficiency. By fully capturing this phase, we can secure customer loyalty and also increase the potential service opportunity within our network that we can maximise customer satisfaction as well as profit at your workshop and service teams.  </a:t>
            </a:r>
            <a:endParaRPr lang="nl-BE" sz="1700" dirty="0">
              <a:latin typeface="Segoe UI"/>
              <a:cs typeface="Segoe UI"/>
            </a:endParaRPr>
          </a:p>
          <a:p>
            <a:r>
              <a:rPr lang="en-GB" sz="1700" dirty="0">
                <a:latin typeface="Segoe UI"/>
                <a:cs typeface="Segoe UI"/>
              </a:rPr>
              <a:t>After serving the first life, typically in line with end of the first ATP certificate, the unit may face the next phase where the needs of the customer becomes somewhat different from previous phases. Dealers can offer the customer different solutions to maximise customer's value out of the unit in the second life such as ATP re-certification, </a:t>
            </a:r>
            <a:r>
              <a:rPr lang="en-GB" sz="1700" dirty="0" err="1">
                <a:latin typeface="Segoe UI"/>
                <a:cs typeface="Segoe UI"/>
              </a:rPr>
              <a:t>Thermo</a:t>
            </a:r>
            <a:r>
              <a:rPr lang="en-GB" sz="1700" dirty="0">
                <a:latin typeface="Segoe UI"/>
                <a:cs typeface="Segoe UI"/>
              </a:rPr>
              <a:t> King Select Parts portfolio, upgrade with accessories or extension of service agreements.</a:t>
            </a:r>
            <a:r>
              <a:rPr lang="en-US" sz="1700" dirty="0">
                <a:latin typeface="Segoe UI"/>
                <a:cs typeface="Segoe UI"/>
              </a:rPr>
              <a:t> </a:t>
            </a:r>
            <a:endParaRPr lang="nl-BE" sz="1700" dirty="0">
              <a:latin typeface="Segoe UI"/>
              <a:cs typeface="Segoe UI"/>
            </a:endParaRPr>
          </a:p>
          <a:p>
            <a:r>
              <a:rPr lang="en-GB" sz="1700" dirty="0">
                <a:latin typeface="Segoe UI"/>
                <a:cs typeface="Segoe UI"/>
              </a:rPr>
              <a:t>It is very important that we recognise those different phases of unit lifecycle that we can propose right solution to our customers along with their specific needs. </a:t>
            </a:r>
            <a:endParaRPr lang="nl-BE" sz="1700" dirty="0">
              <a:latin typeface="Segoe UI"/>
              <a:cs typeface="Segoe UI"/>
            </a:endParaRPr>
          </a:p>
          <a:p>
            <a:endParaRPr lang="nl-BE" sz="1700" dirty="0">
              <a:cs typeface="Segoe UI"/>
            </a:endParaRPr>
          </a:p>
        </p:txBody>
      </p:sp>
      <p:sp>
        <p:nvSpPr>
          <p:cNvPr id="4" name="Tijdelijke aanduiding voor dianummer 3"/>
          <p:cNvSpPr>
            <a:spLocks noGrp="1"/>
          </p:cNvSpPr>
          <p:nvPr>
            <p:ph type="sldNum" sz="quarter" idx="5"/>
          </p:nvPr>
        </p:nvSpPr>
        <p:spPr/>
        <p:txBody>
          <a:bodyPr/>
          <a:lstStyle/>
          <a:p>
            <a:fld id="{F5CB30E0-54B6-4277-8E1B-AEF4AAD5D9DE}" type="slidenum">
              <a:rPr lang="en-US" smtClean="0"/>
              <a:pPr/>
              <a:t>73</a:t>
            </a:fld>
            <a:endParaRPr lang="en-US"/>
          </a:p>
        </p:txBody>
      </p:sp>
    </p:spTree>
    <p:extLst>
      <p:ext uri="{BB962C8B-B14F-4D97-AF65-F5344CB8AC3E}">
        <p14:creationId xmlns:p14="http://schemas.microsoft.com/office/powerpoint/2010/main" val="3043273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latin typeface="Segoe UI"/>
                <a:cs typeface="Segoe UI"/>
              </a:rPr>
              <a:t>Solution sale means longer customer retention, higher customer loyalty, higher profit over lifecycle and increased opportunity for repurchase in the future.  </a:t>
            </a:r>
          </a:p>
          <a:p>
            <a:r>
              <a:rPr lang="en-US" sz="1700" dirty="0">
                <a:latin typeface="Segoe UI"/>
                <a:cs typeface="Segoe UI"/>
              </a:rPr>
              <a:t>Based on our internal data, for an HK 25 with AW generator and inverter, we estimate 12% increase in dealer profit amount if it is offered with </a:t>
            </a:r>
            <a:r>
              <a:rPr lang="en-US" sz="1700" dirty="0" err="1">
                <a:latin typeface="Segoe UI"/>
                <a:cs typeface="Segoe UI"/>
              </a:rPr>
              <a:t>BlueBox</a:t>
            </a:r>
            <a:r>
              <a:rPr lang="en-US" sz="1700" dirty="0">
                <a:latin typeface="Segoe UI"/>
                <a:cs typeface="Segoe UI"/>
              </a:rPr>
              <a:t>, </a:t>
            </a:r>
            <a:r>
              <a:rPr lang="en-US" sz="1700" dirty="0" err="1">
                <a:latin typeface="Segoe UI"/>
                <a:cs typeface="Segoe UI"/>
              </a:rPr>
              <a:t>TracKing</a:t>
            </a:r>
            <a:r>
              <a:rPr lang="en-US" sz="1700" dirty="0">
                <a:latin typeface="Segoe UI"/>
                <a:cs typeface="Segoe UI"/>
              </a:rPr>
              <a:t> subscription and an extended warranty compared to selling only the unit.  </a:t>
            </a:r>
          </a:p>
          <a:p>
            <a:r>
              <a:rPr lang="en-US" sz="1700" dirty="0">
                <a:latin typeface="Segoe UI"/>
                <a:cs typeface="Segoe UI"/>
              </a:rPr>
              <a:t>If you upsell a full service contract, the profit you can capture from this unit goes up by 60% over 6 years vs. unit sale only.  </a:t>
            </a:r>
          </a:p>
          <a:p>
            <a:r>
              <a:rPr lang="en-US" sz="1700" dirty="0">
                <a:latin typeface="Segoe UI"/>
                <a:cs typeface="Segoe UI"/>
              </a:rPr>
              <a:t>By capturing the customer longer in your reach, you can benefit from more business and deeper relationship with the customer.  </a:t>
            </a:r>
          </a:p>
          <a:p>
            <a:r>
              <a:rPr lang="en-US" sz="1700" dirty="0">
                <a:latin typeface="Segoe UI"/>
                <a:cs typeface="Segoe UI"/>
              </a:rPr>
              <a:t>Furthermore, such a relationship provides you in-depth knowledge in the customer's operation which will help you to offer more competitive and comprehensive solution which can lead to higher chance to sell the new units next time. </a:t>
            </a:r>
          </a:p>
          <a:p>
            <a:r>
              <a:rPr lang="en-US" sz="1700" dirty="0">
                <a:latin typeface="Segoe UI"/>
                <a:cs typeface="Segoe UI"/>
              </a:rPr>
              <a:t> </a:t>
            </a:r>
          </a:p>
          <a:p>
            <a:r>
              <a:rPr lang="en-US" sz="1700" dirty="0">
                <a:latin typeface="Segoe UI"/>
                <a:cs typeface="Segoe UI"/>
              </a:rPr>
              <a:t>Unit profit contribution level is high due to long installation hours. </a:t>
            </a:r>
          </a:p>
          <a:p>
            <a:r>
              <a:rPr lang="en-US" sz="1700" dirty="0">
                <a:latin typeface="Segoe UI"/>
                <a:cs typeface="Segoe UI"/>
              </a:rPr>
              <a:t>Unit including Inverter &amp; AW Generator </a:t>
            </a:r>
          </a:p>
          <a:p>
            <a:endParaRPr lang="en-US" dirty="0">
              <a:latin typeface="Calibri"/>
              <a:cs typeface="Calibri"/>
            </a:endParaRPr>
          </a:p>
          <a:p>
            <a:r>
              <a:rPr lang="en-US" sz="1700" dirty="0">
                <a:latin typeface="Calibri"/>
                <a:cs typeface="Calibri"/>
              </a:rPr>
              <a:t>How the above numbers were calculated?</a:t>
            </a:r>
          </a:p>
          <a:p>
            <a:endParaRPr lang="en-US" sz="1700" dirty="0">
              <a:latin typeface="Calibri"/>
              <a:cs typeface="Calibri"/>
            </a:endParaRPr>
          </a:p>
          <a:p>
            <a:pPr marL="945515" lvl="1" indent="-285750">
              <a:buFont typeface="Arial"/>
              <a:buChar char="•"/>
            </a:pPr>
            <a:r>
              <a:rPr lang="en-GB" sz="1700" dirty="0">
                <a:latin typeface="Segoe UI"/>
                <a:cs typeface="Segoe UI"/>
              </a:rPr>
              <a:t>For Unit sales</a:t>
            </a:r>
            <a:endParaRPr lang="en-US" sz="1700" dirty="0">
              <a:latin typeface="Segoe UI"/>
              <a:cs typeface="Segoe UI"/>
            </a:endParaRPr>
          </a:p>
          <a:p>
            <a:pPr marL="1605280" lvl="2" indent="-285750">
              <a:buFont typeface="Arial"/>
              <a:buChar char="•"/>
            </a:pPr>
            <a:r>
              <a:rPr lang="en-GB" sz="1700" dirty="0">
                <a:latin typeface="Segoe UI"/>
                <a:cs typeface="Segoe UI"/>
              </a:rPr>
              <a:t>General profit that the dealer will collect from selling &amp; installing the unit</a:t>
            </a:r>
            <a:endParaRPr lang="en-US" sz="1700" dirty="0">
              <a:latin typeface="Segoe UI"/>
              <a:cs typeface="Segoe UI"/>
            </a:endParaRPr>
          </a:p>
          <a:p>
            <a:pPr marL="1605280" lvl="2" indent="-285750">
              <a:buFont typeface="Arial"/>
              <a:buChar char="•"/>
            </a:pPr>
            <a:r>
              <a:rPr lang="en-GB" sz="1700" dirty="0">
                <a:latin typeface="Segoe UI"/>
                <a:cs typeface="Segoe UI"/>
              </a:rPr>
              <a:t>Profit from TK Parts &amp; fluids from standard warranty jobs and scheduled service during first 2 years</a:t>
            </a:r>
            <a:endParaRPr lang="en-US" sz="1700" dirty="0">
              <a:latin typeface="Segoe UI"/>
              <a:cs typeface="Segoe UI"/>
            </a:endParaRPr>
          </a:p>
          <a:p>
            <a:pPr marL="1605280" lvl="2" indent="-285750">
              <a:buFont typeface="Arial"/>
              <a:buChar char="•"/>
            </a:pPr>
            <a:r>
              <a:rPr lang="en-GB" sz="1700" dirty="0">
                <a:latin typeface="Segoe UI"/>
                <a:cs typeface="Segoe UI"/>
              </a:rPr>
              <a:t>Profit from labour (~30% margin) on associated jobs from above</a:t>
            </a:r>
            <a:endParaRPr lang="en-US" sz="1700" dirty="0">
              <a:latin typeface="Segoe UI"/>
              <a:cs typeface="Segoe UI"/>
            </a:endParaRPr>
          </a:p>
          <a:p>
            <a:pPr marL="945515" lvl="1" indent="-285750">
              <a:buFont typeface="Arial"/>
              <a:buChar char="•"/>
            </a:pPr>
            <a:r>
              <a:rPr lang="en-GB" sz="1700" dirty="0">
                <a:latin typeface="Segoe UI"/>
                <a:cs typeface="Segoe UI"/>
              </a:rPr>
              <a:t>For the first solution selling scenario</a:t>
            </a:r>
            <a:endParaRPr lang="en-US" sz="1700" dirty="0">
              <a:latin typeface="Segoe UI"/>
              <a:cs typeface="Segoe UI"/>
            </a:endParaRPr>
          </a:p>
          <a:p>
            <a:pPr marL="1605280" lvl="2" indent="-285750">
              <a:buFont typeface="Arial"/>
              <a:buChar char="•"/>
            </a:pPr>
            <a:r>
              <a:rPr lang="en-GB" sz="1700" dirty="0">
                <a:latin typeface="Segoe UI"/>
                <a:cs typeface="Segoe UI"/>
              </a:rPr>
              <a:t>Unit sales profit +</a:t>
            </a:r>
            <a:endParaRPr lang="en-US" sz="1700" dirty="0">
              <a:latin typeface="Segoe UI"/>
              <a:cs typeface="Segoe UI"/>
            </a:endParaRPr>
          </a:p>
          <a:p>
            <a:pPr marL="1605280" lvl="2" indent="-285750">
              <a:buFont typeface="Arial"/>
              <a:buChar char="•"/>
            </a:pPr>
            <a:r>
              <a:rPr lang="en-GB" sz="1700" dirty="0">
                <a:latin typeface="Segoe UI"/>
                <a:cs typeface="Segoe UI"/>
              </a:rPr>
              <a:t>Profit from TK Parts &amp; fluids from standard warranty jobs and extended warranty jobs plus scheduled service during first 2 years</a:t>
            </a:r>
            <a:endParaRPr lang="en-US" sz="1700" dirty="0">
              <a:latin typeface="Segoe UI"/>
              <a:cs typeface="Segoe UI"/>
            </a:endParaRPr>
          </a:p>
          <a:p>
            <a:pPr marL="1605280" lvl="2" indent="-285750">
              <a:buFont typeface="Arial"/>
              <a:buChar char="•"/>
            </a:pPr>
            <a:r>
              <a:rPr lang="en-GB" sz="1700" dirty="0">
                <a:latin typeface="Segoe UI"/>
                <a:cs typeface="Segoe UI"/>
              </a:rPr>
              <a:t>Profit from labour (~30% margin) on associated jobs from above</a:t>
            </a:r>
            <a:endParaRPr lang="en-US" sz="1700" dirty="0">
              <a:latin typeface="Segoe UI"/>
              <a:cs typeface="Segoe UI"/>
            </a:endParaRPr>
          </a:p>
          <a:p>
            <a:pPr marL="1605280" lvl="2" indent="-285750">
              <a:buFont typeface="Arial"/>
              <a:buChar char="•"/>
            </a:pPr>
            <a:r>
              <a:rPr lang="en-GB" sz="1700" dirty="0">
                <a:latin typeface="Segoe UI"/>
                <a:cs typeface="Segoe UI"/>
              </a:rPr>
              <a:t>Profit from defined accessories</a:t>
            </a:r>
            <a:endParaRPr lang="en-US" sz="1700" dirty="0">
              <a:latin typeface="Segoe UI"/>
              <a:cs typeface="Segoe UI"/>
            </a:endParaRPr>
          </a:p>
          <a:p>
            <a:pPr marL="1605280" lvl="2" indent="-285750">
              <a:buFont typeface="Arial"/>
              <a:buChar char="•"/>
            </a:pPr>
            <a:r>
              <a:rPr lang="en-GB" sz="1700" dirty="0">
                <a:latin typeface="Segoe UI"/>
                <a:cs typeface="Segoe UI"/>
              </a:rPr>
              <a:t>Profit from </a:t>
            </a:r>
            <a:r>
              <a:rPr lang="en-GB" sz="1700" dirty="0" err="1">
                <a:latin typeface="Segoe UI"/>
                <a:cs typeface="Segoe UI"/>
              </a:rPr>
              <a:t>TracKing</a:t>
            </a:r>
            <a:r>
              <a:rPr lang="en-GB" sz="1700" dirty="0">
                <a:latin typeface="Segoe UI"/>
                <a:cs typeface="Segoe UI"/>
              </a:rPr>
              <a:t> subscription (RRP-DNP)</a:t>
            </a:r>
            <a:endParaRPr lang="en-US" sz="1700" dirty="0">
              <a:latin typeface="Segoe UI"/>
              <a:cs typeface="Segoe UI"/>
            </a:endParaRPr>
          </a:p>
          <a:p>
            <a:pPr marL="945515" lvl="1" indent="-285750">
              <a:buFont typeface="Arial"/>
              <a:buChar char="•"/>
            </a:pPr>
            <a:r>
              <a:rPr lang="en-GB" sz="1700" dirty="0">
                <a:latin typeface="Segoe UI"/>
                <a:cs typeface="Segoe UI"/>
              </a:rPr>
              <a:t>For the second solution selling scenario</a:t>
            </a:r>
            <a:endParaRPr lang="en-US" sz="1700" dirty="0">
              <a:latin typeface="Segoe UI"/>
              <a:cs typeface="Segoe UI"/>
            </a:endParaRPr>
          </a:p>
          <a:p>
            <a:pPr marL="1605280" lvl="2" indent="-285750">
              <a:buFont typeface="Arial"/>
              <a:buChar char="•"/>
            </a:pPr>
            <a:r>
              <a:rPr lang="en-GB" sz="1700" dirty="0">
                <a:latin typeface="Segoe UI"/>
                <a:cs typeface="Segoe UI"/>
              </a:rPr>
              <a:t>Unit sales profit +</a:t>
            </a:r>
            <a:endParaRPr lang="en-US" sz="1700" dirty="0">
              <a:latin typeface="Segoe UI"/>
              <a:cs typeface="Segoe UI"/>
            </a:endParaRPr>
          </a:p>
          <a:p>
            <a:pPr marL="1605280" lvl="2" indent="-285750">
              <a:buFont typeface="Arial"/>
              <a:buChar char="•"/>
            </a:pPr>
            <a:r>
              <a:rPr lang="en-GB" sz="1700" dirty="0">
                <a:latin typeface="Segoe UI"/>
                <a:cs typeface="Segoe UI"/>
              </a:rPr>
              <a:t>Profit from TK Parts &amp; fluids from standard warranty jobs and full maintenance &amp; repair jobs plus scheduled service during 6 years</a:t>
            </a:r>
            <a:endParaRPr lang="en-US" sz="1700" dirty="0">
              <a:latin typeface="Segoe UI"/>
              <a:cs typeface="Segoe UI"/>
            </a:endParaRPr>
          </a:p>
          <a:p>
            <a:pPr marL="1605280" lvl="2" indent="-285750">
              <a:buFont typeface="Arial"/>
              <a:buChar char="•"/>
            </a:pPr>
            <a:r>
              <a:rPr lang="en-GB" sz="1700" dirty="0">
                <a:latin typeface="Segoe UI"/>
                <a:cs typeface="Segoe UI"/>
              </a:rPr>
              <a:t>Profit from labour (~30% margin) on associated jobs from above</a:t>
            </a:r>
            <a:endParaRPr lang="en-US" sz="1700" dirty="0">
              <a:latin typeface="Segoe UI"/>
              <a:cs typeface="Segoe UI"/>
            </a:endParaRPr>
          </a:p>
          <a:p>
            <a:pPr marL="1605280" lvl="2" indent="-285750">
              <a:buFont typeface="Arial"/>
              <a:buChar char="•"/>
            </a:pPr>
            <a:r>
              <a:rPr lang="en-GB" sz="1700" dirty="0">
                <a:latin typeface="Segoe UI"/>
                <a:cs typeface="Segoe UI"/>
              </a:rPr>
              <a:t>Profit from defined accessories</a:t>
            </a:r>
            <a:endParaRPr lang="en-US" sz="1700" dirty="0">
              <a:latin typeface="Segoe UI"/>
              <a:cs typeface="Segoe UI"/>
            </a:endParaRPr>
          </a:p>
          <a:p>
            <a:pPr marL="1605280" lvl="2" indent="-285750">
              <a:buFont typeface="Arial"/>
              <a:buChar char="•"/>
            </a:pPr>
            <a:r>
              <a:rPr lang="en-GB" sz="1700" dirty="0">
                <a:latin typeface="Segoe UI"/>
                <a:cs typeface="Segoe UI"/>
              </a:rPr>
              <a:t>Profit from </a:t>
            </a:r>
            <a:r>
              <a:rPr lang="en-GB" sz="1700" dirty="0" err="1">
                <a:latin typeface="Segoe UI"/>
                <a:cs typeface="Segoe UI"/>
              </a:rPr>
              <a:t>TracKing</a:t>
            </a:r>
            <a:r>
              <a:rPr lang="en-GB" sz="1700" dirty="0">
                <a:latin typeface="Segoe UI"/>
                <a:cs typeface="Segoe UI"/>
              </a:rPr>
              <a:t> subscription (RRP-DNP)</a:t>
            </a:r>
            <a:endParaRPr lang="en-US" sz="1700" dirty="0">
              <a:latin typeface="Segoe UI"/>
              <a:cs typeface="Segoe UI"/>
            </a:endParaRPr>
          </a:p>
          <a:p>
            <a:endParaRPr lang="en-US" sz="1700" dirty="0">
              <a:latin typeface="Calibri"/>
              <a:cs typeface="Calibri"/>
            </a:endParaRPr>
          </a:p>
        </p:txBody>
      </p:sp>
      <p:sp>
        <p:nvSpPr>
          <p:cNvPr id="4" name="Slide Number Placeholder 3"/>
          <p:cNvSpPr>
            <a:spLocks noGrp="1"/>
          </p:cNvSpPr>
          <p:nvPr>
            <p:ph type="sldNum" sz="quarter" idx="5"/>
          </p:nvPr>
        </p:nvSpPr>
        <p:spPr/>
        <p:txBody>
          <a:bodyPr/>
          <a:lstStyle/>
          <a:p>
            <a:fld id="{F5CB30E0-54B6-4277-8E1B-AEF4AAD5D9DE}" type="slidenum">
              <a:rPr lang="en-US" smtClean="0"/>
              <a:pPr/>
              <a:t>75</a:t>
            </a:fld>
            <a:endParaRPr lang="en-US"/>
          </a:p>
        </p:txBody>
      </p:sp>
    </p:spTree>
    <p:extLst>
      <p:ext uri="{BB962C8B-B14F-4D97-AF65-F5344CB8AC3E}">
        <p14:creationId xmlns:p14="http://schemas.microsoft.com/office/powerpoint/2010/main" val="2840620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latin typeface="Calibri"/>
                <a:cs typeface="Calibri"/>
              </a:rPr>
              <a:t>Our electric experience starts with the purchase of an </a:t>
            </a:r>
            <a:r>
              <a:rPr lang="en-US" sz="1700" dirty="0" err="1">
                <a:latin typeface="Calibri"/>
                <a:cs typeface="Calibri"/>
              </a:rPr>
              <a:t>electic</a:t>
            </a:r>
            <a:r>
              <a:rPr lang="en-US" sz="1700" dirty="0">
                <a:latin typeface="Calibri"/>
                <a:cs typeface="Calibri"/>
              </a:rPr>
              <a:t> trailer, which while a great product, can be even better and provide even more added value if coupled with a full suite of services and solutions. Such as:</a:t>
            </a:r>
          </a:p>
          <a:p>
            <a:endParaRPr lang="en-US" sz="1700" dirty="0">
              <a:latin typeface="Calibri"/>
              <a:cs typeface="Calibri"/>
            </a:endParaRPr>
          </a:p>
          <a:p>
            <a:r>
              <a:rPr lang="en-US" sz="1700" dirty="0">
                <a:latin typeface="Calibri"/>
                <a:cs typeface="Calibri"/>
              </a:rPr>
              <a:t>-       Electric </a:t>
            </a:r>
            <a:r>
              <a:rPr lang="en-US" sz="1700" dirty="0" err="1">
                <a:latin typeface="Calibri"/>
                <a:cs typeface="Calibri"/>
              </a:rPr>
              <a:t>TracKing</a:t>
            </a:r>
            <a:r>
              <a:rPr lang="en-US" sz="1700" dirty="0">
                <a:latin typeface="Calibri"/>
                <a:cs typeface="Calibri"/>
              </a:rPr>
              <a:t> experience which allows you to put data at work </a:t>
            </a:r>
          </a:p>
          <a:p>
            <a:pPr marL="285750" indent="-285750">
              <a:buFont typeface="Calibri"/>
              <a:buChar char="-"/>
            </a:pPr>
            <a:r>
              <a:rPr lang="en-US" sz="1700" dirty="0">
                <a:latin typeface="Calibri"/>
                <a:cs typeface="Calibri"/>
              </a:rPr>
              <a:t>A full service contract for both the electric trailer and the battery pack. </a:t>
            </a:r>
            <a:endParaRPr lang="en-US" dirty="0">
              <a:cs typeface="Segoe UI" panose="020B0502040204020203" pitchFamily="34" charset="0"/>
            </a:endParaRPr>
          </a:p>
          <a:p>
            <a:pPr marL="285750" indent="-285750">
              <a:buFont typeface="Calibri"/>
              <a:buChar char="-"/>
            </a:pPr>
            <a:endParaRPr lang="en-US" sz="1700" dirty="0">
              <a:latin typeface="Calibri"/>
              <a:cs typeface="Calibri"/>
            </a:endParaRPr>
          </a:p>
          <a:p>
            <a:r>
              <a:rPr lang="en-US" sz="1700" dirty="0">
                <a:latin typeface="Calibri"/>
                <a:cs typeface="Calibri"/>
              </a:rPr>
              <a:t>And this is just the beginning, we aim to add more and more services as we are aware that electrification comes with opportunities and concerns. We want to provide a complete solution to our customers and position ourselves as electrification leaders.</a:t>
            </a:r>
          </a:p>
          <a:p>
            <a:endParaRPr lang="en-US" sz="1700" dirty="0">
              <a:latin typeface="Calibri"/>
              <a:cs typeface="Calibri"/>
            </a:endParaRPr>
          </a:p>
          <a:p>
            <a:r>
              <a:rPr lang="en-US" sz="1700" dirty="0">
                <a:latin typeface="Calibri"/>
                <a:cs typeface="Calibri"/>
              </a:rPr>
              <a:t>Let's go into some greater details on the two services mentioned above.   </a:t>
            </a:r>
            <a:endParaRPr lang="en-US" dirty="0"/>
          </a:p>
        </p:txBody>
      </p:sp>
      <p:sp>
        <p:nvSpPr>
          <p:cNvPr id="4" name="Slide Number Placeholder 3"/>
          <p:cNvSpPr>
            <a:spLocks noGrp="1"/>
          </p:cNvSpPr>
          <p:nvPr>
            <p:ph type="sldNum" sz="quarter" idx="5"/>
          </p:nvPr>
        </p:nvSpPr>
        <p:spPr/>
        <p:txBody>
          <a:bodyPr/>
          <a:lstStyle/>
          <a:p>
            <a:fld id="{F5CB30E0-54B6-4277-8E1B-AEF4AAD5D9DE}" type="slidenum">
              <a:rPr lang="en-US" smtClean="0"/>
              <a:pPr/>
              <a:t>76</a:t>
            </a:fld>
            <a:endParaRPr lang="en-US"/>
          </a:p>
        </p:txBody>
      </p:sp>
    </p:spTree>
    <p:extLst>
      <p:ext uri="{BB962C8B-B14F-4D97-AF65-F5344CB8AC3E}">
        <p14:creationId xmlns:p14="http://schemas.microsoft.com/office/powerpoint/2010/main" val="4263730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latin typeface="Calibri"/>
                <a:cs typeface="Calibri"/>
              </a:rPr>
              <a:t>From our conversations with customers, access to electric data is critical for the adoption of electric TRUs. Customers are mainly concerned if the range provided by the battery is sufficient to reach the final destination without a loss in goods quality. Moreover, they are interested in understanding historic data about their reefer unit and in case of excursions to be able to remotely intervene. A key request was to have a simple and intuitive driver interface. </a:t>
            </a:r>
            <a:endParaRPr lang="en-US" dirty="0"/>
          </a:p>
          <a:p>
            <a:endParaRPr lang="en-US" sz="1700" dirty="0">
              <a:latin typeface="Calibri"/>
              <a:cs typeface="Calibri"/>
            </a:endParaRPr>
          </a:p>
          <a:p>
            <a:r>
              <a:rPr lang="en-US" sz="1700" dirty="0">
                <a:latin typeface="Calibri"/>
                <a:cs typeface="Calibri"/>
              </a:rPr>
              <a:t>With this in mind, we have designed </a:t>
            </a:r>
            <a:r>
              <a:rPr lang="en-US" sz="1700">
                <a:latin typeface="Segoe UI"/>
                <a:cs typeface="Segoe UI"/>
              </a:rPr>
              <a:t>an intuitive, customizable, user-friendly and action-based user experience</a:t>
            </a:r>
            <a:endParaRPr lang="en-US" sz="1700" dirty="0">
              <a:latin typeface="Segoe UI"/>
              <a:cs typeface="Segoe UI"/>
            </a:endParaRPr>
          </a:p>
        </p:txBody>
      </p:sp>
      <p:sp>
        <p:nvSpPr>
          <p:cNvPr id="4" name="Slide Number Placeholder 3"/>
          <p:cNvSpPr>
            <a:spLocks noGrp="1"/>
          </p:cNvSpPr>
          <p:nvPr>
            <p:ph type="sldNum" sz="quarter" idx="5"/>
          </p:nvPr>
        </p:nvSpPr>
        <p:spPr/>
        <p:txBody>
          <a:bodyPr/>
          <a:lstStyle/>
          <a:p>
            <a:fld id="{F5CB30E0-54B6-4277-8E1B-AEF4AAD5D9DE}" type="slidenum">
              <a:rPr lang="en-US" smtClean="0"/>
              <a:pPr/>
              <a:t>77</a:t>
            </a:fld>
            <a:endParaRPr lang="en-US"/>
          </a:p>
        </p:txBody>
      </p:sp>
    </p:spTree>
    <p:extLst>
      <p:ext uri="{BB962C8B-B14F-4D97-AF65-F5344CB8AC3E}">
        <p14:creationId xmlns:p14="http://schemas.microsoft.com/office/powerpoint/2010/main" val="1907292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latin typeface="Segoe UI"/>
                <a:cs typeface="Segoe UI"/>
              </a:rPr>
              <a:t>We are not providing you only an electric trailer, but we provide you a connected and smart axle package which allows you to fully grasp the benefits of electrification while delivering your cargo on optimal conditions; </a:t>
            </a:r>
            <a:endParaRPr lang="en-US"/>
          </a:p>
          <a:p>
            <a:endParaRPr lang="en-US" sz="1700" dirty="0">
              <a:cs typeface="Segoe UI"/>
            </a:endParaRPr>
          </a:p>
          <a:p>
            <a:r>
              <a:rPr lang="en-US" sz="1700" dirty="0">
                <a:latin typeface="Segoe UI"/>
                <a:cs typeface="Segoe UI"/>
              </a:rPr>
              <a:t>A connected and smart axle package allows you to, among others:               </a:t>
            </a:r>
            <a:endParaRPr lang="en-US" sz="1700" dirty="0">
              <a:cs typeface="Segoe UI"/>
            </a:endParaRPr>
          </a:p>
          <a:p>
            <a:r>
              <a:rPr lang="en-US" sz="1700" dirty="0">
                <a:latin typeface="Segoe UI"/>
                <a:cs typeface="Segoe UI"/>
              </a:rPr>
              <a:t>            </a:t>
            </a:r>
          </a:p>
          <a:p>
            <a:r>
              <a:rPr lang="en-US" sz="1700" b="1" dirty="0">
                <a:latin typeface="Segoe UI"/>
                <a:cs typeface="Segoe UI"/>
              </a:rPr>
              <a:t>Downtime prevention</a:t>
            </a:r>
          </a:p>
          <a:p>
            <a:r>
              <a:rPr lang="en-US" sz="1700" dirty="0">
                <a:latin typeface="Segoe UI"/>
                <a:cs typeface="Segoe UI"/>
              </a:rPr>
              <a:t>•Having full visibility on the alarms, you can take immediate action to prevent further damage and decrease downtime</a:t>
            </a:r>
          </a:p>
          <a:p>
            <a:r>
              <a:rPr lang="en-US" sz="1700" dirty="0">
                <a:latin typeface="Segoe UI"/>
                <a:cs typeface="Segoe UI"/>
              </a:rPr>
              <a:t>•We do not only tell you what is happening, we also provide you with a recommendation</a:t>
            </a:r>
          </a:p>
          <a:p>
            <a:r>
              <a:rPr lang="en-US" sz="1700" dirty="0">
                <a:latin typeface="Segoe UI"/>
                <a:cs typeface="Segoe UI"/>
              </a:rPr>
              <a:t>•24/7 monitoring services</a:t>
            </a:r>
          </a:p>
          <a:p>
            <a:endParaRPr lang="en-US" sz="1700" dirty="0">
              <a:latin typeface="Segoe UI"/>
              <a:cs typeface="Segoe UI"/>
            </a:endParaRPr>
          </a:p>
          <a:p>
            <a:r>
              <a:rPr lang="en-US" sz="1700" b="1" dirty="0">
                <a:latin typeface="Segoe UI"/>
                <a:cs typeface="Segoe UI"/>
              </a:rPr>
              <a:t>Enhanced Power management solutions:</a:t>
            </a:r>
          </a:p>
          <a:p>
            <a:r>
              <a:rPr lang="en-US" sz="1700" dirty="0">
                <a:latin typeface="Segoe UI"/>
                <a:cs typeface="Segoe UI"/>
              </a:rPr>
              <a:t>•What would be an electric unit without a proper interface, website and mobile app designed to enhance your electric experience and alleviate any anxiety due to range or load loss;</a:t>
            </a:r>
          </a:p>
          <a:p>
            <a:r>
              <a:rPr lang="en-US" sz="1700" dirty="0">
                <a:latin typeface="Segoe UI"/>
                <a:cs typeface="Segoe UI"/>
              </a:rPr>
              <a:t>•</a:t>
            </a:r>
          </a:p>
          <a:p>
            <a:r>
              <a:rPr lang="en-US" sz="1700" b="1" dirty="0">
                <a:latin typeface="Segoe UI"/>
                <a:cs typeface="Segoe UI"/>
              </a:rPr>
              <a:t>  Fleet optimization</a:t>
            </a:r>
          </a:p>
          <a:p>
            <a:r>
              <a:rPr lang="en-US" sz="1700" dirty="0">
                <a:latin typeface="Segoe UI"/>
                <a:cs typeface="Segoe UI"/>
              </a:rPr>
              <a:t>•By always knowing critical battery status information such as autonomy , full charging time or power source, you can better manage your fleet utilization</a:t>
            </a:r>
          </a:p>
          <a:p>
            <a:r>
              <a:rPr lang="en-US" sz="1700" dirty="0">
                <a:latin typeface="Segoe UI"/>
                <a:cs typeface="Segoe UI"/>
              </a:rPr>
              <a:t>•It allows you to monitor your electric reefer fleet by always knowing reefers on the move/stand-by/charging</a:t>
            </a:r>
          </a:p>
          <a:p>
            <a:r>
              <a:rPr lang="en-US" sz="1700" dirty="0">
                <a:latin typeface="Segoe UI"/>
                <a:cs typeface="Segoe UI"/>
              </a:rPr>
              <a:t>•Full reporting module which allows you to analyze your electric reefer past operation. You have full traceability on your electric reefer fleet operations.</a:t>
            </a:r>
          </a:p>
          <a:p>
            <a:r>
              <a:rPr lang="en-US" sz="1700" dirty="0">
                <a:latin typeface="Segoe UI"/>
                <a:cs typeface="Segoe UI"/>
              </a:rPr>
              <a:t>            </a:t>
            </a:r>
          </a:p>
          <a:p>
            <a:r>
              <a:rPr lang="en-US" sz="1700" b="1" dirty="0">
                <a:latin typeface="Segoe UI"/>
                <a:cs typeface="Segoe UI"/>
              </a:rPr>
              <a:t> Load protection</a:t>
            </a:r>
          </a:p>
          <a:p>
            <a:r>
              <a:rPr lang="en-US" sz="1700" dirty="0">
                <a:latin typeface="Segoe UI"/>
                <a:cs typeface="Segoe UI"/>
              </a:rPr>
              <a:t>•Visibility on your Electric Reefer battery level that allows you to take the best proactive measures for protecting the load</a:t>
            </a:r>
          </a:p>
          <a:p>
            <a:r>
              <a:rPr lang="en-US" sz="1700" dirty="0">
                <a:latin typeface="Segoe UI"/>
                <a:cs typeface="Segoe UI"/>
              </a:rPr>
              <a:t> </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F5CB30E0-54B6-4277-8E1B-AEF4AAD5D9DE}" type="slidenum">
              <a:rPr lang="en-US" smtClean="0"/>
              <a:pPr/>
              <a:t>78</a:t>
            </a:fld>
            <a:endParaRPr lang="en-US"/>
          </a:p>
        </p:txBody>
      </p:sp>
    </p:spTree>
    <p:extLst>
      <p:ext uri="{BB962C8B-B14F-4D97-AF65-F5344CB8AC3E}">
        <p14:creationId xmlns:p14="http://schemas.microsoft.com/office/powerpoint/2010/main" val="1319546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5CB30E0-54B6-4277-8E1B-AEF4AAD5D9DE}" type="slidenum">
              <a:rPr lang="en-US" smtClean="0"/>
              <a:pPr/>
              <a:t>4</a:t>
            </a:fld>
            <a:endParaRPr lang="en-US" dirty="0"/>
          </a:p>
        </p:txBody>
      </p:sp>
    </p:spTree>
    <p:extLst>
      <p:ext uri="{BB962C8B-B14F-4D97-AF65-F5344CB8AC3E}">
        <p14:creationId xmlns:p14="http://schemas.microsoft.com/office/powerpoint/2010/main" val="10907564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latin typeface="Segoe UI"/>
                <a:cs typeface="Segoe UI"/>
              </a:rPr>
              <a:t>Together with </a:t>
            </a:r>
            <a:r>
              <a:rPr lang="en-US" sz="1700" dirty="0" err="1">
                <a:latin typeface="Segoe UI"/>
                <a:cs typeface="Segoe UI"/>
              </a:rPr>
              <a:t>EnergE</a:t>
            </a:r>
            <a:r>
              <a:rPr lang="en-US" sz="1700" dirty="0">
                <a:latin typeface="Segoe UI"/>
                <a:cs typeface="Segoe UI"/>
              </a:rPr>
              <a:t> battery pack, a </a:t>
            </a:r>
            <a:r>
              <a:rPr lang="en-US" sz="1700" dirty="0" err="1">
                <a:latin typeface="Segoe UI"/>
                <a:cs typeface="Segoe UI"/>
              </a:rPr>
              <a:t>ComfortPlus</a:t>
            </a:r>
            <a:r>
              <a:rPr lang="en-US" sz="1700" dirty="0">
                <a:latin typeface="Segoe UI"/>
                <a:cs typeface="Segoe UI"/>
              </a:rPr>
              <a:t> service agreement will be offered which can cover the complete repair &amp; maintenance on the </a:t>
            </a:r>
            <a:r>
              <a:rPr lang="en-US" sz="1700" dirty="0" err="1">
                <a:latin typeface="Segoe UI"/>
                <a:cs typeface="Segoe UI"/>
              </a:rPr>
              <a:t>EnergE</a:t>
            </a:r>
            <a:r>
              <a:rPr lang="en-US" sz="1700" dirty="0">
                <a:latin typeface="Segoe UI"/>
                <a:cs typeface="Segoe UI"/>
              </a:rPr>
              <a:t> pack up to 10 years. </a:t>
            </a:r>
          </a:p>
          <a:p>
            <a:r>
              <a:rPr lang="en-US" sz="1700" dirty="0">
                <a:latin typeface="Segoe UI"/>
                <a:cs typeface="Segoe UI"/>
              </a:rPr>
              <a:t>It covers up the guarantee on battery state of health at 70% level throughout the contract and the customer can opt in for higher number of full battery cycles. </a:t>
            </a:r>
          </a:p>
          <a:p>
            <a:r>
              <a:rPr lang="en-US" sz="1700" dirty="0">
                <a:latin typeface="Segoe UI"/>
                <a:cs typeface="Segoe UI"/>
              </a:rPr>
              <a:t>Also this can be combined into one contract together with our TRUs that the customer can have one invoice for complete coverage on both reefer and </a:t>
            </a:r>
            <a:r>
              <a:rPr lang="en-US" sz="1700" dirty="0" err="1">
                <a:latin typeface="Segoe UI"/>
                <a:cs typeface="Segoe UI"/>
              </a:rPr>
              <a:t>EnergE</a:t>
            </a:r>
            <a:r>
              <a:rPr lang="en-US" sz="1700" dirty="0">
                <a:latin typeface="Segoe UI"/>
                <a:cs typeface="Segoe UI"/>
              </a:rPr>
              <a:t> pack for the duration. </a:t>
            </a:r>
          </a:p>
          <a:p>
            <a:r>
              <a:rPr lang="en-US" sz="1700" dirty="0">
                <a:latin typeface="Segoe UI"/>
                <a:cs typeface="Segoe UI"/>
              </a:rPr>
              <a:t>Together with 24/7 Fleet Monitoring, the customer can ensure maximum uptime, cargo protection and battery condition with real time monitoring performed by </a:t>
            </a:r>
            <a:r>
              <a:rPr lang="en-US" sz="1700" dirty="0" err="1">
                <a:latin typeface="Segoe UI"/>
                <a:cs typeface="Segoe UI"/>
              </a:rPr>
              <a:t>Thermo</a:t>
            </a:r>
            <a:r>
              <a:rPr lang="en-US" sz="1700" dirty="0">
                <a:latin typeface="Segoe UI"/>
                <a:cs typeface="Segoe UI"/>
              </a:rPr>
              <a:t> King experts. </a:t>
            </a:r>
          </a:p>
          <a:p>
            <a:r>
              <a:rPr lang="en-US" sz="1700" dirty="0">
                <a:latin typeface="Segoe UI"/>
                <a:cs typeface="Segoe UI"/>
              </a:rPr>
              <a:t> </a:t>
            </a:r>
          </a:p>
          <a:p>
            <a:r>
              <a:rPr lang="en-US" sz="1700" dirty="0">
                <a:latin typeface="Segoe UI"/>
                <a:cs typeface="Segoe UI"/>
              </a:rPr>
              <a:t>* </a:t>
            </a:r>
            <a:r>
              <a:rPr lang="en-US" sz="1700" dirty="0" err="1">
                <a:latin typeface="Segoe UI"/>
                <a:cs typeface="Segoe UI"/>
              </a:rPr>
              <a:t>eAxle</a:t>
            </a:r>
            <a:r>
              <a:rPr lang="en-US" sz="1700" dirty="0">
                <a:latin typeface="Segoe UI"/>
                <a:cs typeface="Segoe UI"/>
              </a:rPr>
              <a:t> not covered </a:t>
            </a:r>
          </a:p>
          <a:p>
            <a:r>
              <a:rPr lang="en-US" sz="1700" dirty="0">
                <a:latin typeface="Segoe UI"/>
                <a:cs typeface="Segoe UI"/>
              </a:rPr>
              <a:t>* If the usage deviates from initial input, additional charge may apply </a:t>
            </a:r>
          </a:p>
          <a:p>
            <a:r>
              <a:rPr lang="en-US" sz="1700" dirty="0">
                <a:latin typeface="Segoe UI"/>
                <a:cs typeface="Segoe UI"/>
              </a:rPr>
              <a:t>* Details of service contract may change prior to the launch of the </a:t>
            </a:r>
            <a:r>
              <a:rPr lang="en-US" sz="1700" dirty="0" err="1">
                <a:latin typeface="Segoe UI"/>
                <a:cs typeface="Segoe UI"/>
              </a:rPr>
              <a:t>EnergE</a:t>
            </a:r>
            <a:r>
              <a:rPr lang="en-US" sz="1700" dirty="0">
                <a:latin typeface="Segoe UI"/>
                <a:cs typeface="Segoe UI"/>
              </a:rPr>
              <a:t> pack </a:t>
            </a:r>
          </a:p>
          <a:p>
            <a:r>
              <a:rPr lang="en-US" sz="1700" dirty="0">
                <a:latin typeface="Segoe UI"/>
                <a:cs typeface="Segoe UI"/>
              </a:rPr>
              <a:t> </a:t>
            </a:r>
          </a:p>
          <a:p>
            <a:endParaRPr lang="en-US" dirty="0"/>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F5CB30E0-54B6-4277-8E1B-AEF4AAD5D9DE}" type="slidenum">
              <a:rPr lang="en-US" smtClean="0"/>
              <a:pPr/>
              <a:t>80</a:t>
            </a:fld>
            <a:endParaRPr lang="en-US"/>
          </a:p>
        </p:txBody>
      </p:sp>
    </p:spTree>
    <p:extLst>
      <p:ext uri="{BB962C8B-B14F-4D97-AF65-F5344CB8AC3E}">
        <p14:creationId xmlns:p14="http://schemas.microsoft.com/office/powerpoint/2010/main" val="23063173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F5CB30E0-54B6-4277-8E1B-AEF4AAD5D9DE}" type="slidenum">
              <a:rPr lang="en-US" smtClean="0"/>
              <a:pPr/>
              <a:t>81</a:t>
            </a:fld>
            <a:endParaRPr lang="en-US"/>
          </a:p>
        </p:txBody>
      </p:sp>
    </p:spTree>
    <p:extLst>
      <p:ext uri="{BB962C8B-B14F-4D97-AF65-F5344CB8AC3E}">
        <p14:creationId xmlns:p14="http://schemas.microsoft.com/office/powerpoint/2010/main" val="560558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1143000"/>
            <a:ext cx="6127750" cy="3086100"/>
          </a:xfrm>
        </p:spPr>
      </p:sp>
      <p:sp>
        <p:nvSpPr>
          <p:cNvPr id="3" name="Notes Placeholder 2"/>
          <p:cNvSpPr>
            <a:spLocks noGrp="1"/>
          </p:cNvSpPr>
          <p:nvPr>
            <p:ph type="body" idx="1"/>
          </p:nvPr>
        </p:nvSpPr>
        <p:spPr/>
        <p:txBody>
          <a:bodyPr/>
          <a:lstStyle/>
          <a:p>
            <a:r>
              <a:rPr lang="en-IE"/>
              <a:t>Other incoming units to watch out for are Mitsubishi and Daikin which are coming to Market with fully electric units.</a:t>
            </a:r>
          </a:p>
          <a:p>
            <a:r>
              <a:rPr lang="en-IE"/>
              <a:t>Further information on competitive units to come for specific unit training.</a:t>
            </a:r>
          </a:p>
        </p:txBody>
      </p:sp>
      <p:sp>
        <p:nvSpPr>
          <p:cNvPr id="4" name="Slide Number Placeholder 3"/>
          <p:cNvSpPr>
            <a:spLocks noGrp="1"/>
          </p:cNvSpPr>
          <p:nvPr>
            <p:ph type="sldNum" sz="quarter" idx="5"/>
          </p:nvPr>
        </p:nvSpPr>
        <p:spPr/>
        <p:txBody>
          <a:bodyPr/>
          <a:lstStyle/>
          <a:p>
            <a:fld id="{CE245779-CAE9-490F-80CD-EE822359CD4E}" type="slidenum">
              <a:rPr lang="en-IE" smtClean="0"/>
              <a:t>82</a:t>
            </a:fld>
            <a:endParaRPr lang="en-IE"/>
          </a:p>
        </p:txBody>
      </p:sp>
    </p:spTree>
    <p:extLst>
      <p:ext uri="{BB962C8B-B14F-4D97-AF65-F5344CB8AC3E}">
        <p14:creationId xmlns:p14="http://schemas.microsoft.com/office/powerpoint/2010/main" val="4061383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F5CB30E0-54B6-4277-8E1B-AEF4AAD5D9DE}" type="slidenum">
              <a:rPr lang="en-US" smtClean="0"/>
              <a:pPr/>
              <a:t>83</a:t>
            </a:fld>
            <a:endParaRPr lang="en-US"/>
          </a:p>
        </p:txBody>
      </p:sp>
    </p:spTree>
    <p:extLst>
      <p:ext uri="{BB962C8B-B14F-4D97-AF65-F5344CB8AC3E}">
        <p14:creationId xmlns:p14="http://schemas.microsoft.com/office/powerpoint/2010/main" val="3944328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F5CB30E0-54B6-4277-8E1B-AEF4AAD5D9DE}" type="slidenum">
              <a:rPr lang="en-US" smtClean="0"/>
              <a:pPr/>
              <a:t>85</a:t>
            </a:fld>
            <a:endParaRPr lang="en-US"/>
          </a:p>
        </p:txBody>
      </p:sp>
    </p:spTree>
    <p:extLst>
      <p:ext uri="{BB962C8B-B14F-4D97-AF65-F5344CB8AC3E}">
        <p14:creationId xmlns:p14="http://schemas.microsoft.com/office/powerpoint/2010/main" val="3957165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1143000"/>
            <a:ext cx="6127750" cy="3086100"/>
          </a:xfrm>
        </p:spPr>
      </p:sp>
      <p:sp>
        <p:nvSpPr>
          <p:cNvPr id="3" name="Notes Placeholder 2"/>
          <p:cNvSpPr>
            <a:spLocks noGrp="1"/>
          </p:cNvSpPr>
          <p:nvPr>
            <p:ph type="body" idx="1"/>
          </p:nvPr>
        </p:nvSpPr>
        <p:spPr/>
        <p:txBody>
          <a:bodyPr/>
          <a:lstStyle/>
          <a:p>
            <a:r>
              <a:rPr lang="en-IE"/>
              <a:t>Other incoming units to watch out for are Mitsubishi and Daikin which are coming to Market with fully electric units.</a:t>
            </a:r>
          </a:p>
          <a:p>
            <a:r>
              <a:rPr lang="en-IE"/>
              <a:t>Further information on competitive units to come for specific unit training.</a:t>
            </a:r>
          </a:p>
        </p:txBody>
      </p:sp>
      <p:sp>
        <p:nvSpPr>
          <p:cNvPr id="4" name="Slide Number Placeholder 3"/>
          <p:cNvSpPr>
            <a:spLocks noGrp="1"/>
          </p:cNvSpPr>
          <p:nvPr>
            <p:ph type="sldNum" sz="quarter" idx="5"/>
          </p:nvPr>
        </p:nvSpPr>
        <p:spPr/>
        <p:txBody>
          <a:bodyPr/>
          <a:lstStyle/>
          <a:p>
            <a:fld id="{CE245779-CAE9-490F-80CD-EE822359CD4E}" type="slidenum">
              <a:rPr lang="en-IE" smtClean="0"/>
              <a:t>86</a:t>
            </a:fld>
            <a:endParaRPr lang="en-IE"/>
          </a:p>
        </p:txBody>
      </p:sp>
    </p:spTree>
    <p:extLst>
      <p:ext uri="{BB962C8B-B14F-4D97-AF65-F5344CB8AC3E}">
        <p14:creationId xmlns:p14="http://schemas.microsoft.com/office/powerpoint/2010/main" val="1531907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1143000"/>
            <a:ext cx="612775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E245779-CAE9-490F-80CD-EE822359CD4E}" type="slidenum">
              <a:rPr lang="en-IE" smtClean="0"/>
              <a:t>96</a:t>
            </a:fld>
            <a:endParaRPr lang="en-IE"/>
          </a:p>
        </p:txBody>
      </p:sp>
    </p:spTree>
    <p:extLst>
      <p:ext uri="{BB962C8B-B14F-4D97-AF65-F5344CB8AC3E}">
        <p14:creationId xmlns:p14="http://schemas.microsoft.com/office/powerpoint/2010/main" val="1220412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F5CB30E0-54B6-4277-8E1B-AEF4AAD5D9DE}" type="slidenum">
              <a:rPr lang="en-US" smtClean="0"/>
              <a:pPr/>
              <a:t>98</a:t>
            </a:fld>
            <a:endParaRPr lang="en-US"/>
          </a:p>
        </p:txBody>
      </p:sp>
    </p:spTree>
    <p:extLst>
      <p:ext uri="{BB962C8B-B14F-4D97-AF65-F5344CB8AC3E}">
        <p14:creationId xmlns:p14="http://schemas.microsoft.com/office/powerpoint/2010/main" val="7582107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F5CB30E0-54B6-4277-8E1B-AEF4AAD5D9DE}" type="slidenum">
              <a:rPr lang="en-US" smtClean="0"/>
              <a:pPr/>
              <a:t>105</a:t>
            </a:fld>
            <a:endParaRPr lang="en-US"/>
          </a:p>
        </p:txBody>
      </p:sp>
    </p:spTree>
    <p:extLst>
      <p:ext uri="{BB962C8B-B14F-4D97-AF65-F5344CB8AC3E}">
        <p14:creationId xmlns:p14="http://schemas.microsoft.com/office/powerpoint/2010/main" val="17469275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F5CB30E0-54B6-4277-8E1B-AEF4AAD5D9DE}" type="slidenum">
              <a:rPr lang="en-US" smtClean="0"/>
              <a:pPr/>
              <a:t>109</a:t>
            </a:fld>
            <a:endParaRPr lang="en-US"/>
          </a:p>
        </p:txBody>
      </p:sp>
    </p:spTree>
    <p:extLst>
      <p:ext uri="{BB962C8B-B14F-4D97-AF65-F5344CB8AC3E}">
        <p14:creationId xmlns:p14="http://schemas.microsoft.com/office/powerpoint/2010/main" val="98458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To </a:t>
            </a:r>
            <a:r>
              <a:rPr lang="en-IE" dirty="0"/>
              <a:t>achieve target of 55% GHG reduction by 2030 the</a:t>
            </a:r>
            <a:r>
              <a:rPr lang="en-US" dirty="0"/>
              <a:t> industry will need to:</a:t>
            </a:r>
            <a:endParaRPr lang="en-IE" dirty="0"/>
          </a:p>
          <a:p>
            <a:pPr marL="933240" lvl="1" indent="-457200">
              <a:buFont typeface="Arial" panose="020B0604020202020204" pitchFamily="34" charset="0"/>
              <a:buChar char="•"/>
            </a:pPr>
            <a:r>
              <a:rPr lang="en-IE" dirty="0"/>
              <a:t>Improve diesel technology (by 10-15%) of long-haul trucks</a:t>
            </a:r>
          </a:p>
          <a:p>
            <a:pPr marL="933240" lvl="1" indent="-457200">
              <a:buFont typeface="Arial" panose="020B0604020202020204" pitchFamily="34" charset="0"/>
              <a:buChar char="•"/>
            </a:pPr>
            <a:r>
              <a:rPr lang="en-IE" dirty="0"/>
              <a:t>Increase share of Battery Electric Truck (BET)/ Fuel Cell Electric trucks (FCET) </a:t>
            </a:r>
          </a:p>
          <a:p>
            <a:pPr lvl="2"/>
            <a:r>
              <a:rPr lang="en-IE" dirty="0"/>
              <a:t>Around 50-60% of all new HDV (Heavy duty vehicles) sales being zero emission vehicles</a:t>
            </a:r>
          </a:p>
          <a:p>
            <a:endParaRPr lang="en-IE" dirty="0"/>
          </a:p>
        </p:txBody>
      </p:sp>
      <p:sp>
        <p:nvSpPr>
          <p:cNvPr id="4" name="Slide Number Placeholder 3"/>
          <p:cNvSpPr>
            <a:spLocks noGrp="1"/>
          </p:cNvSpPr>
          <p:nvPr>
            <p:ph type="sldNum" sz="quarter" idx="5"/>
          </p:nvPr>
        </p:nvSpPr>
        <p:spPr/>
        <p:txBody>
          <a:bodyPr/>
          <a:lstStyle/>
          <a:p>
            <a:fld id="{F5CB30E0-54B6-4277-8E1B-AEF4AAD5D9DE}" type="slidenum">
              <a:rPr lang="en-US" smtClean="0"/>
              <a:pPr/>
              <a:t>6</a:t>
            </a:fld>
            <a:endParaRPr lang="en-US" dirty="0"/>
          </a:p>
        </p:txBody>
      </p:sp>
    </p:spTree>
    <p:extLst>
      <p:ext uri="{BB962C8B-B14F-4D97-AF65-F5344CB8AC3E}">
        <p14:creationId xmlns:p14="http://schemas.microsoft.com/office/powerpoint/2010/main" val="4172988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IE" sz="1100" dirty="0">
                <a:latin typeface="+mn-lt"/>
              </a:rPr>
              <a:t>Example: Mercedes </a:t>
            </a:r>
            <a:r>
              <a:rPr lang="en-IE" sz="1100" dirty="0" err="1">
                <a:latin typeface="+mn-lt"/>
              </a:rPr>
              <a:t>eActros</a:t>
            </a:r>
            <a:r>
              <a:rPr lang="en-IE" sz="1100" dirty="0">
                <a:latin typeface="+mn-lt"/>
              </a:rPr>
              <a:t> 300 (current) = 220km range autonomy + 1h15 charging time </a:t>
            </a:r>
            <a:r>
              <a:rPr lang="en-IE" sz="1100" dirty="0" err="1">
                <a:latin typeface="+mn-lt"/>
              </a:rPr>
              <a:t>è</a:t>
            </a:r>
            <a:r>
              <a:rPr lang="en-IE" sz="1100" dirty="0">
                <a:latin typeface="+mn-lt"/>
              </a:rPr>
              <a:t> </a:t>
            </a:r>
            <a:r>
              <a:rPr lang="en-IE" sz="1100" dirty="0" err="1">
                <a:latin typeface="+mn-lt"/>
              </a:rPr>
              <a:t>eActros</a:t>
            </a:r>
            <a:r>
              <a:rPr lang="en-IE" sz="1100" dirty="0">
                <a:latin typeface="+mn-lt"/>
              </a:rPr>
              <a:t> Long Haul 2024 = 500km range autonomy + &lt;0h30 charging time</a:t>
            </a:r>
          </a:p>
          <a:p>
            <a:endParaRPr lang="en-IE" dirty="0"/>
          </a:p>
          <a:p>
            <a:pPr>
              <a:spcBef>
                <a:spcPts val="806"/>
              </a:spcBef>
            </a:pPr>
            <a:r>
              <a:rPr lang="en-IE" sz="1600" dirty="0">
                <a:latin typeface="Calibri" panose="020F0502020204030204" pitchFamily="34" charset="0"/>
                <a:cs typeface="Calibri" panose="020F0502020204030204" pitchFamily="34" charset="0"/>
              </a:rPr>
              <a:t>Significant development to solutions ready for the market </a:t>
            </a:r>
          </a:p>
          <a:p>
            <a:pPr>
              <a:spcBef>
                <a:spcPts val="806"/>
              </a:spcBef>
            </a:pPr>
            <a:r>
              <a:rPr lang="en-IE" sz="1600" dirty="0">
                <a:latin typeface="Calibri" panose="020F0502020204030204" pitchFamily="34" charset="0"/>
                <a:cs typeface="Calibri" panose="020F0502020204030204" pitchFamily="34" charset="0"/>
              </a:rPr>
              <a:t>Noise reduction for access to LEZ and ULEZ and lighter units</a:t>
            </a:r>
          </a:p>
          <a:p>
            <a:pPr>
              <a:spcBef>
                <a:spcPts val="806"/>
              </a:spcBef>
            </a:pPr>
            <a:r>
              <a:rPr lang="en-IE" sz="1600" dirty="0">
                <a:latin typeface="Calibri" panose="020F0502020204030204" pitchFamily="34" charset="0"/>
                <a:cs typeface="Calibri" panose="020F0502020204030204" pitchFamily="34" charset="0"/>
              </a:rPr>
              <a:t>Autonomous solutions for the trailer independent to the tractor</a:t>
            </a:r>
          </a:p>
          <a:p>
            <a:pPr>
              <a:spcBef>
                <a:spcPts val="806"/>
              </a:spcBef>
            </a:pPr>
            <a:r>
              <a:rPr lang="en-IE" sz="1600" dirty="0">
                <a:latin typeface="Calibri" panose="020F0502020204030204" pitchFamily="34" charset="0"/>
                <a:cs typeface="Calibri" panose="020F0502020204030204" pitchFamily="34" charset="0"/>
              </a:rPr>
              <a:t>Axle power, Full Battery, Solar panel…</a:t>
            </a:r>
          </a:p>
          <a:p>
            <a:r>
              <a:rPr lang="en-IE" sz="1600" dirty="0">
                <a:latin typeface="Calibri" panose="020F0502020204030204" pitchFamily="34" charset="0"/>
                <a:cs typeface="Calibri" panose="020F0502020204030204" pitchFamily="34" charset="0"/>
              </a:rPr>
              <a:t>Fuel cell technology on both the tractor and TRU </a:t>
            </a:r>
          </a:p>
          <a:p>
            <a:pPr marL="0" indent="0">
              <a:buNone/>
            </a:pPr>
            <a:endParaRPr lang="en-IE" sz="1600" dirty="0">
              <a:latin typeface="Calibri" panose="020F0502020204030204" pitchFamily="34" charset="0"/>
              <a:cs typeface="Calibri" panose="020F0502020204030204" pitchFamily="34" charset="0"/>
            </a:endParaRPr>
          </a:p>
          <a:p>
            <a:pPr marL="0" indent="0">
              <a:buNone/>
            </a:pPr>
            <a:endParaRPr lang="en-IE" sz="1600" dirty="0">
              <a:latin typeface="Calibri" panose="020F0502020204030204" pitchFamily="34" charset="0"/>
              <a:cs typeface="Calibri" panose="020F0502020204030204" pitchFamily="34" charset="0"/>
            </a:endParaRPr>
          </a:p>
          <a:p>
            <a:pPr marL="0" indent="0">
              <a:buNone/>
            </a:pPr>
            <a:endParaRPr lang="en-IE" sz="1600" dirty="0">
              <a:latin typeface="Calibri" panose="020F0502020204030204" pitchFamily="34" charset="0"/>
              <a:cs typeface="Calibri" panose="020F0502020204030204" pitchFamily="34" charset="0"/>
            </a:endParaRPr>
          </a:p>
          <a:p>
            <a:r>
              <a:rPr lang="en-IE" sz="1600" dirty="0">
                <a:latin typeface="Calibri" panose="020F0502020204030204" pitchFamily="34" charset="0"/>
                <a:cs typeface="Calibri" panose="020F0502020204030204" pitchFamily="34" charset="0"/>
              </a:rPr>
              <a:t> Electrification allowing more entries in small, medium and large trucks</a:t>
            </a:r>
          </a:p>
          <a:p>
            <a:endParaRPr lang="en-IE" sz="1600" dirty="0">
              <a:latin typeface="Calibri" panose="020F0502020204030204" pitchFamily="34" charset="0"/>
              <a:cs typeface="Calibri" panose="020F0502020204030204" pitchFamily="34" charset="0"/>
            </a:endParaRPr>
          </a:p>
          <a:p>
            <a:r>
              <a:rPr lang="en-IE" sz="1600" dirty="0">
                <a:latin typeface="Calibri" panose="020F0502020204030204" pitchFamily="34" charset="0"/>
                <a:cs typeface="Calibri" panose="020F0502020204030204" pitchFamily="34" charset="0"/>
              </a:rPr>
              <a:t>Competitors going towards offering telematics as standard e.g. Carrier</a:t>
            </a:r>
          </a:p>
          <a:p>
            <a:r>
              <a:rPr lang="en-IE" sz="1600" dirty="0">
                <a:latin typeface="Calibri" panose="020F0502020204030204" pitchFamily="34" charset="0"/>
                <a:cs typeface="Calibri" panose="020F0502020204030204" pitchFamily="34" charset="0"/>
              </a:rPr>
              <a:t>All players looking for value add with connectivity</a:t>
            </a:r>
          </a:p>
          <a:p>
            <a:endParaRPr lang="en-IE" dirty="0"/>
          </a:p>
        </p:txBody>
      </p:sp>
      <p:sp>
        <p:nvSpPr>
          <p:cNvPr id="4" name="Slide Number Placeholder 3"/>
          <p:cNvSpPr>
            <a:spLocks noGrp="1"/>
          </p:cNvSpPr>
          <p:nvPr>
            <p:ph type="sldNum" sz="quarter" idx="5"/>
          </p:nvPr>
        </p:nvSpPr>
        <p:spPr/>
        <p:txBody>
          <a:bodyPr/>
          <a:lstStyle/>
          <a:p>
            <a:fld id="{F5CB30E0-54B6-4277-8E1B-AEF4AAD5D9DE}" type="slidenum">
              <a:rPr lang="en-US" smtClean="0"/>
              <a:pPr/>
              <a:t>8</a:t>
            </a:fld>
            <a:endParaRPr lang="en-US"/>
          </a:p>
        </p:txBody>
      </p:sp>
    </p:spTree>
    <p:extLst>
      <p:ext uri="{BB962C8B-B14F-4D97-AF65-F5344CB8AC3E}">
        <p14:creationId xmlns:p14="http://schemas.microsoft.com/office/powerpoint/2010/main" val="1437165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Earlier we talked about how ICE bans and how this will impact the sales of new HDV from 2030. With electrification of Smaller transport vehicles being developed quicker – why should the customer continue using Trailers? </a:t>
            </a:r>
          </a:p>
        </p:txBody>
      </p:sp>
      <p:sp>
        <p:nvSpPr>
          <p:cNvPr id="4" name="Slide Number Placeholder 3"/>
          <p:cNvSpPr>
            <a:spLocks noGrp="1"/>
          </p:cNvSpPr>
          <p:nvPr>
            <p:ph type="sldNum" sz="quarter" idx="5"/>
          </p:nvPr>
        </p:nvSpPr>
        <p:spPr/>
        <p:txBody>
          <a:bodyPr/>
          <a:lstStyle/>
          <a:p>
            <a:fld id="{F5CB30E0-54B6-4277-8E1B-AEF4AAD5D9DE}" type="slidenum">
              <a:rPr lang="en-US" smtClean="0"/>
              <a:pPr/>
              <a:t>9</a:t>
            </a:fld>
            <a:endParaRPr lang="en-US"/>
          </a:p>
        </p:txBody>
      </p:sp>
    </p:spTree>
    <p:extLst>
      <p:ext uri="{BB962C8B-B14F-4D97-AF65-F5344CB8AC3E}">
        <p14:creationId xmlns:p14="http://schemas.microsoft.com/office/powerpoint/2010/main" val="616899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Earlier we talked about how ICE bans and how this will impact the sales of new HDV from 2030. With electrification of Smaller transport vehicles being developed quicker – why should the customer continue using Trailers? </a:t>
            </a:r>
          </a:p>
        </p:txBody>
      </p:sp>
      <p:sp>
        <p:nvSpPr>
          <p:cNvPr id="4" name="Slide Number Placeholder 3"/>
          <p:cNvSpPr>
            <a:spLocks noGrp="1"/>
          </p:cNvSpPr>
          <p:nvPr>
            <p:ph type="sldNum" sz="quarter" idx="5"/>
          </p:nvPr>
        </p:nvSpPr>
        <p:spPr/>
        <p:txBody>
          <a:bodyPr/>
          <a:lstStyle/>
          <a:p>
            <a:fld id="{F5CB30E0-54B6-4277-8E1B-AEF4AAD5D9DE}" type="slidenum">
              <a:rPr lang="en-US" smtClean="0"/>
              <a:pPr/>
              <a:t>10</a:t>
            </a:fld>
            <a:endParaRPr lang="en-US"/>
          </a:p>
        </p:txBody>
      </p:sp>
    </p:spTree>
    <p:extLst>
      <p:ext uri="{BB962C8B-B14F-4D97-AF65-F5344CB8AC3E}">
        <p14:creationId xmlns:p14="http://schemas.microsoft.com/office/powerpoint/2010/main" val="2888834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Earlier we talked about how ICE bans and how this will impact the sales of new HDV from 2030. With electrification of Smaller transport vehicles being developed quicker – why should the customer continue using Trailers? </a:t>
            </a:r>
          </a:p>
        </p:txBody>
      </p:sp>
      <p:sp>
        <p:nvSpPr>
          <p:cNvPr id="4" name="Slide Number Placeholder 3"/>
          <p:cNvSpPr>
            <a:spLocks noGrp="1"/>
          </p:cNvSpPr>
          <p:nvPr>
            <p:ph type="sldNum" sz="quarter" idx="5"/>
          </p:nvPr>
        </p:nvSpPr>
        <p:spPr/>
        <p:txBody>
          <a:bodyPr/>
          <a:lstStyle/>
          <a:p>
            <a:fld id="{F5CB30E0-54B6-4277-8E1B-AEF4AAD5D9DE}" type="slidenum">
              <a:rPr lang="en-US" smtClean="0"/>
              <a:pPr/>
              <a:t>11</a:t>
            </a:fld>
            <a:endParaRPr lang="en-US"/>
          </a:p>
        </p:txBody>
      </p:sp>
    </p:spTree>
    <p:extLst>
      <p:ext uri="{BB962C8B-B14F-4D97-AF65-F5344CB8AC3E}">
        <p14:creationId xmlns:p14="http://schemas.microsoft.com/office/powerpoint/2010/main" val="1107631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1143000"/>
            <a:ext cx="6127750" cy="3086100"/>
          </a:xfrm>
        </p:spPr>
      </p:sp>
      <p:sp>
        <p:nvSpPr>
          <p:cNvPr id="3" name="Notes Placeholder 2"/>
          <p:cNvSpPr>
            <a:spLocks noGrp="1"/>
          </p:cNvSpPr>
          <p:nvPr>
            <p:ph type="body" idx="1"/>
          </p:nvPr>
        </p:nvSpPr>
        <p:spPr/>
        <p:txBody>
          <a:bodyPr/>
          <a:lstStyle/>
          <a:p>
            <a:r>
              <a:rPr lang="en-IE" dirty="0"/>
              <a:t>3 different units available for electric operation</a:t>
            </a:r>
          </a:p>
          <a:p>
            <a:r>
              <a:rPr lang="en-IE" dirty="0"/>
              <a:t>Advance Hybrid  - Advancer + </a:t>
            </a:r>
            <a:r>
              <a:rPr lang="en-IE" dirty="0" err="1"/>
              <a:t>Envirodrive</a:t>
            </a:r>
            <a:r>
              <a:rPr lang="en-IE"/>
              <a:t> ( FB Alternator + FB Inverter)</a:t>
            </a:r>
          </a:p>
          <a:p>
            <a:r>
              <a:rPr lang="en-IE"/>
              <a:t>The next two offer fully electric solutions</a:t>
            </a:r>
          </a:p>
          <a:p>
            <a:r>
              <a:rPr lang="en-IE"/>
              <a:t>Advancer E – available with </a:t>
            </a:r>
            <a:r>
              <a:rPr lang="en-IE" err="1"/>
              <a:t>Envirodrive</a:t>
            </a:r>
            <a:r>
              <a:rPr lang="en-IE"/>
              <a:t>, </a:t>
            </a:r>
            <a:r>
              <a:rPr lang="en-IE" err="1"/>
              <a:t>EnergE</a:t>
            </a:r>
            <a:r>
              <a:rPr lang="en-IE"/>
              <a:t> pack and Axle Power</a:t>
            </a:r>
          </a:p>
          <a:p>
            <a:pPr marL="0" marR="0" lvl="0" indent="0" algn="l" defTabSz="1319784" rtl="0" eaLnBrk="1" fontAlgn="auto" latinLnBrk="0" hangingPunct="1">
              <a:lnSpc>
                <a:spcPct val="100000"/>
              </a:lnSpc>
              <a:spcBef>
                <a:spcPts val="0"/>
              </a:spcBef>
              <a:spcAft>
                <a:spcPts val="0"/>
              </a:spcAft>
              <a:buClrTx/>
              <a:buSzTx/>
              <a:buFontTx/>
              <a:buNone/>
              <a:tabLst/>
              <a:defRPr/>
            </a:pPr>
            <a:r>
              <a:rPr lang="en-IE"/>
              <a:t>HK - – available with </a:t>
            </a:r>
            <a:r>
              <a:rPr lang="en-IE" err="1"/>
              <a:t>Envirodrive</a:t>
            </a:r>
            <a:r>
              <a:rPr lang="en-IE"/>
              <a:t>, </a:t>
            </a:r>
            <a:r>
              <a:rPr lang="en-IE" err="1"/>
              <a:t>EnergE</a:t>
            </a:r>
            <a:r>
              <a:rPr lang="en-IE"/>
              <a:t> pack and Axle Power</a:t>
            </a:r>
          </a:p>
          <a:p>
            <a:r>
              <a:rPr lang="en-IE"/>
              <a:t>As you can see we all components to make different solutions which is what we will cover in the presentation today.</a:t>
            </a:r>
          </a:p>
          <a:p>
            <a:endParaRPr lang="en-IE"/>
          </a:p>
        </p:txBody>
      </p:sp>
      <p:sp>
        <p:nvSpPr>
          <p:cNvPr id="4" name="Slide Number Placeholder 3"/>
          <p:cNvSpPr>
            <a:spLocks noGrp="1"/>
          </p:cNvSpPr>
          <p:nvPr>
            <p:ph type="sldNum" sz="quarter" idx="5"/>
          </p:nvPr>
        </p:nvSpPr>
        <p:spPr/>
        <p:txBody>
          <a:bodyPr/>
          <a:lstStyle/>
          <a:p>
            <a:pPr>
              <a:defRPr/>
            </a:pPr>
            <a:fld id="{754E8744-B488-446F-A41E-96740BD188BB}" type="slidenum">
              <a:rPr lang="en-US" smtClean="0"/>
              <a:pPr>
                <a:defRPr/>
              </a:pPr>
              <a:t>12</a:t>
            </a:fld>
            <a:endParaRPr lang="en-US"/>
          </a:p>
        </p:txBody>
      </p:sp>
    </p:spTree>
    <p:extLst>
      <p:ext uri="{BB962C8B-B14F-4D97-AF65-F5344CB8AC3E}">
        <p14:creationId xmlns:p14="http://schemas.microsoft.com/office/powerpoint/2010/main" val="3376495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 TK BLUE-Ho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511BE6-C729-47FD-A561-787D70889D37}"/>
              </a:ext>
            </a:extLst>
          </p:cNvPr>
          <p:cNvSpPr>
            <a:spLocks noGrp="1" noChangeAspect="1"/>
          </p:cNvSpPr>
          <p:nvPr>
            <p:ph type="pic" sz="quarter" idx="10"/>
          </p:nvPr>
        </p:nvSpPr>
        <p:spPr>
          <a:xfrm>
            <a:off x="0" y="1015207"/>
            <a:ext cx="18288000" cy="7178675"/>
          </a:xfrm>
          <a:prstGeom prst="rect">
            <a:avLst/>
          </a:prstGeom>
          <a:solidFill>
            <a:schemeClr val="bg1">
              <a:lumMod val="95000"/>
            </a:schemeClr>
          </a:solidFill>
        </p:spPr>
        <p:txBody>
          <a:bodyPr/>
          <a:lstStyle/>
          <a:p>
            <a:endParaRPr lang="en-BE"/>
          </a:p>
        </p:txBody>
      </p:sp>
      <p:sp>
        <p:nvSpPr>
          <p:cNvPr id="2" name="Title 1">
            <a:extLst>
              <a:ext uri="{FF2B5EF4-FFF2-40B4-BE49-F238E27FC236}">
                <a16:creationId xmlns:a16="http://schemas.microsoft.com/office/drawing/2014/main" id="{84B33668-5493-4246-881C-49DA8127920B}"/>
              </a:ext>
            </a:extLst>
          </p:cNvPr>
          <p:cNvSpPr>
            <a:spLocks noGrp="1"/>
          </p:cNvSpPr>
          <p:nvPr>
            <p:ph type="title"/>
          </p:nvPr>
        </p:nvSpPr>
        <p:spPr>
          <a:xfrm>
            <a:off x="0" y="1799475"/>
            <a:ext cx="18288000" cy="5610138"/>
          </a:xfrm>
          <a:solidFill>
            <a:srgbClr val="0098D7">
              <a:alpha val="90000"/>
            </a:srgbClr>
          </a:solidFill>
        </p:spPr>
        <p:txBody>
          <a:bodyPr wrap="none" lIns="1224000" tIns="1260000" anchor="t">
            <a:noAutofit/>
          </a:bodyPr>
          <a:lstStyle>
            <a:lvl1pPr>
              <a:lnSpc>
                <a:spcPct val="100000"/>
              </a:lnSpc>
              <a:defRPr sz="3600" spc="300">
                <a:solidFill>
                  <a:schemeClr val="bg1"/>
                </a:solidFill>
              </a:defRPr>
            </a:lvl1pPr>
          </a:lstStyle>
          <a:p>
            <a:r>
              <a:rPr lang="en-US"/>
              <a:t>Click to edit Master title style</a:t>
            </a:r>
            <a:endParaRPr lang="en-BE"/>
          </a:p>
        </p:txBody>
      </p:sp>
      <p:sp>
        <p:nvSpPr>
          <p:cNvPr id="6" name="Rectangle 5">
            <a:extLst>
              <a:ext uri="{FF2B5EF4-FFF2-40B4-BE49-F238E27FC236}">
                <a16:creationId xmlns:a16="http://schemas.microsoft.com/office/drawing/2014/main" id="{E645FBDE-FD56-4F4D-B3ED-D7DB7645C24A}"/>
              </a:ext>
            </a:extLst>
          </p:cNvPr>
          <p:cNvSpPr/>
          <p:nvPr userDrawn="1"/>
        </p:nvSpPr>
        <p:spPr>
          <a:xfrm>
            <a:off x="1212850" y="3794507"/>
            <a:ext cx="2264524" cy="8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8" name="Text Placeholder 7">
            <a:extLst>
              <a:ext uri="{FF2B5EF4-FFF2-40B4-BE49-F238E27FC236}">
                <a16:creationId xmlns:a16="http://schemas.microsoft.com/office/drawing/2014/main" id="{1C024BD0-BE35-4F51-800A-50FD70C1A2B0}"/>
              </a:ext>
            </a:extLst>
          </p:cNvPr>
          <p:cNvSpPr>
            <a:spLocks noGrp="1"/>
          </p:cNvSpPr>
          <p:nvPr>
            <p:ph type="body" sz="quarter" idx="11" hasCustomPrompt="1"/>
          </p:nvPr>
        </p:nvSpPr>
        <p:spPr>
          <a:xfrm>
            <a:off x="1212850" y="4270572"/>
            <a:ext cx="6502400" cy="834828"/>
          </a:xfrm>
          <a:prstGeom prst="rect">
            <a:avLst/>
          </a:prstGeom>
        </p:spPr>
        <p:txBody>
          <a:bodyPr wrap="none" lIns="0">
            <a:noAutofit/>
          </a:bodyPr>
          <a:lstStyle>
            <a:lvl1pPr marL="0" indent="0">
              <a:buFontTx/>
              <a:buNone/>
              <a:defRPr sz="3200">
                <a:solidFill>
                  <a:schemeClr val="bg1"/>
                </a:solidFill>
                <a:latin typeface="+mj-lt"/>
                <a:cs typeface="Segoe UI Light" panose="020B0502040204020203" pitchFamily="34" charset="0"/>
              </a:defRPr>
            </a:lvl1pPr>
            <a:lvl2pPr marL="613928" indent="0">
              <a:buFontTx/>
              <a:buNone/>
              <a:defRPr>
                <a:solidFill>
                  <a:schemeClr val="bg1"/>
                </a:solidFill>
              </a:defRPr>
            </a:lvl2pPr>
            <a:lvl3pPr marL="1227856" indent="0">
              <a:buFontTx/>
              <a:buNone/>
              <a:defRPr>
                <a:solidFill>
                  <a:schemeClr val="bg1"/>
                </a:solidFill>
              </a:defRPr>
            </a:lvl3pPr>
            <a:lvl4pPr marL="1841784" indent="0">
              <a:buFontTx/>
              <a:buNone/>
              <a:defRPr>
                <a:solidFill>
                  <a:schemeClr val="bg1"/>
                </a:solidFill>
              </a:defRPr>
            </a:lvl4pPr>
            <a:lvl5pPr marL="2455714" indent="0">
              <a:buFontTx/>
              <a:buNone/>
              <a:defRPr>
                <a:solidFill>
                  <a:schemeClr val="bg1"/>
                </a:solidFill>
              </a:defRPr>
            </a:lvl5pPr>
          </a:lstStyle>
          <a:p>
            <a:pPr lvl="0"/>
            <a:r>
              <a:rPr lang="en-US"/>
              <a:t>Click to edit master text styles</a:t>
            </a:r>
            <a:endParaRPr lang="en-BE"/>
          </a:p>
        </p:txBody>
      </p:sp>
      <p:sp>
        <p:nvSpPr>
          <p:cNvPr id="9" name="Text Placeholder 8">
            <a:extLst>
              <a:ext uri="{FF2B5EF4-FFF2-40B4-BE49-F238E27FC236}">
                <a16:creationId xmlns:a16="http://schemas.microsoft.com/office/drawing/2014/main" id="{D4CC8671-590A-BC5A-CA4E-53B993C75F8C}"/>
              </a:ext>
            </a:extLst>
          </p:cNvPr>
          <p:cNvSpPr>
            <a:spLocks noGrp="1"/>
          </p:cNvSpPr>
          <p:nvPr>
            <p:ph type="body" sz="quarter" idx="14"/>
          </p:nvPr>
        </p:nvSpPr>
        <p:spPr>
          <a:xfrm>
            <a:off x="11951884" y="5345715"/>
            <a:ext cx="5091970" cy="1515037"/>
          </a:xfrm>
          <a:prstGeom prst="rect">
            <a:avLst/>
          </a:prstGeom>
          <a:noFill/>
        </p:spPr>
        <p:txBody>
          <a:bodyPr wrap="none" lIns="0" rIns="0">
            <a:noAutofit/>
          </a:bodyPr>
          <a:lstStyle>
            <a:lvl1pPr algn="r">
              <a:defRPr sz="28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pic>
        <p:nvPicPr>
          <p:cNvPr id="7" name="Picture 6">
            <a:extLst>
              <a:ext uri="{FF2B5EF4-FFF2-40B4-BE49-F238E27FC236}">
                <a16:creationId xmlns:a16="http://schemas.microsoft.com/office/drawing/2014/main" id="{5F3805C0-9A0C-F72F-9E37-3EF1C68469B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7043854" y="8611197"/>
            <a:ext cx="780596" cy="260810"/>
          </a:xfrm>
          <a:prstGeom prst="rect">
            <a:avLst/>
          </a:prstGeom>
        </p:spPr>
      </p:pic>
      <p:sp>
        <p:nvSpPr>
          <p:cNvPr id="3" name="Rectangle 1">
            <a:extLst>
              <a:ext uri="{FF2B5EF4-FFF2-40B4-BE49-F238E27FC236}">
                <a16:creationId xmlns:a16="http://schemas.microsoft.com/office/drawing/2014/main" id="{FFB071D6-D6B3-8634-5192-0BC63230080D}"/>
              </a:ext>
            </a:extLst>
          </p:cNvPr>
          <p:cNvSpPr/>
          <p:nvPr userDrawn="1"/>
        </p:nvSpPr>
        <p:spPr>
          <a:xfrm>
            <a:off x="15610262" y="4868564"/>
            <a:ext cx="1464888" cy="92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353300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USP LIST - DARK BLU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EB84FD-82B1-4CA8-A98B-D90349BB87CE}"/>
              </a:ext>
            </a:extLst>
          </p:cNvPr>
          <p:cNvSpPr>
            <a:spLocks noGrp="1"/>
          </p:cNvSpPr>
          <p:nvPr>
            <p:ph type="ftr" sz="quarter" idx="12"/>
          </p:nvPr>
        </p:nvSpPr>
        <p:spPr/>
        <p:txBody>
          <a:bodyPr/>
          <a:lstStyle/>
          <a:p>
            <a:r>
              <a:rPr lang="en-BE"/>
              <a:t>Thermo King</a:t>
            </a:r>
            <a:r>
              <a:rPr lang="en-BE">
                <a:solidFill>
                  <a:schemeClr val="accent1"/>
                </a:solidFill>
              </a:rPr>
              <a:t> I </a:t>
            </a:r>
            <a:r>
              <a:rPr lang="en-BE"/>
              <a:t>2023</a:t>
            </a:r>
          </a:p>
        </p:txBody>
      </p:sp>
      <p:sp>
        <p:nvSpPr>
          <p:cNvPr id="24" name="Slide Number Placeholder 23">
            <a:extLst>
              <a:ext uri="{FF2B5EF4-FFF2-40B4-BE49-F238E27FC236}">
                <a16:creationId xmlns:a16="http://schemas.microsoft.com/office/drawing/2014/main" id="{1C8BF63F-6292-4EFA-AAF3-21ADCFE4B350}"/>
              </a:ext>
            </a:extLst>
          </p:cNvPr>
          <p:cNvSpPr>
            <a:spLocks noGrp="1"/>
          </p:cNvSpPr>
          <p:nvPr>
            <p:ph type="sldNum" sz="quarter" idx="13"/>
          </p:nvPr>
        </p:nvSpPr>
        <p:spPr/>
        <p:txBody>
          <a:bodyPr/>
          <a:lstStyle/>
          <a:p>
            <a:fld id="{B5D8C65D-F6DE-4387-A1A9-A2A5363947A2}" type="slidenum">
              <a:rPr lang="en-BE" smtClean="0"/>
              <a:pPr/>
              <a:t>‹#›</a:t>
            </a:fld>
            <a:endParaRPr lang="en-BE"/>
          </a:p>
        </p:txBody>
      </p:sp>
      <p:sp>
        <p:nvSpPr>
          <p:cNvPr id="9" name="Text Placeholder 8">
            <a:extLst>
              <a:ext uri="{FF2B5EF4-FFF2-40B4-BE49-F238E27FC236}">
                <a16:creationId xmlns:a16="http://schemas.microsoft.com/office/drawing/2014/main" id="{57D24400-7222-029F-526E-FA23CD1F11F0}"/>
              </a:ext>
            </a:extLst>
          </p:cNvPr>
          <p:cNvSpPr>
            <a:spLocks noGrp="1"/>
          </p:cNvSpPr>
          <p:nvPr>
            <p:ph type="body" sz="quarter" idx="16"/>
          </p:nvPr>
        </p:nvSpPr>
        <p:spPr>
          <a:xfrm>
            <a:off x="9875144" y="2457449"/>
            <a:ext cx="7920000" cy="5760000"/>
          </a:xfrm>
          <a:prstGeom prst="rect">
            <a:avLst/>
          </a:prstGeom>
        </p:spPr>
        <p:txBody>
          <a:bodyPr/>
          <a:lstStyle>
            <a:lvl1pPr marL="457200" indent="-457200">
              <a:buFont typeface="System Font Regular"/>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CD7B150D-4AEC-14FF-CED8-013808856ED3}"/>
              </a:ext>
            </a:extLst>
          </p:cNvPr>
          <p:cNvSpPr>
            <a:spLocks noGrp="1" noChangeAspect="1"/>
          </p:cNvSpPr>
          <p:nvPr>
            <p:ph type="pic" sz="quarter" idx="15"/>
          </p:nvPr>
        </p:nvSpPr>
        <p:spPr>
          <a:xfrm>
            <a:off x="0" y="3"/>
            <a:ext cx="9144000" cy="9109670"/>
          </a:xfrm>
        </p:spPr>
        <p:txBody>
          <a:bodyPr/>
          <a:lstStyle/>
          <a:p>
            <a:endParaRPr lang="en-BE"/>
          </a:p>
        </p:txBody>
      </p:sp>
      <p:sp>
        <p:nvSpPr>
          <p:cNvPr id="11" name="Freeform: Shape 20">
            <a:extLst>
              <a:ext uri="{FF2B5EF4-FFF2-40B4-BE49-F238E27FC236}">
                <a16:creationId xmlns:a16="http://schemas.microsoft.com/office/drawing/2014/main" id="{66BEE68E-D62B-1BB0-96C2-481FBEBFE400}"/>
              </a:ext>
            </a:extLst>
          </p:cNvPr>
          <p:cNvSpPr>
            <a:spLocks/>
          </p:cNvSpPr>
          <p:nvPr userDrawn="1"/>
        </p:nvSpPr>
        <p:spPr>
          <a:xfrm>
            <a:off x="0" y="9109673"/>
            <a:ext cx="9144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Rectangle 5">
            <a:extLst>
              <a:ext uri="{FF2B5EF4-FFF2-40B4-BE49-F238E27FC236}">
                <a16:creationId xmlns:a16="http://schemas.microsoft.com/office/drawing/2014/main" id="{ED85E27C-A133-B2EA-A29D-EFF227CA2E21}"/>
              </a:ext>
            </a:extLst>
          </p:cNvPr>
          <p:cNvSpPr/>
          <p:nvPr userDrawn="1"/>
        </p:nvSpPr>
        <p:spPr>
          <a:xfrm>
            <a:off x="9875145" y="1930500"/>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8" name="Titel 5">
            <a:extLst>
              <a:ext uri="{FF2B5EF4-FFF2-40B4-BE49-F238E27FC236}">
                <a16:creationId xmlns:a16="http://schemas.microsoft.com/office/drawing/2014/main" id="{5E982D2A-A28D-1B89-87BB-32EB4F52B201}"/>
              </a:ext>
            </a:extLst>
          </p:cNvPr>
          <p:cNvSpPr>
            <a:spLocks noGrp="1"/>
          </p:cNvSpPr>
          <p:nvPr>
            <p:ph type="title" hasCustomPrompt="1"/>
          </p:nvPr>
        </p:nvSpPr>
        <p:spPr>
          <a:xfrm>
            <a:off x="9790478" y="1212917"/>
            <a:ext cx="8004666" cy="586957"/>
          </a:xfrm>
        </p:spPr>
        <p:txBody>
          <a:bodyPr/>
          <a:lstStyle>
            <a:lvl1pPr>
              <a:defRPr b="0">
                <a:latin typeface="+mj-lt"/>
              </a:defRPr>
            </a:lvl1pPr>
          </a:lstStyle>
          <a:p>
            <a:pPr marL="0" marR="0" lvl="0" indent="0" algn="l" defTabSz="1227856" rtl="0" eaLnBrk="1" fontAlgn="auto" latinLnBrk="0" hangingPunct="1">
              <a:lnSpc>
                <a:spcPct val="90000"/>
              </a:lnSpc>
              <a:spcBef>
                <a:spcPct val="0"/>
              </a:spcBef>
              <a:spcAft>
                <a:spcPts val="0"/>
              </a:spcAft>
              <a:buClrTx/>
              <a:buSzTx/>
              <a:buFontTx/>
              <a:buNone/>
              <a:tabLst/>
              <a:defRPr/>
            </a:pPr>
            <a:r>
              <a:rPr lang="en-GB" spc="0" dirty="0"/>
              <a:t>Click to edit Master title style</a:t>
            </a:r>
            <a:endParaRPr lang="nl-BE" dirty="0"/>
          </a:p>
        </p:txBody>
      </p:sp>
    </p:spTree>
    <p:extLst>
      <p:ext uri="{BB962C8B-B14F-4D97-AF65-F5344CB8AC3E}">
        <p14:creationId xmlns:p14="http://schemas.microsoft.com/office/powerpoint/2010/main" val="218946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userDrawn="1">
          <p15:clr>
            <a:srgbClr val="FBAE40"/>
          </p15:clr>
        </p15:guide>
        <p15:guide id="2" pos="5472" userDrawn="1">
          <p15:clr>
            <a:srgbClr val="FBAE40"/>
          </p15:clr>
        </p15:guide>
        <p15:guide id="3" pos="5184" userDrawn="1">
          <p15:clr>
            <a:srgbClr val="FBAE40"/>
          </p15:clr>
        </p15:guide>
        <p15:guide id="4" pos="4896" userDrawn="1">
          <p15:clr>
            <a:srgbClr val="FBAE40"/>
          </p15:clr>
        </p15:guide>
        <p15:guide id="5" pos="4608" userDrawn="1">
          <p15:clr>
            <a:srgbClr val="FBAE40"/>
          </p15:clr>
        </p15:guide>
        <p15:guide id="6" pos="4320" userDrawn="1">
          <p15:clr>
            <a:srgbClr val="FBAE40"/>
          </p15:clr>
        </p15:guide>
        <p15:guide id="7" pos="4032" userDrawn="1">
          <p15:clr>
            <a:srgbClr val="FBAE40"/>
          </p15:clr>
        </p15:guide>
        <p15:guide id="8" pos="3744" userDrawn="1">
          <p15:clr>
            <a:srgbClr val="FBAE40"/>
          </p15:clr>
        </p15:guide>
        <p15:guide id="9" pos="3480" userDrawn="1">
          <p15:clr>
            <a:srgbClr val="FBAE40"/>
          </p15:clr>
        </p15:guide>
        <p15:guide id="10" pos="3172" userDrawn="1">
          <p15:clr>
            <a:srgbClr val="FBAE40"/>
          </p15:clr>
        </p15:guide>
        <p15:guide id="11" pos="2868" userDrawn="1">
          <p15:clr>
            <a:srgbClr val="FBAE40"/>
          </p15:clr>
        </p15:guide>
        <p15:guide id="12" pos="2592" userDrawn="1">
          <p15:clr>
            <a:srgbClr val="FBAE40"/>
          </p15:clr>
        </p15:guide>
        <p15:guide id="13" pos="2304" userDrawn="1">
          <p15:clr>
            <a:srgbClr val="FBAE40"/>
          </p15:clr>
        </p15:guide>
        <p15:guide id="14" pos="2016" userDrawn="1">
          <p15:clr>
            <a:srgbClr val="FBAE40"/>
          </p15:clr>
        </p15:guide>
        <p15:guide id="15" pos="1728" userDrawn="1">
          <p15:clr>
            <a:srgbClr val="FBAE40"/>
          </p15:clr>
        </p15:guide>
        <p15:guide id="16" pos="1436" userDrawn="1">
          <p15:clr>
            <a:srgbClr val="FBAE40"/>
          </p15:clr>
        </p15:guide>
        <p15:guide id="17" pos="1152" userDrawn="1">
          <p15:clr>
            <a:srgbClr val="FBAE40"/>
          </p15:clr>
        </p15:guide>
        <p15:guide id="18" pos="864" userDrawn="1">
          <p15:clr>
            <a:srgbClr val="FBAE40"/>
          </p15:clr>
        </p15:guide>
        <p15:guide id="19" pos="576" userDrawn="1">
          <p15:clr>
            <a:srgbClr val="FBAE40"/>
          </p15:clr>
        </p15:guide>
        <p15:guide id="20" pos="6048" userDrawn="1">
          <p15:clr>
            <a:srgbClr val="FBAE40"/>
          </p15:clr>
        </p15:guide>
        <p15:guide id="21" pos="6336" userDrawn="1">
          <p15:clr>
            <a:srgbClr val="FBAE40"/>
          </p15:clr>
        </p15:guide>
        <p15:guide id="22" pos="6624" userDrawn="1">
          <p15:clr>
            <a:srgbClr val="FBAE40"/>
          </p15:clr>
        </p15:guide>
        <p15:guide id="23" pos="6912" userDrawn="1">
          <p15:clr>
            <a:srgbClr val="FBAE40"/>
          </p15:clr>
        </p15:guide>
        <p15:guide id="24" pos="7200" userDrawn="1">
          <p15:clr>
            <a:srgbClr val="FBAE40"/>
          </p15:clr>
        </p15:guide>
        <p15:guide id="25" pos="7484" userDrawn="1">
          <p15:clr>
            <a:srgbClr val="FBAE40"/>
          </p15:clr>
        </p15:guide>
        <p15:guide id="26" pos="7772" userDrawn="1">
          <p15:clr>
            <a:srgbClr val="FBAE40"/>
          </p15:clr>
        </p15:guide>
        <p15:guide id="27" pos="8060" userDrawn="1">
          <p15:clr>
            <a:srgbClr val="FBAE40"/>
          </p15:clr>
        </p15:guide>
        <p15:guide id="28" pos="8348" userDrawn="1">
          <p15:clr>
            <a:srgbClr val="FBAE40"/>
          </p15:clr>
        </p15:guide>
        <p15:guide id="29" pos="8640" userDrawn="1">
          <p15:clr>
            <a:srgbClr val="FBAE40"/>
          </p15:clr>
        </p15:guide>
        <p15:guide id="30" pos="8924" userDrawn="1">
          <p15:clr>
            <a:srgbClr val="FBAE40"/>
          </p15:clr>
        </p15:guide>
        <p15:guide id="31" pos="9212" userDrawn="1">
          <p15:clr>
            <a:srgbClr val="FBAE40"/>
          </p15:clr>
        </p15:guide>
        <p15:guide id="32" pos="9500" userDrawn="1">
          <p15:clr>
            <a:srgbClr val="FBAE40"/>
          </p15:clr>
        </p15:guide>
        <p15:guide id="33" pos="9788" userDrawn="1">
          <p15:clr>
            <a:srgbClr val="FBAE40"/>
          </p15:clr>
        </p15:guide>
        <p15:guide id="34" pos="10080" userDrawn="1">
          <p15:clr>
            <a:srgbClr val="FBAE40"/>
          </p15:clr>
        </p15:guide>
        <p15:guide id="35" pos="10364" userDrawn="1">
          <p15:clr>
            <a:srgbClr val="FBAE40"/>
          </p15:clr>
        </p15:guide>
        <p15:guide id="36" pos="10656" userDrawn="1">
          <p15:clr>
            <a:srgbClr val="FBAE40"/>
          </p15:clr>
        </p15:guide>
        <p15:guide id="37" pos="10936" userDrawn="1">
          <p15:clr>
            <a:srgbClr val="FBAE40"/>
          </p15:clr>
        </p15:guide>
        <p15:guide id="38" orient="horz" pos="2963" userDrawn="1">
          <p15:clr>
            <a:srgbClr val="FBAE40"/>
          </p15:clr>
        </p15:guide>
        <p15:guide id="39" orient="horz" pos="2709" userDrawn="1">
          <p15:clr>
            <a:srgbClr val="FBAE40"/>
          </p15:clr>
        </p15:guide>
        <p15:guide id="40" orient="horz" pos="2451" userDrawn="1">
          <p15:clr>
            <a:srgbClr val="FBAE40"/>
          </p15:clr>
        </p15:guide>
        <p15:guide id="41" orient="horz" pos="2200" userDrawn="1">
          <p15:clr>
            <a:srgbClr val="FBAE40"/>
          </p15:clr>
        </p15:guide>
        <p15:guide id="42" orient="horz" pos="1939" userDrawn="1">
          <p15:clr>
            <a:srgbClr val="FBAE40"/>
          </p15:clr>
        </p15:guide>
        <p15:guide id="43" orient="horz" pos="1678" userDrawn="1">
          <p15:clr>
            <a:srgbClr val="FBAE40"/>
          </p15:clr>
        </p15:guide>
        <p15:guide id="44" orient="horz" pos="1420" userDrawn="1">
          <p15:clr>
            <a:srgbClr val="FBAE40"/>
          </p15:clr>
        </p15:guide>
        <p15:guide id="45" orient="horz" pos="1166" userDrawn="1">
          <p15:clr>
            <a:srgbClr val="FBAE40"/>
          </p15:clr>
        </p15:guide>
        <p15:guide id="46" orient="horz" pos="904" userDrawn="1">
          <p15:clr>
            <a:srgbClr val="FBAE40"/>
          </p15:clr>
        </p15:guide>
        <p15:guide id="47" orient="horz" pos="3225" userDrawn="1">
          <p15:clr>
            <a:srgbClr val="FBAE40"/>
          </p15:clr>
        </p15:guide>
        <p15:guide id="48" orient="horz" pos="3479" userDrawn="1">
          <p15:clr>
            <a:srgbClr val="FBAE40"/>
          </p15:clr>
        </p15:guide>
        <p15:guide id="49" orient="horz" pos="3744" userDrawn="1">
          <p15:clr>
            <a:srgbClr val="FBAE40"/>
          </p15:clr>
        </p15:guide>
        <p15:guide id="50" orient="horz" pos="3998" userDrawn="1">
          <p15:clr>
            <a:srgbClr val="FBAE40"/>
          </p15:clr>
        </p15:guide>
        <p15:guide id="51" orient="horz" pos="4259" userDrawn="1">
          <p15:clr>
            <a:srgbClr val="FBAE40"/>
          </p15:clr>
        </p15:guide>
        <p15:guide id="52" orient="horz" pos="4514" userDrawn="1">
          <p15:clr>
            <a:srgbClr val="FBAE40"/>
          </p15:clr>
        </p15:guide>
        <p15:guide id="53" orient="horz" pos="4772" userDrawn="1">
          <p15:clr>
            <a:srgbClr val="FBAE40"/>
          </p15:clr>
        </p15:guide>
        <p15:guide id="54" orient="horz" pos="5029" userDrawn="1">
          <p15:clr>
            <a:srgbClr val="FBAE40"/>
          </p15:clr>
        </p15:guide>
        <p15:guide id="55" orient="horz" pos="528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6FBF67CD-37EF-B834-5383-7BDB275CBBA3}"/>
              </a:ext>
            </a:extLst>
          </p:cNvPr>
          <p:cNvSpPr>
            <a:spLocks noGrp="1"/>
          </p:cNvSpPr>
          <p:nvPr>
            <p:ph type="ftr" sz="quarter" idx="10"/>
          </p:nvPr>
        </p:nvSpPr>
        <p:spPr/>
        <p:txBody>
          <a:bodyPr/>
          <a:lstStyle/>
          <a:p>
            <a:r>
              <a:rPr lang="en-BE"/>
              <a:t>Thermo King</a:t>
            </a:r>
            <a:r>
              <a:rPr lang="en-BE">
                <a:solidFill>
                  <a:schemeClr val="accent1"/>
                </a:solidFill>
              </a:rPr>
              <a:t> I </a:t>
            </a:r>
            <a:r>
              <a:rPr lang="en-BE"/>
              <a:t>2023</a:t>
            </a:r>
          </a:p>
        </p:txBody>
      </p:sp>
      <p:sp>
        <p:nvSpPr>
          <p:cNvPr id="4" name="Tijdelijke aanduiding voor dianummer 3">
            <a:extLst>
              <a:ext uri="{FF2B5EF4-FFF2-40B4-BE49-F238E27FC236}">
                <a16:creationId xmlns:a16="http://schemas.microsoft.com/office/drawing/2014/main" id="{6D0DCE2B-8353-F839-C718-1EECE1F48D3D}"/>
              </a:ext>
            </a:extLst>
          </p:cNvPr>
          <p:cNvSpPr>
            <a:spLocks noGrp="1"/>
          </p:cNvSpPr>
          <p:nvPr>
            <p:ph type="sldNum" sz="quarter" idx="11"/>
          </p:nvPr>
        </p:nvSpPr>
        <p:spPr/>
        <p:txBody>
          <a:bodyPr/>
          <a:lstStyle/>
          <a:p>
            <a:fld id="{B5D8C65D-F6DE-4387-A1A9-A2A5363947A2}" type="slidenum">
              <a:rPr lang="en-BE" smtClean="0"/>
              <a:pPr/>
              <a:t>‹#›</a:t>
            </a:fld>
            <a:endParaRPr lang="en-BE"/>
          </a:p>
        </p:txBody>
      </p:sp>
      <p:sp>
        <p:nvSpPr>
          <p:cNvPr id="13" name="Picture Placeholder 7">
            <a:extLst>
              <a:ext uri="{FF2B5EF4-FFF2-40B4-BE49-F238E27FC236}">
                <a16:creationId xmlns:a16="http://schemas.microsoft.com/office/drawing/2014/main" id="{371A141F-0A40-8527-0CA0-A6BCF0A71DD9}"/>
              </a:ext>
            </a:extLst>
          </p:cNvPr>
          <p:cNvSpPr>
            <a:spLocks noGrp="1" noChangeAspect="1"/>
          </p:cNvSpPr>
          <p:nvPr>
            <p:ph type="pic" sz="quarter" idx="15"/>
          </p:nvPr>
        </p:nvSpPr>
        <p:spPr>
          <a:xfrm>
            <a:off x="9144000" y="99418"/>
            <a:ext cx="9144000" cy="9109670"/>
          </a:xfrm>
        </p:spPr>
        <p:txBody>
          <a:bodyPr/>
          <a:lstStyle/>
          <a:p>
            <a:endParaRPr lang="en-BE"/>
          </a:p>
        </p:txBody>
      </p:sp>
      <p:sp>
        <p:nvSpPr>
          <p:cNvPr id="14" name="Content Placeholder 2">
            <a:extLst>
              <a:ext uri="{FF2B5EF4-FFF2-40B4-BE49-F238E27FC236}">
                <a16:creationId xmlns:a16="http://schemas.microsoft.com/office/drawing/2014/main" id="{9B5579EC-888E-EE08-49B7-4A1EF5471FDA}"/>
              </a:ext>
            </a:extLst>
          </p:cNvPr>
          <p:cNvSpPr>
            <a:spLocks noGrp="1"/>
          </p:cNvSpPr>
          <p:nvPr>
            <p:ph idx="1"/>
          </p:nvPr>
        </p:nvSpPr>
        <p:spPr>
          <a:xfrm>
            <a:off x="935088" y="2110573"/>
            <a:ext cx="7751712" cy="6093627"/>
          </a:xfrm>
        </p:spPr>
        <p:txBody>
          <a:bodyPr lIns="0">
            <a:normAutofit/>
          </a:bodyPr>
          <a:lstStyle>
            <a:lvl1pPr>
              <a:defRPr sz="2800">
                <a:solidFill>
                  <a:srgbClr val="000000"/>
                </a:solidFill>
              </a:defRPr>
            </a:lvl1pPr>
            <a:lvl2pPr marL="605402" indent="-306964">
              <a:defRPr sz="2800">
                <a:solidFill>
                  <a:srgbClr val="000000"/>
                </a:solidFill>
              </a:defRPr>
            </a:lvl2pPr>
            <a:lvl3pPr>
              <a:defRPr sz="2800">
                <a:solidFill>
                  <a:srgbClr val="000000"/>
                </a:solidFill>
              </a:defRPr>
            </a:lvl3pPr>
            <a:lvl4pPr>
              <a:defRPr sz="2800">
                <a:solidFill>
                  <a:srgbClr val="000000"/>
                </a:solidFill>
              </a:defRPr>
            </a:lvl4pPr>
            <a:lvl5pPr>
              <a:defRPr sz="2800">
                <a:solidFill>
                  <a:srgbClr val="000000"/>
                </a:solidFill>
              </a:defRPr>
            </a:lvl5pPr>
          </a:lstStyle>
          <a:p>
            <a:pPr lvl="0"/>
            <a:r>
              <a:rPr lang="en-GB" dirty="0"/>
              <a:t>Click to edit Master text styles</a:t>
            </a:r>
          </a:p>
          <a:p>
            <a:pPr lvl="1"/>
            <a:r>
              <a:rPr lang="en-GB" dirty="0"/>
              <a:t> 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10">
            <a:extLst>
              <a:ext uri="{FF2B5EF4-FFF2-40B4-BE49-F238E27FC236}">
                <a16:creationId xmlns:a16="http://schemas.microsoft.com/office/drawing/2014/main" id="{B0C46458-0788-03B7-F1A9-29879AECDAA3}"/>
              </a:ext>
            </a:extLst>
          </p:cNvPr>
          <p:cNvSpPr>
            <a:spLocks noGrp="1"/>
          </p:cNvSpPr>
          <p:nvPr>
            <p:ph type="body" sz="quarter" idx="16" hasCustomPrompt="1"/>
          </p:nvPr>
        </p:nvSpPr>
        <p:spPr>
          <a:xfrm>
            <a:off x="933450" y="1484446"/>
            <a:ext cx="7751712" cy="480131"/>
          </a:xfrm>
        </p:spPr>
        <p:txBody>
          <a:bodyPr wrap="none" lIns="0">
            <a:noAutofit/>
          </a:bodyPr>
          <a:lstStyle>
            <a:lvl1pPr>
              <a:defRPr>
                <a:solidFill>
                  <a:schemeClr val="accent1"/>
                </a:solidFill>
              </a:defRPr>
            </a:lvl1pPr>
          </a:lstStyle>
          <a:p>
            <a:pPr lvl="0"/>
            <a:r>
              <a:rPr lang="en-GB" dirty="0"/>
              <a:t>Click to edit master text styles</a:t>
            </a:r>
            <a:endParaRPr lang="en-US" dirty="0"/>
          </a:p>
        </p:txBody>
      </p:sp>
      <p:sp>
        <p:nvSpPr>
          <p:cNvPr id="17" name="Freeform: Shape 20">
            <a:extLst>
              <a:ext uri="{FF2B5EF4-FFF2-40B4-BE49-F238E27FC236}">
                <a16:creationId xmlns:a16="http://schemas.microsoft.com/office/drawing/2014/main" id="{01261560-1B01-104D-68E0-78A97763C39F}"/>
              </a:ext>
            </a:extLst>
          </p:cNvPr>
          <p:cNvSpPr>
            <a:spLocks/>
          </p:cNvSpPr>
          <p:nvPr userDrawn="1"/>
        </p:nvSpPr>
        <p:spPr>
          <a:xfrm>
            <a:off x="9144000" y="0"/>
            <a:ext cx="9144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18" name="Rectangle 5">
            <a:extLst>
              <a:ext uri="{FF2B5EF4-FFF2-40B4-BE49-F238E27FC236}">
                <a16:creationId xmlns:a16="http://schemas.microsoft.com/office/drawing/2014/main" id="{1270C484-0D7D-3A10-AE27-69670B3E4316}"/>
              </a:ext>
            </a:extLst>
          </p:cNvPr>
          <p:cNvSpPr/>
          <p:nvPr userDrawn="1"/>
        </p:nvSpPr>
        <p:spPr>
          <a:xfrm>
            <a:off x="933450"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9" name="Title 1">
            <a:extLst>
              <a:ext uri="{FF2B5EF4-FFF2-40B4-BE49-F238E27FC236}">
                <a16:creationId xmlns:a16="http://schemas.microsoft.com/office/drawing/2014/main" id="{7CC92269-143F-3217-B15D-8754ADDCEEF2}"/>
              </a:ext>
            </a:extLst>
          </p:cNvPr>
          <p:cNvSpPr>
            <a:spLocks noGrp="1"/>
          </p:cNvSpPr>
          <p:nvPr>
            <p:ph type="title" hasCustomPrompt="1"/>
          </p:nvPr>
        </p:nvSpPr>
        <p:spPr>
          <a:xfrm>
            <a:off x="933450" y="540415"/>
            <a:ext cx="7751712"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dirty="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dirty="0"/>
          </a:p>
        </p:txBody>
      </p:sp>
    </p:spTree>
    <p:extLst>
      <p:ext uri="{BB962C8B-B14F-4D97-AF65-F5344CB8AC3E}">
        <p14:creationId xmlns:p14="http://schemas.microsoft.com/office/powerpoint/2010/main" val="1271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B884B058-E435-99B5-2F0D-2034C523E4D8}"/>
              </a:ext>
            </a:extLst>
          </p:cNvPr>
          <p:cNvSpPr>
            <a:spLocks noGrp="1"/>
          </p:cNvSpPr>
          <p:nvPr>
            <p:ph type="ftr" sz="quarter" idx="10"/>
          </p:nvPr>
        </p:nvSpPr>
        <p:spPr/>
        <p:txBody>
          <a:bodyPr/>
          <a:lstStyle/>
          <a:p>
            <a:r>
              <a:rPr lang="en-BE"/>
              <a:t>Thermo King</a:t>
            </a:r>
            <a:r>
              <a:rPr lang="en-BE">
                <a:solidFill>
                  <a:schemeClr val="accent1"/>
                </a:solidFill>
              </a:rPr>
              <a:t> I </a:t>
            </a:r>
            <a:r>
              <a:rPr lang="en-BE"/>
              <a:t>2023</a:t>
            </a:r>
          </a:p>
        </p:txBody>
      </p:sp>
      <p:sp>
        <p:nvSpPr>
          <p:cNvPr id="4" name="Tijdelijke aanduiding voor dianummer 3">
            <a:extLst>
              <a:ext uri="{FF2B5EF4-FFF2-40B4-BE49-F238E27FC236}">
                <a16:creationId xmlns:a16="http://schemas.microsoft.com/office/drawing/2014/main" id="{22D0B68B-4927-4A4D-984D-15708BD0F036}"/>
              </a:ext>
            </a:extLst>
          </p:cNvPr>
          <p:cNvSpPr>
            <a:spLocks noGrp="1"/>
          </p:cNvSpPr>
          <p:nvPr>
            <p:ph type="sldNum" sz="quarter" idx="11"/>
          </p:nvPr>
        </p:nvSpPr>
        <p:spPr/>
        <p:txBody>
          <a:bodyPr/>
          <a:lstStyle/>
          <a:p>
            <a:fld id="{B5D8C65D-F6DE-4387-A1A9-A2A5363947A2}" type="slidenum">
              <a:rPr lang="en-BE" smtClean="0"/>
              <a:pPr/>
              <a:t>‹#›</a:t>
            </a:fld>
            <a:endParaRPr lang="en-BE"/>
          </a:p>
        </p:txBody>
      </p:sp>
      <p:sp>
        <p:nvSpPr>
          <p:cNvPr id="11" name="Picture Placeholder 7">
            <a:extLst>
              <a:ext uri="{FF2B5EF4-FFF2-40B4-BE49-F238E27FC236}">
                <a16:creationId xmlns:a16="http://schemas.microsoft.com/office/drawing/2014/main" id="{A91EF8B5-8519-C6C6-D0A3-24DA98D9B20F}"/>
              </a:ext>
            </a:extLst>
          </p:cNvPr>
          <p:cNvSpPr>
            <a:spLocks noGrp="1" noChangeAspect="1"/>
          </p:cNvSpPr>
          <p:nvPr>
            <p:ph type="pic" sz="quarter" idx="15"/>
          </p:nvPr>
        </p:nvSpPr>
        <p:spPr>
          <a:xfrm>
            <a:off x="9144000" y="99418"/>
            <a:ext cx="9144000" cy="9109670"/>
          </a:xfrm>
        </p:spPr>
        <p:txBody>
          <a:bodyPr/>
          <a:lstStyle/>
          <a:p>
            <a:endParaRPr lang="en-BE"/>
          </a:p>
        </p:txBody>
      </p:sp>
      <p:sp>
        <p:nvSpPr>
          <p:cNvPr id="12" name="Content Placeholder 2">
            <a:extLst>
              <a:ext uri="{FF2B5EF4-FFF2-40B4-BE49-F238E27FC236}">
                <a16:creationId xmlns:a16="http://schemas.microsoft.com/office/drawing/2014/main" id="{96F01CEC-FF27-6146-5127-28E15038DA12}"/>
              </a:ext>
            </a:extLst>
          </p:cNvPr>
          <p:cNvSpPr>
            <a:spLocks noGrp="1"/>
          </p:cNvSpPr>
          <p:nvPr>
            <p:ph idx="1"/>
          </p:nvPr>
        </p:nvSpPr>
        <p:spPr>
          <a:xfrm>
            <a:off x="935088" y="2110573"/>
            <a:ext cx="7751712" cy="6093627"/>
          </a:xfrm>
        </p:spPr>
        <p:txBody>
          <a:bodyPr lIns="0">
            <a:normAutofit/>
          </a:bodyPr>
          <a:lstStyle>
            <a:lvl1pPr>
              <a:defRPr sz="2800">
                <a:solidFill>
                  <a:srgbClr val="000000"/>
                </a:solidFill>
              </a:defRPr>
            </a:lvl1pPr>
            <a:lvl2pPr marL="605402" indent="-306964">
              <a:defRPr sz="2800">
                <a:solidFill>
                  <a:srgbClr val="000000"/>
                </a:solidFill>
              </a:defRPr>
            </a:lvl2pPr>
            <a:lvl3pPr>
              <a:defRPr sz="2800">
                <a:solidFill>
                  <a:srgbClr val="000000"/>
                </a:solidFill>
              </a:defRPr>
            </a:lvl3pPr>
            <a:lvl4pPr>
              <a:defRPr sz="2800">
                <a:solidFill>
                  <a:srgbClr val="000000"/>
                </a:solidFill>
              </a:defRPr>
            </a:lvl4pPr>
            <a:lvl5pPr>
              <a:defRPr sz="2800">
                <a:solidFill>
                  <a:srgbClr val="000000"/>
                </a:solidFill>
              </a:defRPr>
            </a:lvl5pPr>
          </a:lstStyle>
          <a:p>
            <a:pPr lvl="0"/>
            <a:r>
              <a:rPr lang="en-GB" dirty="0"/>
              <a:t>Click to edit Master text styles</a:t>
            </a:r>
          </a:p>
          <a:p>
            <a:pPr lvl="1"/>
            <a:r>
              <a:rPr lang="en-GB" dirty="0"/>
              <a:t> 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10">
            <a:extLst>
              <a:ext uri="{FF2B5EF4-FFF2-40B4-BE49-F238E27FC236}">
                <a16:creationId xmlns:a16="http://schemas.microsoft.com/office/drawing/2014/main" id="{876F98D8-F6C2-6603-758C-CDF3BF4B163C}"/>
              </a:ext>
            </a:extLst>
          </p:cNvPr>
          <p:cNvSpPr>
            <a:spLocks noGrp="1"/>
          </p:cNvSpPr>
          <p:nvPr>
            <p:ph type="body" sz="quarter" idx="16" hasCustomPrompt="1"/>
          </p:nvPr>
        </p:nvSpPr>
        <p:spPr>
          <a:xfrm>
            <a:off x="933450" y="1484446"/>
            <a:ext cx="7751712" cy="480131"/>
          </a:xfrm>
        </p:spPr>
        <p:txBody>
          <a:bodyPr wrap="none" lIns="0">
            <a:noAutofit/>
          </a:bodyPr>
          <a:lstStyle>
            <a:lvl1pPr>
              <a:defRPr>
                <a:solidFill>
                  <a:schemeClr val="accent1"/>
                </a:solidFill>
              </a:defRPr>
            </a:lvl1pPr>
          </a:lstStyle>
          <a:p>
            <a:pPr lvl="0"/>
            <a:r>
              <a:rPr lang="en-GB" dirty="0"/>
              <a:t>Click to edit master text styles</a:t>
            </a:r>
            <a:endParaRPr lang="en-US" dirty="0"/>
          </a:p>
        </p:txBody>
      </p:sp>
      <p:sp>
        <p:nvSpPr>
          <p:cNvPr id="16" name="Rectangle 5">
            <a:extLst>
              <a:ext uri="{FF2B5EF4-FFF2-40B4-BE49-F238E27FC236}">
                <a16:creationId xmlns:a16="http://schemas.microsoft.com/office/drawing/2014/main" id="{C39E28F1-D7FA-1446-87EE-3BFE72D90C19}"/>
              </a:ext>
            </a:extLst>
          </p:cNvPr>
          <p:cNvSpPr/>
          <p:nvPr userDrawn="1"/>
        </p:nvSpPr>
        <p:spPr>
          <a:xfrm>
            <a:off x="933450"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7" name="Freeform: Shape 20">
            <a:extLst>
              <a:ext uri="{FF2B5EF4-FFF2-40B4-BE49-F238E27FC236}">
                <a16:creationId xmlns:a16="http://schemas.microsoft.com/office/drawing/2014/main" id="{39CD5F40-A582-56D1-32F0-DA5161846AE2}"/>
              </a:ext>
            </a:extLst>
          </p:cNvPr>
          <p:cNvSpPr>
            <a:spLocks/>
          </p:cNvSpPr>
          <p:nvPr userDrawn="1"/>
        </p:nvSpPr>
        <p:spPr>
          <a:xfrm>
            <a:off x="9144000" y="0"/>
            <a:ext cx="9144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18" name="Title 1">
            <a:extLst>
              <a:ext uri="{FF2B5EF4-FFF2-40B4-BE49-F238E27FC236}">
                <a16:creationId xmlns:a16="http://schemas.microsoft.com/office/drawing/2014/main" id="{41FE030A-9C3A-4FB4-102C-C4BF367E5CFD}"/>
              </a:ext>
            </a:extLst>
          </p:cNvPr>
          <p:cNvSpPr>
            <a:spLocks noGrp="1"/>
          </p:cNvSpPr>
          <p:nvPr>
            <p:ph type="title" hasCustomPrompt="1"/>
          </p:nvPr>
        </p:nvSpPr>
        <p:spPr>
          <a:xfrm>
            <a:off x="933450" y="540415"/>
            <a:ext cx="7751712"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dirty="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dirty="0"/>
          </a:p>
        </p:txBody>
      </p:sp>
    </p:spTree>
    <p:extLst>
      <p:ext uri="{BB962C8B-B14F-4D97-AF65-F5344CB8AC3E}">
        <p14:creationId xmlns:p14="http://schemas.microsoft.com/office/powerpoint/2010/main" val="330264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6FBF67CD-37EF-B834-5383-7BDB275CBBA3}"/>
              </a:ext>
            </a:extLst>
          </p:cNvPr>
          <p:cNvSpPr>
            <a:spLocks noGrp="1"/>
          </p:cNvSpPr>
          <p:nvPr>
            <p:ph type="ftr" sz="quarter" idx="10"/>
          </p:nvPr>
        </p:nvSpPr>
        <p:spPr/>
        <p:txBody>
          <a:bodyPr/>
          <a:lstStyle/>
          <a:p>
            <a:r>
              <a:rPr lang="en-BE"/>
              <a:t>Thermo King</a:t>
            </a:r>
            <a:r>
              <a:rPr lang="en-BE">
                <a:solidFill>
                  <a:schemeClr val="accent1"/>
                </a:solidFill>
              </a:rPr>
              <a:t> I </a:t>
            </a:r>
            <a:r>
              <a:rPr lang="en-BE"/>
              <a:t>2023</a:t>
            </a:r>
          </a:p>
        </p:txBody>
      </p:sp>
      <p:sp>
        <p:nvSpPr>
          <p:cNvPr id="4" name="Tijdelijke aanduiding voor dianummer 3">
            <a:extLst>
              <a:ext uri="{FF2B5EF4-FFF2-40B4-BE49-F238E27FC236}">
                <a16:creationId xmlns:a16="http://schemas.microsoft.com/office/drawing/2014/main" id="{6D0DCE2B-8353-F839-C718-1EECE1F48D3D}"/>
              </a:ext>
            </a:extLst>
          </p:cNvPr>
          <p:cNvSpPr>
            <a:spLocks noGrp="1"/>
          </p:cNvSpPr>
          <p:nvPr>
            <p:ph type="sldNum" sz="quarter" idx="11"/>
          </p:nvPr>
        </p:nvSpPr>
        <p:spPr/>
        <p:txBody>
          <a:bodyPr/>
          <a:lstStyle/>
          <a:p>
            <a:fld id="{B5D8C65D-F6DE-4387-A1A9-A2A5363947A2}" type="slidenum">
              <a:rPr lang="en-BE" smtClean="0"/>
              <a:pPr/>
              <a:t>‹#›</a:t>
            </a:fld>
            <a:endParaRPr lang="en-BE"/>
          </a:p>
        </p:txBody>
      </p:sp>
      <p:sp>
        <p:nvSpPr>
          <p:cNvPr id="13" name="Picture Placeholder 7">
            <a:extLst>
              <a:ext uri="{FF2B5EF4-FFF2-40B4-BE49-F238E27FC236}">
                <a16:creationId xmlns:a16="http://schemas.microsoft.com/office/drawing/2014/main" id="{371A141F-0A40-8527-0CA0-A6BCF0A71DD9}"/>
              </a:ext>
            </a:extLst>
          </p:cNvPr>
          <p:cNvSpPr>
            <a:spLocks noGrp="1" noChangeAspect="1"/>
          </p:cNvSpPr>
          <p:nvPr>
            <p:ph type="pic" sz="quarter" idx="15"/>
          </p:nvPr>
        </p:nvSpPr>
        <p:spPr>
          <a:xfrm>
            <a:off x="11097520" y="99418"/>
            <a:ext cx="7190479" cy="9109670"/>
          </a:xfrm>
        </p:spPr>
        <p:txBody>
          <a:bodyPr/>
          <a:lstStyle/>
          <a:p>
            <a:endParaRPr lang="en-BE"/>
          </a:p>
        </p:txBody>
      </p:sp>
      <p:sp>
        <p:nvSpPr>
          <p:cNvPr id="14" name="Content Placeholder 2">
            <a:extLst>
              <a:ext uri="{FF2B5EF4-FFF2-40B4-BE49-F238E27FC236}">
                <a16:creationId xmlns:a16="http://schemas.microsoft.com/office/drawing/2014/main" id="{9B5579EC-888E-EE08-49B7-4A1EF5471FDA}"/>
              </a:ext>
            </a:extLst>
          </p:cNvPr>
          <p:cNvSpPr>
            <a:spLocks noGrp="1"/>
          </p:cNvSpPr>
          <p:nvPr>
            <p:ph idx="1"/>
          </p:nvPr>
        </p:nvSpPr>
        <p:spPr>
          <a:xfrm>
            <a:off x="935088" y="2110573"/>
            <a:ext cx="9580512" cy="6093627"/>
          </a:xfrm>
        </p:spPr>
        <p:txBody>
          <a:bodyPr lIns="0">
            <a:normAutofit/>
          </a:bodyPr>
          <a:lstStyle>
            <a:lvl1pPr>
              <a:defRPr sz="2800">
                <a:solidFill>
                  <a:srgbClr val="000000"/>
                </a:solidFill>
              </a:defRPr>
            </a:lvl1pPr>
            <a:lvl2pPr marL="605402" indent="-306964">
              <a:defRPr sz="2800">
                <a:solidFill>
                  <a:srgbClr val="000000"/>
                </a:solidFill>
              </a:defRPr>
            </a:lvl2pPr>
            <a:lvl3pPr>
              <a:defRPr sz="2800">
                <a:solidFill>
                  <a:srgbClr val="000000"/>
                </a:solidFill>
              </a:defRPr>
            </a:lvl3pPr>
            <a:lvl4pPr>
              <a:defRPr sz="2800">
                <a:solidFill>
                  <a:srgbClr val="000000"/>
                </a:solidFill>
              </a:defRPr>
            </a:lvl4pPr>
            <a:lvl5pPr>
              <a:defRPr sz="2800">
                <a:solidFill>
                  <a:srgbClr val="000000"/>
                </a:solidFill>
              </a:defRPr>
            </a:lvl5pPr>
          </a:lstStyle>
          <a:p>
            <a:pPr lvl="0"/>
            <a:r>
              <a:rPr lang="en-GB" dirty="0"/>
              <a:t>Click to edit Master text styles</a:t>
            </a:r>
          </a:p>
          <a:p>
            <a:pPr lvl="1"/>
            <a:r>
              <a:rPr lang="en-GB" dirty="0"/>
              <a:t> 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10">
            <a:extLst>
              <a:ext uri="{FF2B5EF4-FFF2-40B4-BE49-F238E27FC236}">
                <a16:creationId xmlns:a16="http://schemas.microsoft.com/office/drawing/2014/main" id="{B0C46458-0788-03B7-F1A9-29879AECDAA3}"/>
              </a:ext>
            </a:extLst>
          </p:cNvPr>
          <p:cNvSpPr>
            <a:spLocks noGrp="1"/>
          </p:cNvSpPr>
          <p:nvPr>
            <p:ph type="body" sz="quarter" idx="16" hasCustomPrompt="1"/>
          </p:nvPr>
        </p:nvSpPr>
        <p:spPr>
          <a:xfrm>
            <a:off x="933450" y="1484446"/>
            <a:ext cx="9580512" cy="480131"/>
          </a:xfrm>
        </p:spPr>
        <p:txBody>
          <a:bodyPr wrap="none" lIns="0">
            <a:noAutofit/>
          </a:bodyPr>
          <a:lstStyle>
            <a:lvl1pPr>
              <a:defRPr>
                <a:solidFill>
                  <a:schemeClr val="accent1"/>
                </a:solidFill>
              </a:defRPr>
            </a:lvl1pPr>
          </a:lstStyle>
          <a:p>
            <a:pPr lvl="0"/>
            <a:r>
              <a:rPr lang="en-GB" dirty="0"/>
              <a:t>Click to edit master text styles</a:t>
            </a:r>
            <a:endParaRPr lang="en-US" dirty="0"/>
          </a:p>
        </p:txBody>
      </p:sp>
      <p:sp>
        <p:nvSpPr>
          <p:cNvPr id="17" name="Freeform: Shape 20">
            <a:extLst>
              <a:ext uri="{FF2B5EF4-FFF2-40B4-BE49-F238E27FC236}">
                <a16:creationId xmlns:a16="http://schemas.microsoft.com/office/drawing/2014/main" id="{01261560-1B01-104D-68E0-78A97763C39F}"/>
              </a:ext>
            </a:extLst>
          </p:cNvPr>
          <p:cNvSpPr>
            <a:spLocks/>
          </p:cNvSpPr>
          <p:nvPr userDrawn="1"/>
        </p:nvSpPr>
        <p:spPr>
          <a:xfrm>
            <a:off x="11097520" y="0"/>
            <a:ext cx="719048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18" name="Rectangle 5">
            <a:extLst>
              <a:ext uri="{FF2B5EF4-FFF2-40B4-BE49-F238E27FC236}">
                <a16:creationId xmlns:a16="http://schemas.microsoft.com/office/drawing/2014/main" id="{1270C484-0D7D-3A10-AE27-69670B3E4316}"/>
              </a:ext>
            </a:extLst>
          </p:cNvPr>
          <p:cNvSpPr/>
          <p:nvPr userDrawn="1"/>
        </p:nvSpPr>
        <p:spPr>
          <a:xfrm>
            <a:off x="933450"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2" name="Title 1">
            <a:extLst>
              <a:ext uri="{FF2B5EF4-FFF2-40B4-BE49-F238E27FC236}">
                <a16:creationId xmlns:a16="http://schemas.microsoft.com/office/drawing/2014/main" id="{21D6E494-396F-ECAA-B6EB-60C7DD575E5F}"/>
              </a:ext>
            </a:extLst>
          </p:cNvPr>
          <p:cNvSpPr>
            <a:spLocks noGrp="1"/>
          </p:cNvSpPr>
          <p:nvPr>
            <p:ph type="title" hasCustomPrompt="1"/>
          </p:nvPr>
        </p:nvSpPr>
        <p:spPr>
          <a:xfrm>
            <a:off x="933450" y="540415"/>
            <a:ext cx="9580512"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dirty="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dirty="0"/>
          </a:p>
        </p:txBody>
      </p:sp>
    </p:spTree>
    <p:extLst>
      <p:ext uri="{BB962C8B-B14F-4D97-AF65-F5344CB8AC3E}">
        <p14:creationId xmlns:p14="http://schemas.microsoft.com/office/powerpoint/2010/main" val="95434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6FBF67CD-37EF-B834-5383-7BDB275CBBA3}"/>
              </a:ext>
            </a:extLst>
          </p:cNvPr>
          <p:cNvSpPr>
            <a:spLocks noGrp="1"/>
          </p:cNvSpPr>
          <p:nvPr>
            <p:ph type="ftr" sz="quarter" idx="10"/>
          </p:nvPr>
        </p:nvSpPr>
        <p:spPr/>
        <p:txBody>
          <a:bodyPr/>
          <a:lstStyle/>
          <a:p>
            <a:r>
              <a:rPr lang="en-BE"/>
              <a:t>Thermo King</a:t>
            </a:r>
            <a:r>
              <a:rPr lang="en-BE">
                <a:solidFill>
                  <a:schemeClr val="accent1"/>
                </a:solidFill>
              </a:rPr>
              <a:t> I </a:t>
            </a:r>
            <a:r>
              <a:rPr lang="en-BE"/>
              <a:t>2023</a:t>
            </a:r>
          </a:p>
        </p:txBody>
      </p:sp>
      <p:sp>
        <p:nvSpPr>
          <p:cNvPr id="4" name="Tijdelijke aanduiding voor dianummer 3">
            <a:extLst>
              <a:ext uri="{FF2B5EF4-FFF2-40B4-BE49-F238E27FC236}">
                <a16:creationId xmlns:a16="http://schemas.microsoft.com/office/drawing/2014/main" id="{6D0DCE2B-8353-F839-C718-1EECE1F48D3D}"/>
              </a:ext>
            </a:extLst>
          </p:cNvPr>
          <p:cNvSpPr>
            <a:spLocks noGrp="1"/>
          </p:cNvSpPr>
          <p:nvPr>
            <p:ph type="sldNum" sz="quarter" idx="11"/>
          </p:nvPr>
        </p:nvSpPr>
        <p:spPr/>
        <p:txBody>
          <a:bodyPr/>
          <a:lstStyle/>
          <a:p>
            <a:fld id="{B5D8C65D-F6DE-4387-A1A9-A2A5363947A2}" type="slidenum">
              <a:rPr lang="en-BE" smtClean="0"/>
              <a:pPr/>
              <a:t>‹#›</a:t>
            </a:fld>
            <a:endParaRPr lang="en-BE"/>
          </a:p>
        </p:txBody>
      </p:sp>
      <p:sp>
        <p:nvSpPr>
          <p:cNvPr id="13" name="Picture Placeholder 7">
            <a:extLst>
              <a:ext uri="{FF2B5EF4-FFF2-40B4-BE49-F238E27FC236}">
                <a16:creationId xmlns:a16="http://schemas.microsoft.com/office/drawing/2014/main" id="{371A141F-0A40-8527-0CA0-A6BCF0A71DD9}"/>
              </a:ext>
            </a:extLst>
          </p:cNvPr>
          <p:cNvSpPr>
            <a:spLocks noGrp="1" noChangeAspect="1"/>
          </p:cNvSpPr>
          <p:nvPr>
            <p:ph type="pic" sz="quarter" idx="15"/>
          </p:nvPr>
        </p:nvSpPr>
        <p:spPr>
          <a:xfrm>
            <a:off x="11097520" y="99418"/>
            <a:ext cx="7190479" cy="9109670"/>
          </a:xfrm>
        </p:spPr>
        <p:txBody>
          <a:bodyPr/>
          <a:lstStyle/>
          <a:p>
            <a:endParaRPr lang="en-BE"/>
          </a:p>
        </p:txBody>
      </p:sp>
      <p:sp>
        <p:nvSpPr>
          <p:cNvPr id="14" name="Content Placeholder 2">
            <a:extLst>
              <a:ext uri="{FF2B5EF4-FFF2-40B4-BE49-F238E27FC236}">
                <a16:creationId xmlns:a16="http://schemas.microsoft.com/office/drawing/2014/main" id="{9B5579EC-888E-EE08-49B7-4A1EF5471FDA}"/>
              </a:ext>
            </a:extLst>
          </p:cNvPr>
          <p:cNvSpPr>
            <a:spLocks noGrp="1"/>
          </p:cNvSpPr>
          <p:nvPr>
            <p:ph idx="1"/>
          </p:nvPr>
        </p:nvSpPr>
        <p:spPr>
          <a:xfrm>
            <a:off x="935088" y="2110573"/>
            <a:ext cx="9580512" cy="6093627"/>
          </a:xfrm>
        </p:spPr>
        <p:txBody>
          <a:bodyPr lIns="0">
            <a:normAutofit/>
          </a:bodyPr>
          <a:lstStyle>
            <a:lvl1pPr>
              <a:defRPr sz="2800">
                <a:solidFill>
                  <a:srgbClr val="000000"/>
                </a:solidFill>
              </a:defRPr>
            </a:lvl1pPr>
            <a:lvl2pPr marL="605402" indent="-306964">
              <a:defRPr sz="2800">
                <a:solidFill>
                  <a:srgbClr val="000000"/>
                </a:solidFill>
              </a:defRPr>
            </a:lvl2pPr>
            <a:lvl3pPr>
              <a:defRPr sz="2800">
                <a:solidFill>
                  <a:srgbClr val="000000"/>
                </a:solidFill>
              </a:defRPr>
            </a:lvl3pPr>
            <a:lvl4pPr>
              <a:defRPr sz="2800">
                <a:solidFill>
                  <a:srgbClr val="000000"/>
                </a:solidFill>
              </a:defRPr>
            </a:lvl4pPr>
            <a:lvl5pPr>
              <a:defRPr sz="2800">
                <a:solidFill>
                  <a:srgbClr val="000000"/>
                </a:solidFill>
              </a:defRPr>
            </a:lvl5pPr>
          </a:lstStyle>
          <a:p>
            <a:pPr lvl="0"/>
            <a:r>
              <a:rPr lang="en-GB" dirty="0"/>
              <a:t>Click to edit Master text styles</a:t>
            </a:r>
          </a:p>
          <a:p>
            <a:pPr lvl="1"/>
            <a:r>
              <a:rPr lang="en-GB" dirty="0"/>
              <a:t> 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10">
            <a:extLst>
              <a:ext uri="{FF2B5EF4-FFF2-40B4-BE49-F238E27FC236}">
                <a16:creationId xmlns:a16="http://schemas.microsoft.com/office/drawing/2014/main" id="{B0C46458-0788-03B7-F1A9-29879AECDAA3}"/>
              </a:ext>
            </a:extLst>
          </p:cNvPr>
          <p:cNvSpPr>
            <a:spLocks noGrp="1"/>
          </p:cNvSpPr>
          <p:nvPr>
            <p:ph type="body" sz="quarter" idx="16" hasCustomPrompt="1"/>
          </p:nvPr>
        </p:nvSpPr>
        <p:spPr>
          <a:xfrm>
            <a:off x="933450" y="1484446"/>
            <a:ext cx="9580512" cy="480131"/>
          </a:xfrm>
        </p:spPr>
        <p:txBody>
          <a:bodyPr wrap="none" lIns="0">
            <a:noAutofit/>
          </a:bodyPr>
          <a:lstStyle>
            <a:lvl1pPr>
              <a:defRPr>
                <a:solidFill>
                  <a:schemeClr val="accent1"/>
                </a:solidFill>
              </a:defRPr>
            </a:lvl1pPr>
          </a:lstStyle>
          <a:p>
            <a:pPr lvl="0"/>
            <a:r>
              <a:rPr lang="en-GB" dirty="0"/>
              <a:t>Click to edit master text styles</a:t>
            </a:r>
            <a:endParaRPr lang="en-US" dirty="0"/>
          </a:p>
        </p:txBody>
      </p:sp>
      <p:sp>
        <p:nvSpPr>
          <p:cNvPr id="18" name="Rectangle 5">
            <a:extLst>
              <a:ext uri="{FF2B5EF4-FFF2-40B4-BE49-F238E27FC236}">
                <a16:creationId xmlns:a16="http://schemas.microsoft.com/office/drawing/2014/main" id="{1270C484-0D7D-3A10-AE27-69670B3E4316}"/>
              </a:ext>
            </a:extLst>
          </p:cNvPr>
          <p:cNvSpPr/>
          <p:nvPr userDrawn="1"/>
        </p:nvSpPr>
        <p:spPr>
          <a:xfrm>
            <a:off x="933450"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2" name="Freeform: Shape 20">
            <a:extLst>
              <a:ext uri="{FF2B5EF4-FFF2-40B4-BE49-F238E27FC236}">
                <a16:creationId xmlns:a16="http://schemas.microsoft.com/office/drawing/2014/main" id="{C34434EA-3701-86BE-DD79-AB6DCE748BBD}"/>
              </a:ext>
            </a:extLst>
          </p:cNvPr>
          <p:cNvSpPr>
            <a:spLocks/>
          </p:cNvSpPr>
          <p:nvPr userDrawn="1"/>
        </p:nvSpPr>
        <p:spPr>
          <a:xfrm>
            <a:off x="11097520" y="0"/>
            <a:ext cx="719048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5" name="Title 1">
            <a:extLst>
              <a:ext uri="{FF2B5EF4-FFF2-40B4-BE49-F238E27FC236}">
                <a16:creationId xmlns:a16="http://schemas.microsoft.com/office/drawing/2014/main" id="{C85306FB-A55E-6A74-516C-44976DBB669F}"/>
              </a:ext>
            </a:extLst>
          </p:cNvPr>
          <p:cNvSpPr>
            <a:spLocks noGrp="1"/>
          </p:cNvSpPr>
          <p:nvPr>
            <p:ph type="title" hasCustomPrompt="1"/>
          </p:nvPr>
        </p:nvSpPr>
        <p:spPr>
          <a:xfrm>
            <a:off x="933449" y="540415"/>
            <a:ext cx="9580511"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b="0">
                <a:solidFill>
                  <a:srgbClr val="000000"/>
                </a:solidFill>
                <a:latin typeface="+mj-lt"/>
              </a:defRPr>
            </a:lvl1pPr>
          </a:lstStyle>
          <a:p>
            <a:r>
              <a:rPr kumimoji="0" lang="en-GB" sz="3200" b="1" i="0" u="none" strike="noStrike" kern="1200" cap="none" spc="0" normalizeH="0" baseline="0" noProof="0" dirty="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dirty="0"/>
          </a:p>
        </p:txBody>
      </p:sp>
    </p:spTree>
    <p:extLst>
      <p:ext uri="{BB962C8B-B14F-4D97-AF65-F5344CB8AC3E}">
        <p14:creationId xmlns:p14="http://schemas.microsoft.com/office/powerpoint/2010/main" val="180409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TK BLUE RIGHT">
    <p:spTree>
      <p:nvGrpSpPr>
        <p:cNvPr id="1" name=""/>
        <p:cNvGrpSpPr/>
        <p:nvPr/>
      </p:nvGrpSpPr>
      <p:grpSpPr>
        <a:xfrm>
          <a:off x="0" y="0"/>
          <a:ext cx="0" cy="0"/>
          <a:chOff x="0" y="0"/>
          <a:chExt cx="0" cy="0"/>
        </a:xfrm>
      </p:grpSpPr>
      <p:sp>
        <p:nvSpPr>
          <p:cNvPr id="5" name="Freeform: Shape 20">
            <a:extLst>
              <a:ext uri="{FF2B5EF4-FFF2-40B4-BE49-F238E27FC236}">
                <a16:creationId xmlns:a16="http://schemas.microsoft.com/office/drawing/2014/main" id="{D46512EE-AADC-4638-BB3B-3A9F68C644F5}"/>
              </a:ext>
            </a:extLst>
          </p:cNvPr>
          <p:cNvSpPr>
            <a:spLocks/>
          </p:cNvSpPr>
          <p:nvPr userDrawn="1"/>
        </p:nvSpPr>
        <p:spPr>
          <a:xfrm rot="5400000">
            <a:off x="13641704" y="4532542"/>
            <a:ext cx="9209084" cy="144000"/>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Footer Placeholder 1">
            <a:extLst>
              <a:ext uri="{FF2B5EF4-FFF2-40B4-BE49-F238E27FC236}">
                <a16:creationId xmlns:a16="http://schemas.microsoft.com/office/drawing/2014/main" id="{B573659C-0908-4373-B02A-202ABD20C6DC}"/>
              </a:ext>
            </a:extLst>
          </p:cNvPr>
          <p:cNvSpPr>
            <a:spLocks noGrp="1"/>
          </p:cNvSpPr>
          <p:nvPr>
            <p:ph type="ftr" sz="quarter" idx="11"/>
          </p:nvPr>
        </p:nvSpPr>
        <p:spPr/>
        <p:txBody>
          <a:bodyPr/>
          <a:lstStyle/>
          <a:p>
            <a:r>
              <a:rPr lang="en-BE"/>
              <a:t>Thermo King</a:t>
            </a:r>
            <a:r>
              <a:rPr lang="en-BE">
                <a:solidFill>
                  <a:schemeClr val="accent1"/>
                </a:solidFill>
              </a:rPr>
              <a:t> I </a:t>
            </a:r>
            <a:r>
              <a:rPr lang="en-BE"/>
              <a:t>2023</a:t>
            </a:r>
          </a:p>
        </p:txBody>
      </p:sp>
      <p:sp>
        <p:nvSpPr>
          <p:cNvPr id="4" name="Slide Number Placeholder 3">
            <a:extLst>
              <a:ext uri="{FF2B5EF4-FFF2-40B4-BE49-F238E27FC236}">
                <a16:creationId xmlns:a16="http://schemas.microsoft.com/office/drawing/2014/main" id="{8D7330F7-A885-4F90-A867-2B8E057C5F1E}"/>
              </a:ext>
            </a:extLst>
          </p:cNvPr>
          <p:cNvSpPr>
            <a:spLocks noGrp="1"/>
          </p:cNvSpPr>
          <p:nvPr>
            <p:ph type="sldNum" sz="quarter" idx="12"/>
          </p:nvPr>
        </p:nvSpPr>
        <p:spPr/>
        <p:txBody>
          <a:bodyPr/>
          <a:lstStyle/>
          <a:p>
            <a:fld id="{B5D8C65D-F6DE-4387-A1A9-A2A5363947A2}" type="slidenum">
              <a:rPr lang="en-BE" smtClean="0"/>
              <a:pPr/>
              <a:t>‹#›</a:t>
            </a:fld>
            <a:endParaRPr lang="en-BE"/>
          </a:p>
        </p:txBody>
      </p:sp>
      <p:sp>
        <p:nvSpPr>
          <p:cNvPr id="8" name="Rectangle 5">
            <a:extLst>
              <a:ext uri="{FF2B5EF4-FFF2-40B4-BE49-F238E27FC236}">
                <a16:creationId xmlns:a16="http://schemas.microsoft.com/office/drawing/2014/main" id="{C0EBDDF0-3F24-8510-6AA8-892867A41A8E}"/>
              </a:ext>
            </a:extLst>
          </p:cNvPr>
          <p:cNvSpPr/>
          <p:nvPr userDrawn="1"/>
        </p:nvSpPr>
        <p:spPr>
          <a:xfrm>
            <a:off x="933450"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0" name="Text Placeholder 10">
            <a:extLst>
              <a:ext uri="{FF2B5EF4-FFF2-40B4-BE49-F238E27FC236}">
                <a16:creationId xmlns:a16="http://schemas.microsoft.com/office/drawing/2014/main" id="{46C30720-BE3E-88C8-C5BC-D0A3860A397A}"/>
              </a:ext>
            </a:extLst>
          </p:cNvPr>
          <p:cNvSpPr>
            <a:spLocks noGrp="1"/>
          </p:cNvSpPr>
          <p:nvPr>
            <p:ph type="body" sz="quarter" idx="13" hasCustomPrompt="1"/>
          </p:nvPr>
        </p:nvSpPr>
        <p:spPr>
          <a:xfrm>
            <a:off x="933449" y="1484446"/>
            <a:ext cx="16889361" cy="480131"/>
          </a:xfrm>
          <a:prstGeom prst="rect">
            <a:avLst/>
          </a:prstGeom>
        </p:spPr>
        <p:txBody>
          <a:bodyPr wrap="none" lIns="0">
            <a:noAutofit/>
          </a:bodyPr>
          <a:lstStyle>
            <a:lvl1pPr>
              <a:defRPr>
                <a:solidFill>
                  <a:schemeClr val="accent1"/>
                </a:solidFill>
              </a:defRPr>
            </a:lvl1pPr>
          </a:lstStyle>
          <a:p>
            <a:pPr lvl="0"/>
            <a:r>
              <a:rPr lang="en-GB" dirty="0"/>
              <a:t>Click to edit master text styles</a:t>
            </a:r>
            <a:endParaRPr lang="en-US" dirty="0"/>
          </a:p>
        </p:txBody>
      </p:sp>
      <p:sp>
        <p:nvSpPr>
          <p:cNvPr id="12" name="Tijdelijke aanduiding voor tekst 14">
            <a:extLst>
              <a:ext uri="{FF2B5EF4-FFF2-40B4-BE49-F238E27FC236}">
                <a16:creationId xmlns:a16="http://schemas.microsoft.com/office/drawing/2014/main" id="{19BEA632-D8B5-53CD-F204-39308462C56D}"/>
              </a:ext>
            </a:extLst>
          </p:cNvPr>
          <p:cNvSpPr>
            <a:spLocks noGrp="1"/>
          </p:cNvSpPr>
          <p:nvPr>
            <p:ph type="body" sz="quarter" idx="14"/>
          </p:nvPr>
        </p:nvSpPr>
        <p:spPr>
          <a:xfrm>
            <a:off x="933450" y="2321652"/>
            <a:ext cx="16889413" cy="570792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3" name="Title 1">
            <a:extLst>
              <a:ext uri="{FF2B5EF4-FFF2-40B4-BE49-F238E27FC236}">
                <a16:creationId xmlns:a16="http://schemas.microsoft.com/office/drawing/2014/main" id="{F5A36DCD-4CDE-5396-6EFD-0B2CF6C47586}"/>
              </a:ext>
            </a:extLst>
          </p:cNvPr>
          <p:cNvSpPr>
            <a:spLocks noGrp="1"/>
          </p:cNvSpPr>
          <p:nvPr>
            <p:ph type="title" hasCustomPrompt="1"/>
          </p:nvPr>
        </p:nvSpPr>
        <p:spPr>
          <a:xfrm>
            <a:off x="933450" y="540415"/>
            <a:ext cx="12307062"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dirty="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dirty="0"/>
          </a:p>
        </p:txBody>
      </p:sp>
    </p:spTree>
    <p:extLst>
      <p:ext uri="{BB962C8B-B14F-4D97-AF65-F5344CB8AC3E}">
        <p14:creationId xmlns:p14="http://schemas.microsoft.com/office/powerpoint/2010/main" val="403947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9"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 DARK BLUE RIGHT">
    <p:spTree>
      <p:nvGrpSpPr>
        <p:cNvPr id="1" name=""/>
        <p:cNvGrpSpPr/>
        <p:nvPr/>
      </p:nvGrpSpPr>
      <p:grpSpPr>
        <a:xfrm>
          <a:off x="0" y="0"/>
          <a:ext cx="0" cy="0"/>
          <a:chOff x="0" y="0"/>
          <a:chExt cx="0" cy="0"/>
        </a:xfrm>
      </p:grpSpPr>
      <p:sp>
        <p:nvSpPr>
          <p:cNvPr id="5" name="Freeform: Shape 20">
            <a:extLst>
              <a:ext uri="{FF2B5EF4-FFF2-40B4-BE49-F238E27FC236}">
                <a16:creationId xmlns:a16="http://schemas.microsoft.com/office/drawing/2014/main" id="{D46512EE-AADC-4638-BB3B-3A9F68C644F5}"/>
              </a:ext>
            </a:extLst>
          </p:cNvPr>
          <p:cNvSpPr>
            <a:spLocks/>
          </p:cNvSpPr>
          <p:nvPr userDrawn="1"/>
        </p:nvSpPr>
        <p:spPr>
          <a:xfrm rot="5400000">
            <a:off x="13641704" y="4532542"/>
            <a:ext cx="9209084" cy="144000"/>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62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Footer Placeholder 1">
            <a:extLst>
              <a:ext uri="{FF2B5EF4-FFF2-40B4-BE49-F238E27FC236}">
                <a16:creationId xmlns:a16="http://schemas.microsoft.com/office/drawing/2014/main" id="{B573659C-0908-4373-B02A-202ABD20C6DC}"/>
              </a:ext>
            </a:extLst>
          </p:cNvPr>
          <p:cNvSpPr>
            <a:spLocks noGrp="1"/>
          </p:cNvSpPr>
          <p:nvPr>
            <p:ph type="ftr" sz="quarter" idx="11"/>
          </p:nvPr>
        </p:nvSpPr>
        <p:spPr/>
        <p:txBody>
          <a:bodyPr/>
          <a:lstStyle/>
          <a:p>
            <a:r>
              <a:rPr lang="en-BE"/>
              <a:t>Thermo King</a:t>
            </a:r>
            <a:r>
              <a:rPr lang="en-BE">
                <a:solidFill>
                  <a:schemeClr val="accent1"/>
                </a:solidFill>
              </a:rPr>
              <a:t> I </a:t>
            </a:r>
            <a:r>
              <a:rPr lang="en-BE"/>
              <a:t>2023</a:t>
            </a:r>
          </a:p>
        </p:txBody>
      </p:sp>
      <p:sp>
        <p:nvSpPr>
          <p:cNvPr id="4" name="Slide Number Placeholder 3">
            <a:extLst>
              <a:ext uri="{FF2B5EF4-FFF2-40B4-BE49-F238E27FC236}">
                <a16:creationId xmlns:a16="http://schemas.microsoft.com/office/drawing/2014/main" id="{8D7330F7-A885-4F90-A867-2B8E057C5F1E}"/>
              </a:ext>
            </a:extLst>
          </p:cNvPr>
          <p:cNvSpPr>
            <a:spLocks noGrp="1"/>
          </p:cNvSpPr>
          <p:nvPr>
            <p:ph type="sldNum" sz="quarter" idx="12"/>
          </p:nvPr>
        </p:nvSpPr>
        <p:spPr/>
        <p:txBody>
          <a:bodyPr/>
          <a:lstStyle/>
          <a:p>
            <a:fld id="{B5D8C65D-F6DE-4387-A1A9-A2A5363947A2}" type="slidenum">
              <a:rPr lang="en-BE" smtClean="0"/>
              <a:pPr/>
              <a:t>‹#›</a:t>
            </a:fld>
            <a:endParaRPr lang="en-BE"/>
          </a:p>
        </p:txBody>
      </p:sp>
      <p:sp>
        <p:nvSpPr>
          <p:cNvPr id="8" name="Rectangle 5">
            <a:extLst>
              <a:ext uri="{FF2B5EF4-FFF2-40B4-BE49-F238E27FC236}">
                <a16:creationId xmlns:a16="http://schemas.microsoft.com/office/drawing/2014/main" id="{DEE898B7-5DF6-B592-2413-FE344D41192B}"/>
              </a:ext>
            </a:extLst>
          </p:cNvPr>
          <p:cNvSpPr/>
          <p:nvPr userDrawn="1"/>
        </p:nvSpPr>
        <p:spPr>
          <a:xfrm>
            <a:off x="933450"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0" name="Text Placeholder 10">
            <a:extLst>
              <a:ext uri="{FF2B5EF4-FFF2-40B4-BE49-F238E27FC236}">
                <a16:creationId xmlns:a16="http://schemas.microsoft.com/office/drawing/2014/main" id="{C4760C12-FC3B-CC14-262F-93855BC0E4E3}"/>
              </a:ext>
            </a:extLst>
          </p:cNvPr>
          <p:cNvSpPr>
            <a:spLocks noGrp="1"/>
          </p:cNvSpPr>
          <p:nvPr>
            <p:ph type="body" sz="quarter" idx="13" hasCustomPrompt="1"/>
          </p:nvPr>
        </p:nvSpPr>
        <p:spPr>
          <a:xfrm>
            <a:off x="933449" y="1484446"/>
            <a:ext cx="16889361" cy="480131"/>
          </a:xfrm>
          <a:prstGeom prst="rect">
            <a:avLst/>
          </a:prstGeom>
        </p:spPr>
        <p:txBody>
          <a:bodyPr wrap="none" lIns="0">
            <a:noAutofit/>
          </a:bodyPr>
          <a:lstStyle>
            <a:lvl1pPr>
              <a:defRPr>
                <a:solidFill>
                  <a:schemeClr val="accent1"/>
                </a:solidFill>
              </a:defRPr>
            </a:lvl1pPr>
          </a:lstStyle>
          <a:p>
            <a:pPr lvl="0"/>
            <a:r>
              <a:rPr lang="en-GB" dirty="0"/>
              <a:t>Click to edit master text styles</a:t>
            </a:r>
            <a:endParaRPr lang="en-US" dirty="0"/>
          </a:p>
        </p:txBody>
      </p:sp>
      <p:sp>
        <p:nvSpPr>
          <p:cNvPr id="15" name="Tijdelijke aanduiding voor tekst 14">
            <a:extLst>
              <a:ext uri="{FF2B5EF4-FFF2-40B4-BE49-F238E27FC236}">
                <a16:creationId xmlns:a16="http://schemas.microsoft.com/office/drawing/2014/main" id="{E9F8363D-4F84-6799-FAD3-25A4014D0912}"/>
              </a:ext>
            </a:extLst>
          </p:cNvPr>
          <p:cNvSpPr>
            <a:spLocks noGrp="1"/>
          </p:cNvSpPr>
          <p:nvPr>
            <p:ph type="body" sz="quarter" idx="14"/>
          </p:nvPr>
        </p:nvSpPr>
        <p:spPr>
          <a:xfrm>
            <a:off x="933450" y="2321652"/>
            <a:ext cx="16889413" cy="570792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6" name="Title 1">
            <a:extLst>
              <a:ext uri="{FF2B5EF4-FFF2-40B4-BE49-F238E27FC236}">
                <a16:creationId xmlns:a16="http://schemas.microsoft.com/office/drawing/2014/main" id="{B60E3A58-106C-6D7D-12F3-F79A86965344}"/>
              </a:ext>
            </a:extLst>
          </p:cNvPr>
          <p:cNvSpPr>
            <a:spLocks noGrp="1"/>
          </p:cNvSpPr>
          <p:nvPr>
            <p:ph type="title" hasCustomPrompt="1"/>
          </p:nvPr>
        </p:nvSpPr>
        <p:spPr>
          <a:xfrm>
            <a:off x="933450" y="540415"/>
            <a:ext cx="7751712"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dirty="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dirty="0"/>
          </a:p>
        </p:txBody>
      </p:sp>
    </p:spTree>
    <p:extLst>
      <p:ext uri="{BB962C8B-B14F-4D97-AF65-F5344CB8AC3E}">
        <p14:creationId xmlns:p14="http://schemas.microsoft.com/office/powerpoint/2010/main" val="123143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TK BLUE - 2">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170D8BBD-592E-4793-97A8-C5FBBDA10321}"/>
              </a:ext>
            </a:extLst>
          </p:cNvPr>
          <p:cNvSpPr>
            <a:spLocks noGrp="1" noChangeAspect="1"/>
          </p:cNvSpPr>
          <p:nvPr>
            <p:ph type="pic" sz="quarter" idx="11"/>
          </p:nvPr>
        </p:nvSpPr>
        <p:spPr>
          <a:xfrm>
            <a:off x="457200" y="1713318"/>
            <a:ext cx="6687880" cy="7089320"/>
          </a:xfrm>
          <a:prstGeom prst="rect">
            <a:avLst/>
          </a:prstGeom>
          <a:solidFill>
            <a:schemeClr val="bg1">
              <a:lumMod val="95000"/>
            </a:schemeClr>
          </a:solidFill>
        </p:spPr>
        <p:txBody>
          <a:bodyPr anchor="ctr">
            <a:normAutofit/>
          </a:bodyPr>
          <a:lstStyle>
            <a:lvl1pPr marL="0" indent="0" algn="ctr">
              <a:buNone/>
              <a:defRPr sz="2148"/>
            </a:lvl1pPr>
          </a:lstStyle>
          <a:p>
            <a:r>
              <a:rPr lang="en-GB"/>
              <a:t>Click icon to add picture</a:t>
            </a:r>
            <a:endParaRPr lang="en-US"/>
          </a:p>
        </p:txBody>
      </p:sp>
      <p:sp>
        <p:nvSpPr>
          <p:cNvPr id="9" name="Freeform: Shape 20">
            <a:extLst>
              <a:ext uri="{FF2B5EF4-FFF2-40B4-BE49-F238E27FC236}">
                <a16:creationId xmlns:a16="http://schemas.microsoft.com/office/drawing/2014/main" id="{4426A3B4-4E7C-4A63-8177-253C761B6D66}"/>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5" name="Footer Placeholder 4">
            <a:extLst>
              <a:ext uri="{FF2B5EF4-FFF2-40B4-BE49-F238E27FC236}">
                <a16:creationId xmlns:a16="http://schemas.microsoft.com/office/drawing/2014/main" id="{B15FD714-E999-43D6-9841-F783AB54D78B}"/>
              </a:ext>
            </a:extLst>
          </p:cNvPr>
          <p:cNvSpPr>
            <a:spLocks noGrp="1"/>
          </p:cNvSpPr>
          <p:nvPr>
            <p:ph type="ftr" sz="quarter" idx="13"/>
          </p:nvPr>
        </p:nvSpPr>
        <p:spPr/>
        <p:txBody>
          <a:bodyPr/>
          <a:lstStyle/>
          <a:p>
            <a:r>
              <a:rPr lang="en-BE"/>
              <a:t>Thermo King</a:t>
            </a:r>
            <a:r>
              <a:rPr lang="en-BE">
                <a:solidFill>
                  <a:schemeClr val="accent1"/>
                </a:solidFill>
              </a:rPr>
              <a:t> I </a:t>
            </a:r>
            <a:r>
              <a:rPr lang="en-BE"/>
              <a:t>2023</a:t>
            </a:r>
          </a:p>
        </p:txBody>
      </p:sp>
      <p:sp>
        <p:nvSpPr>
          <p:cNvPr id="6" name="Slide Number Placeholder 5">
            <a:extLst>
              <a:ext uri="{FF2B5EF4-FFF2-40B4-BE49-F238E27FC236}">
                <a16:creationId xmlns:a16="http://schemas.microsoft.com/office/drawing/2014/main" id="{BCCF6BBD-503E-4063-8536-A7C86C7C4329}"/>
              </a:ext>
            </a:extLst>
          </p:cNvPr>
          <p:cNvSpPr>
            <a:spLocks noGrp="1"/>
          </p:cNvSpPr>
          <p:nvPr>
            <p:ph type="sldNum" sz="quarter" idx="14"/>
          </p:nvPr>
        </p:nvSpPr>
        <p:spPr/>
        <p:txBody>
          <a:bodyPr/>
          <a:lstStyle/>
          <a:p>
            <a:fld id="{B5D8C65D-F6DE-4387-A1A9-A2A5363947A2}" type="slidenum">
              <a:rPr lang="en-BE" smtClean="0"/>
              <a:pPr/>
              <a:t>‹#›</a:t>
            </a:fld>
            <a:endParaRPr lang="en-BE"/>
          </a:p>
        </p:txBody>
      </p:sp>
      <p:sp>
        <p:nvSpPr>
          <p:cNvPr id="3" name="Rectangle 5">
            <a:extLst>
              <a:ext uri="{FF2B5EF4-FFF2-40B4-BE49-F238E27FC236}">
                <a16:creationId xmlns:a16="http://schemas.microsoft.com/office/drawing/2014/main" id="{F8591117-945F-5EFF-3DA9-4FA016651B90}"/>
              </a:ext>
            </a:extLst>
          </p:cNvPr>
          <p:cNvSpPr/>
          <p:nvPr userDrawn="1"/>
        </p:nvSpPr>
        <p:spPr>
          <a:xfrm>
            <a:off x="457200"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2" name="Text Placeholder 10">
            <a:extLst>
              <a:ext uri="{FF2B5EF4-FFF2-40B4-BE49-F238E27FC236}">
                <a16:creationId xmlns:a16="http://schemas.microsoft.com/office/drawing/2014/main" id="{339D67E1-70C6-899A-FD2F-6CD6E46E1471}"/>
              </a:ext>
            </a:extLst>
          </p:cNvPr>
          <p:cNvSpPr>
            <a:spLocks noGrp="1"/>
          </p:cNvSpPr>
          <p:nvPr>
            <p:ph type="body" sz="quarter" idx="15" hasCustomPrompt="1"/>
          </p:nvPr>
        </p:nvSpPr>
        <p:spPr>
          <a:xfrm>
            <a:off x="7703028" y="1713318"/>
            <a:ext cx="10119782" cy="480131"/>
          </a:xfrm>
          <a:prstGeom prst="rect">
            <a:avLst/>
          </a:prstGeom>
        </p:spPr>
        <p:txBody>
          <a:bodyPr wrap="none" lIns="0">
            <a:noAutofit/>
          </a:bodyPr>
          <a:lstStyle>
            <a:lvl1pPr>
              <a:defRPr>
                <a:solidFill>
                  <a:schemeClr val="accent1"/>
                </a:solidFill>
              </a:defRPr>
            </a:lvl1pPr>
          </a:lstStyle>
          <a:p>
            <a:pPr lvl="0"/>
            <a:r>
              <a:rPr lang="en-GB" dirty="0"/>
              <a:t>Click to edit master text styles</a:t>
            </a:r>
            <a:endParaRPr lang="en-US" dirty="0"/>
          </a:p>
        </p:txBody>
      </p:sp>
      <p:sp>
        <p:nvSpPr>
          <p:cNvPr id="14" name="Tijdelijke aanduiding voor tekst 13">
            <a:extLst>
              <a:ext uri="{FF2B5EF4-FFF2-40B4-BE49-F238E27FC236}">
                <a16:creationId xmlns:a16="http://schemas.microsoft.com/office/drawing/2014/main" id="{CBCDDE70-8D55-D438-9A22-213EEF58F70D}"/>
              </a:ext>
            </a:extLst>
          </p:cNvPr>
          <p:cNvSpPr>
            <a:spLocks noGrp="1"/>
          </p:cNvSpPr>
          <p:nvPr>
            <p:ph type="body" sz="quarter" idx="16"/>
          </p:nvPr>
        </p:nvSpPr>
        <p:spPr>
          <a:xfrm>
            <a:off x="7702550" y="2557463"/>
            <a:ext cx="10120313" cy="5486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Title 1">
            <a:extLst>
              <a:ext uri="{FF2B5EF4-FFF2-40B4-BE49-F238E27FC236}">
                <a16:creationId xmlns:a16="http://schemas.microsoft.com/office/drawing/2014/main" id="{ED9ECDD2-3E50-D3C4-20D1-F2A86662F8C9}"/>
              </a:ext>
            </a:extLst>
          </p:cNvPr>
          <p:cNvSpPr>
            <a:spLocks noGrp="1"/>
          </p:cNvSpPr>
          <p:nvPr>
            <p:ph type="title" hasCustomPrompt="1"/>
          </p:nvPr>
        </p:nvSpPr>
        <p:spPr>
          <a:xfrm>
            <a:off x="457200" y="540415"/>
            <a:ext cx="8227962"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dirty="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dirty="0"/>
          </a:p>
        </p:txBody>
      </p:sp>
    </p:spTree>
    <p:extLst>
      <p:ext uri="{BB962C8B-B14F-4D97-AF65-F5344CB8AC3E}">
        <p14:creationId xmlns:p14="http://schemas.microsoft.com/office/powerpoint/2010/main" val="87579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14" userDrawn="1">
          <p15:clr>
            <a:srgbClr val="FBAE40"/>
          </p15:clr>
        </p15:guide>
        <p15:guide id="4" pos="57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DARK BLUE - 2">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170D8BBD-592E-4793-97A8-C5FBBDA10321}"/>
              </a:ext>
            </a:extLst>
          </p:cNvPr>
          <p:cNvSpPr>
            <a:spLocks noGrp="1" noChangeAspect="1"/>
          </p:cNvSpPr>
          <p:nvPr>
            <p:ph type="pic" sz="quarter" idx="11"/>
          </p:nvPr>
        </p:nvSpPr>
        <p:spPr>
          <a:xfrm>
            <a:off x="457200" y="1713318"/>
            <a:ext cx="6687880" cy="7089320"/>
          </a:xfrm>
          <a:prstGeom prst="rect">
            <a:avLst/>
          </a:prstGeom>
          <a:solidFill>
            <a:schemeClr val="bg1">
              <a:lumMod val="95000"/>
            </a:schemeClr>
          </a:solidFill>
        </p:spPr>
        <p:txBody>
          <a:bodyPr anchor="ctr">
            <a:normAutofit/>
          </a:bodyPr>
          <a:lstStyle>
            <a:lvl1pPr marL="0" indent="0" algn="ctr">
              <a:buNone/>
              <a:defRPr sz="2148"/>
            </a:lvl1pPr>
          </a:lstStyle>
          <a:p>
            <a:r>
              <a:rPr lang="en-GB"/>
              <a:t>Click icon to add picture</a:t>
            </a:r>
            <a:endParaRPr lang="en-US"/>
          </a:p>
        </p:txBody>
      </p:sp>
      <p:sp>
        <p:nvSpPr>
          <p:cNvPr id="9" name="Freeform: Shape 20">
            <a:extLst>
              <a:ext uri="{FF2B5EF4-FFF2-40B4-BE49-F238E27FC236}">
                <a16:creationId xmlns:a16="http://schemas.microsoft.com/office/drawing/2014/main" id="{4426A3B4-4E7C-4A63-8177-253C761B6D66}"/>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5" name="Footer Placeholder 4">
            <a:extLst>
              <a:ext uri="{FF2B5EF4-FFF2-40B4-BE49-F238E27FC236}">
                <a16:creationId xmlns:a16="http://schemas.microsoft.com/office/drawing/2014/main" id="{B15FD714-E999-43D6-9841-F783AB54D78B}"/>
              </a:ext>
            </a:extLst>
          </p:cNvPr>
          <p:cNvSpPr>
            <a:spLocks noGrp="1"/>
          </p:cNvSpPr>
          <p:nvPr>
            <p:ph type="ftr" sz="quarter" idx="13"/>
          </p:nvPr>
        </p:nvSpPr>
        <p:spPr/>
        <p:txBody>
          <a:bodyPr/>
          <a:lstStyle/>
          <a:p>
            <a:r>
              <a:rPr lang="en-BE"/>
              <a:t>Thermo King</a:t>
            </a:r>
            <a:r>
              <a:rPr lang="en-BE">
                <a:solidFill>
                  <a:schemeClr val="accent1"/>
                </a:solidFill>
              </a:rPr>
              <a:t> I </a:t>
            </a:r>
            <a:r>
              <a:rPr lang="en-BE"/>
              <a:t>2023</a:t>
            </a:r>
          </a:p>
        </p:txBody>
      </p:sp>
      <p:sp>
        <p:nvSpPr>
          <p:cNvPr id="6" name="Slide Number Placeholder 5">
            <a:extLst>
              <a:ext uri="{FF2B5EF4-FFF2-40B4-BE49-F238E27FC236}">
                <a16:creationId xmlns:a16="http://schemas.microsoft.com/office/drawing/2014/main" id="{BCCF6BBD-503E-4063-8536-A7C86C7C4329}"/>
              </a:ext>
            </a:extLst>
          </p:cNvPr>
          <p:cNvSpPr>
            <a:spLocks noGrp="1"/>
          </p:cNvSpPr>
          <p:nvPr>
            <p:ph type="sldNum" sz="quarter" idx="14"/>
          </p:nvPr>
        </p:nvSpPr>
        <p:spPr/>
        <p:txBody>
          <a:bodyPr/>
          <a:lstStyle/>
          <a:p>
            <a:fld id="{B5D8C65D-F6DE-4387-A1A9-A2A5363947A2}" type="slidenum">
              <a:rPr lang="en-BE" smtClean="0"/>
              <a:pPr/>
              <a:t>‹#›</a:t>
            </a:fld>
            <a:endParaRPr lang="en-BE"/>
          </a:p>
        </p:txBody>
      </p:sp>
      <p:sp>
        <p:nvSpPr>
          <p:cNvPr id="3" name="Rectangle 5">
            <a:extLst>
              <a:ext uri="{FF2B5EF4-FFF2-40B4-BE49-F238E27FC236}">
                <a16:creationId xmlns:a16="http://schemas.microsoft.com/office/drawing/2014/main" id="{50D6A210-2E8A-B49B-3937-931DA26AE7A9}"/>
              </a:ext>
            </a:extLst>
          </p:cNvPr>
          <p:cNvSpPr/>
          <p:nvPr userDrawn="1"/>
        </p:nvSpPr>
        <p:spPr>
          <a:xfrm>
            <a:off x="457200"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0" name="Text Placeholder 10">
            <a:extLst>
              <a:ext uri="{FF2B5EF4-FFF2-40B4-BE49-F238E27FC236}">
                <a16:creationId xmlns:a16="http://schemas.microsoft.com/office/drawing/2014/main" id="{242D70F8-213F-5BC7-A485-F4E3F524C813}"/>
              </a:ext>
            </a:extLst>
          </p:cNvPr>
          <p:cNvSpPr>
            <a:spLocks noGrp="1"/>
          </p:cNvSpPr>
          <p:nvPr>
            <p:ph type="body" sz="quarter" idx="15" hasCustomPrompt="1"/>
          </p:nvPr>
        </p:nvSpPr>
        <p:spPr>
          <a:xfrm>
            <a:off x="7703028" y="1713318"/>
            <a:ext cx="10119782" cy="480131"/>
          </a:xfrm>
          <a:prstGeom prst="rect">
            <a:avLst/>
          </a:prstGeom>
        </p:spPr>
        <p:txBody>
          <a:bodyPr wrap="none" lIns="0">
            <a:noAutofit/>
          </a:bodyPr>
          <a:lstStyle>
            <a:lvl1pPr>
              <a:defRPr>
                <a:solidFill>
                  <a:schemeClr val="accent1"/>
                </a:solidFill>
              </a:defRPr>
            </a:lvl1pPr>
          </a:lstStyle>
          <a:p>
            <a:pPr lvl="0"/>
            <a:r>
              <a:rPr lang="en-GB" dirty="0"/>
              <a:t>Click to edit master text styles</a:t>
            </a:r>
            <a:endParaRPr lang="en-US" dirty="0"/>
          </a:p>
        </p:txBody>
      </p:sp>
      <p:sp>
        <p:nvSpPr>
          <p:cNvPr id="12" name="Tijdelijke aanduiding voor tekst 13">
            <a:extLst>
              <a:ext uri="{FF2B5EF4-FFF2-40B4-BE49-F238E27FC236}">
                <a16:creationId xmlns:a16="http://schemas.microsoft.com/office/drawing/2014/main" id="{F7C9835B-D4C0-7DFA-BC3A-1C3AE2E2DFB1}"/>
              </a:ext>
            </a:extLst>
          </p:cNvPr>
          <p:cNvSpPr>
            <a:spLocks noGrp="1"/>
          </p:cNvSpPr>
          <p:nvPr>
            <p:ph type="body" sz="quarter" idx="16"/>
          </p:nvPr>
        </p:nvSpPr>
        <p:spPr>
          <a:xfrm>
            <a:off x="7702550" y="2557463"/>
            <a:ext cx="10120313" cy="5486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3" name="Title 1">
            <a:extLst>
              <a:ext uri="{FF2B5EF4-FFF2-40B4-BE49-F238E27FC236}">
                <a16:creationId xmlns:a16="http://schemas.microsoft.com/office/drawing/2014/main" id="{C9189E80-9F00-1180-BBA3-38B528703350}"/>
              </a:ext>
            </a:extLst>
          </p:cNvPr>
          <p:cNvSpPr>
            <a:spLocks noGrp="1"/>
          </p:cNvSpPr>
          <p:nvPr>
            <p:ph type="title" hasCustomPrompt="1"/>
          </p:nvPr>
        </p:nvSpPr>
        <p:spPr>
          <a:xfrm>
            <a:off x="457200" y="540415"/>
            <a:ext cx="8227962"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dirty="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dirty="0"/>
          </a:p>
        </p:txBody>
      </p:sp>
    </p:spTree>
    <p:extLst>
      <p:ext uri="{BB962C8B-B14F-4D97-AF65-F5344CB8AC3E}">
        <p14:creationId xmlns:p14="http://schemas.microsoft.com/office/powerpoint/2010/main" val="313115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14" userDrawn="1">
          <p15:clr>
            <a:srgbClr val="FBAE40"/>
          </p15:clr>
        </p15:guide>
        <p15:guide id="4" pos="57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CON LIST - TK BLUE">
    <p:bg>
      <p:bgPr>
        <a:solidFill>
          <a:schemeClr val="bg1">
            <a:lumMod val="95000"/>
          </a:schemeClr>
        </a:solidFill>
        <a:effectLst/>
      </p:bgPr>
    </p:bg>
    <p:spTree>
      <p:nvGrpSpPr>
        <p:cNvPr id="1" name=""/>
        <p:cNvGrpSpPr/>
        <p:nvPr/>
      </p:nvGrpSpPr>
      <p:grpSpPr>
        <a:xfrm>
          <a:off x="0" y="0"/>
          <a:ext cx="0" cy="0"/>
          <a:chOff x="0" y="0"/>
          <a:chExt cx="0" cy="0"/>
        </a:xfrm>
      </p:grpSpPr>
      <p:sp>
        <p:nvSpPr>
          <p:cNvPr id="8" name="Freeform: Shape 20">
            <a:extLst>
              <a:ext uri="{FF2B5EF4-FFF2-40B4-BE49-F238E27FC236}">
                <a16:creationId xmlns:a16="http://schemas.microsoft.com/office/drawing/2014/main" id="{67FA6F39-2620-4C2F-A898-B336453D6C81}"/>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Footer Placeholder 1">
            <a:extLst>
              <a:ext uri="{FF2B5EF4-FFF2-40B4-BE49-F238E27FC236}">
                <a16:creationId xmlns:a16="http://schemas.microsoft.com/office/drawing/2014/main" id="{6973F9FF-95E6-46F2-839F-155EB307FD2B}"/>
              </a:ext>
            </a:extLst>
          </p:cNvPr>
          <p:cNvSpPr>
            <a:spLocks noGrp="1"/>
          </p:cNvSpPr>
          <p:nvPr>
            <p:ph type="ftr" sz="quarter" idx="13"/>
          </p:nvPr>
        </p:nvSpPr>
        <p:spPr/>
        <p:txBody>
          <a:bodyPr/>
          <a:lstStyle/>
          <a:p>
            <a:r>
              <a:rPr lang="en-BE"/>
              <a:t>Thermo King</a:t>
            </a:r>
            <a:r>
              <a:rPr lang="en-BE">
                <a:solidFill>
                  <a:schemeClr val="accent1"/>
                </a:solidFill>
              </a:rPr>
              <a:t> I </a:t>
            </a:r>
            <a:r>
              <a:rPr lang="en-BE"/>
              <a:t>2023</a:t>
            </a:r>
          </a:p>
        </p:txBody>
      </p:sp>
      <p:sp>
        <p:nvSpPr>
          <p:cNvPr id="3" name="Slide Number Placeholder 2">
            <a:extLst>
              <a:ext uri="{FF2B5EF4-FFF2-40B4-BE49-F238E27FC236}">
                <a16:creationId xmlns:a16="http://schemas.microsoft.com/office/drawing/2014/main" id="{1E7B185E-477F-4BFC-A47C-E30A73F2C10C}"/>
              </a:ext>
            </a:extLst>
          </p:cNvPr>
          <p:cNvSpPr>
            <a:spLocks noGrp="1"/>
          </p:cNvSpPr>
          <p:nvPr>
            <p:ph type="sldNum" sz="quarter" idx="14"/>
          </p:nvPr>
        </p:nvSpPr>
        <p:spPr/>
        <p:txBody>
          <a:bodyPr/>
          <a:lstStyle/>
          <a:p>
            <a:fld id="{B5D8C65D-F6DE-4387-A1A9-A2A5363947A2}" type="slidenum">
              <a:rPr lang="en-BE" smtClean="0"/>
              <a:pPr/>
              <a:t>‹#›</a:t>
            </a:fld>
            <a:endParaRPr lang="en-BE"/>
          </a:p>
        </p:txBody>
      </p:sp>
      <p:sp>
        <p:nvSpPr>
          <p:cNvPr id="15" name="Text Placeholder 14">
            <a:extLst>
              <a:ext uri="{FF2B5EF4-FFF2-40B4-BE49-F238E27FC236}">
                <a16:creationId xmlns:a16="http://schemas.microsoft.com/office/drawing/2014/main" id="{D7015CB5-CC1A-4237-9AE0-D30D4E50CE95}"/>
              </a:ext>
            </a:extLst>
          </p:cNvPr>
          <p:cNvSpPr>
            <a:spLocks noGrp="1"/>
          </p:cNvSpPr>
          <p:nvPr>
            <p:ph type="body" sz="quarter" idx="18"/>
          </p:nvPr>
        </p:nvSpPr>
        <p:spPr>
          <a:xfrm>
            <a:off x="933450" y="2250667"/>
            <a:ext cx="4320000" cy="585516"/>
          </a:xfrm>
          <a:prstGeom prst="rect">
            <a:avLst/>
          </a:prstGeom>
        </p:spPr>
        <p:txBody>
          <a:bodyPr>
            <a:noAutofit/>
          </a:bodyPr>
          <a:lstStyle>
            <a:lvl1pPr marL="0" indent="0" algn="ctr">
              <a:buFontTx/>
              <a:buNone/>
              <a:defRPr sz="2508" b="1">
                <a:latin typeface="Segoe UI Semibold" panose="020B0702040204020203" pitchFamily="34" charset="0"/>
                <a:ea typeface="Segoe UI Black" panose="020B0A02040204020203" pitchFamily="34" charset="0"/>
                <a:cs typeface="Segoe UI Semibold" panose="020B0702040204020203" pitchFamily="34" charset="0"/>
              </a:defRPr>
            </a:lvl1pPr>
          </a:lstStyle>
          <a:p>
            <a:pPr lvl="0"/>
            <a:r>
              <a:rPr lang="en-US"/>
              <a:t>Click to edit Master text styles</a:t>
            </a:r>
            <a:endParaRPr lang="en-BE"/>
          </a:p>
        </p:txBody>
      </p:sp>
      <p:sp>
        <p:nvSpPr>
          <p:cNvPr id="16" name="Text Placeholder 14">
            <a:extLst>
              <a:ext uri="{FF2B5EF4-FFF2-40B4-BE49-F238E27FC236}">
                <a16:creationId xmlns:a16="http://schemas.microsoft.com/office/drawing/2014/main" id="{ABD08522-E708-46B0-A5BF-68556BDA3A8D}"/>
              </a:ext>
            </a:extLst>
          </p:cNvPr>
          <p:cNvSpPr>
            <a:spLocks noGrp="1"/>
          </p:cNvSpPr>
          <p:nvPr>
            <p:ph type="body" sz="quarter" idx="19"/>
          </p:nvPr>
        </p:nvSpPr>
        <p:spPr>
          <a:xfrm>
            <a:off x="7004138" y="2250667"/>
            <a:ext cx="4320000" cy="585516"/>
          </a:xfrm>
          <a:prstGeom prst="rect">
            <a:avLst/>
          </a:prstGeom>
        </p:spPr>
        <p:txBody>
          <a:bodyPr>
            <a:noAutofit/>
          </a:bodyPr>
          <a:lstStyle>
            <a:lvl1pPr marL="0" indent="0" algn="ctr">
              <a:buFontTx/>
              <a:buNone/>
              <a:defRPr sz="2508" b="1">
                <a:latin typeface="Segoe UI Semibold" panose="020B0702040204020203" pitchFamily="34" charset="0"/>
                <a:ea typeface="Segoe UI Black" panose="020B0A02040204020203" pitchFamily="34" charset="0"/>
                <a:cs typeface="Segoe UI Semibold" panose="020B0702040204020203" pitchFamily="34" charset="0"/>
              </a:defRPr>
            </a:lvl1pPr>
          </a:lstStyle>
          <a:p>
            <a:pPr lvl="0"/>
            <a:r>
              <a:rPr lang="en-US"/>
              <a:t>Click to edit Master text styles</a:t>
            </a:r>
            <a:endParaRPr lang="en-BE"/>
          </a:p>
        </p:txBody>
      </p:sp>
      <p:sp>
        <p:nvSpPr>
          <p:cNvPr id="17" name="Text Placeholder 14">
            <a:extLst>
              <a:ext uri="{FF2B5EF4-FFF2-40B4-BE49-F238E27FC236}">
                <a16:creationId xmlns:a16="http://schemas.microsoft.com/office/drawing/2014/main" id="{AAC89946-6C4F-4732-89B4-C2FAA817571F}"/>
              </a:ext>
            </a:extLst>
          </p:cNvPr>
          <p:cNvSpPr>
            <a:spLocks noGrp="1"/>
          </p:cNvSpPr>
          <p:nvPr>
            <p:ph type="body" sz="quarter" idx="20"/>
          </p:nvPr>
        </p:nvSpPr>
        <p:spPr>
          <a:xfrm>
            <a:off x="13074824" y="2250667"/>
            <a:ext cx="4320000" cy="585516"/>
          </a:xfrm>
          <a:prstGeom prst="rect">
            <a:avLst/>
          </a:prstGeom>
        </p:spPr>
        <p:txBody>
          <a:bodyPr>
            <a:noAutofit/>
          </a:bodyPr>
          <a:lstStyle>
            <a:lvl1pPr marL="0" indent="0" algn="ctr">
              <a:buFontTx/>
              <a:buNone/>
              <a:defRPr sz="2508" b="1">
                <a:latin typeface="Segoe UI Semibold" panose="020B0702040204020203" pitchFamily="34" charset="0"/>
                <a:ea typeface="Segoe UI Black" panose="020B0A02040204020203" pitchFamily="34" charset="0"/>
                <a:cs typeface="Segoe UI Semibold" panose="020B0702040204020203" pitchFamily="34" charset="0"/>
              </a:defRPr>
            </a:lvl1pPr>
          </a:lstStyle>
          <a:p>
            <a:pPr lvl="0"/>
            <a:r>
              <a:rPr lang="en-US"/>
              <a:t>Click to edit Master text styles</a:t>
            </a:r>
            <a:endParaRPr lang="en-BE"/>
          </a:p>
        </p:txBody>
      </p:sp>
      <p:sp>
        <p:nvSpPr>
          <p:cNvPr id="21" name="Content Placeholder 20">
            <a:extLst>
              <a:ext uri="{FF2B5EF4-FFF2-40B4-BE49-F238E27FC236}">
                <a16:creationId xmlns:a16="http://schemas.microsoft.com/office/drawing/2014/main" id="{C93E9874-719E-4D18-8BA7-129A20A71F91}"/>
              </a:ext>
            </a:extLst>
          </p:cNvPr>
          <p:cNvSpPr>
            <a:spLocks noGrp="1" noChangeAspect="1"/>
          </p:cNvSpPr>
          <p:nvPr>
            <p:ph sz="quarter" idx="21"/>
          </p:nvPr>
        </p:nvSpPr>
        <p:spPr>
          <a:xfrm>
            <a:off x="933450" y="3035147"/>
            <a:ext cx="4321176" cy="2234057"/>
          </a:xfrm>
          <a:prstGeom prst="rect">
            <a:avLst/>
          </a:prstGeom>
        </p:spPr>
        <p:txBody>
          <a:bodyPr/>
          <a:lstStyle>
            <a:lvl1pPr marL="0" indent="0">
              <a:buFontTx/>
              <a:buNone/>
              <a:defRPr/>
            </a:lvl1pPr>
          </a:lstStyle>
          <a:p>
            <a:pPr lvl="0"/>
            <a:endParaRPr lang="en-BE"/>
          </a:p>
        </p:txBody>
      </p:sp>
      <p:sp>
        <p:nvSpPr>
          <p:cNvPr id="22" name="Content Placeholder 20">
            <a:extLst>
              <a:ext uri="{FF2B5EF4-FFF2-40B4-BE49-F238E27FC236}">
                <a16:creationId xmlns:a16="http://schemas.microsoft.com/office/drawing/2014/main" id="{4CF43FC9-63E4-4139-AD62-1426880CC84B}"/>
              </a:ext>
            </a:extLst>
          </p:cNvPr>
          <p:cNvSpPr>
            <a:spLocks noGrp="1" noChangeAspect="1"/>
          </p:cNvSpPr>
          <p:nvPr>
            <p:ph sz="quarter" idx="22"/>
          </p:nvPr>
        </p:nvSpPr>
        <p:spPr>
          <a:xfrm>
            <a:off x="7004138" y="3035147"/>
            <a:ext cx="4321176" cy="2234057"/>
          </a:xfrm>
          <a:prstGeom prst="rect">
            <a:avLst/>
          </a:prstGeom>
        </p:spPr>
        <p:txBody>
          <a:bodyPr/>
          <a:lstStyle>
            <a:lvl1pPr marL="0" indent="0">
              <a:buFontTx/>
              <a:buNone/>
              <a:defRPr/>
            </a:lvl1pPr>
          </a:lstStyle>
          <a:p>
            <a:pPr lvl="0"/>
            <a:endParaRPr lang="en-BE"/>
          </a:p>
        </p:txBody>
      </p:sp>
      <p:sp>
        <p:nvSpPr>
          <p:cNvPr id="23" name="Content Placeholder 20">
            <a:extLst>
              <a:ext uri="{FF2B5EF4-FFF2-40B4-BE49-F238E27FC236}">
                <a16:creationId xmlns:a16="http://schemas.microsoft.com/office/drawing/2014/main" id="{957C0357-7DE1-42EF-9A4B-297A28DF503C}"/>
              </a:ext>
            </a:extLst>
          </p:cNvPr>
          <p:cNvSpPr>
            <a:spLocks noGrp="1" noChangeAspect="1"/>
          </p:cNvSpPr>
          <p:nvPr>
            <p:ph sz="quarter" idx="23"/>
          </p:nvPr>
        </p:nvSpPr>
        <p:spPr>
          <a:xfrm>
            <a:off x="13066574" y="3035147"/>
            <a:ext cx="4321176" cy="2234057"/>
          </a:xfrm>
          <a:prstGeom prst="rect">
            <a:avLst/>
          </a:prstGeom>
        </p:spPr>
        <p:txBody>
          <a:bodyPr/>
          <a:lstStyle>
            <a:lvl1pPr marL="0" indent="0">
              <a:buFontTx/>
              <a:buNone/>
              <a:defRPr/>
            </a:lvl1pPr>
          </a:lstStyle>
          <a:p>
            <a:pPr lvl="0"/>
            <a:endParaRPr lang="en-BE"/>
          </a:p>
        </p:txBody>
      </p:sp>
      <p:sp>
        <p:nvSpPr>
          <p:cNvPr id="25" name="Text Placeholder 24">
            <a:extLst>
              <a:ext uri="{FF2B5EF4-FFF2-40B4-BE49-F238E27FC236}">
                <a16:creationId xmlns:a16="http://schemas.microsoft.com/office/drawing/2014/main" id="{F3517790-7C17-4C4D-94F8-255EB8EAA50B}"/>
              </a:ext>
            </a:extLst>
          </p:cNvPr>
          <p:cNvSpPr>
            <a:spLocks noGrp="1"/>
          </p:cNvSpPr>
          <p:nvPr>
            <p:ph type="body" sz="quarter" idx="24"/>
          </p:nvPr>
        </p:nvSpPr>
        <p:spPr>
          <a:xfrm>
            <a:off x="933450" y="5442583"/>
            <a:ext cx="4321176" cy="2899157"/>
          </a:xfrm>
          <a:prstGeom prst="rect">
            <a:avLst/>
          </a:prstGeom>
          <a:solidFill>
            <a:schemeClr val="bg1"/>
          </a:solidFill>
          <a:effectLst>
            <a:outerShdw blurRad="254000" dist="190500" dir="2700000" algn="tl" rotWithShape="0">
              <a:prstClr val="black">
                <a:alpha val="20000"/>
              </a:prstClr>
            </a:outerShdw>
          </a:effectLst>
        </p:spPr>
        <p:txBody>
          <a:bodyPr tIns="180000" bIns="180000">
            <a:noAutofit/>
          </a:bodyPr>
          <a:lstStyle>
            <a:lvl1pPr marL="0" indent="0" algn="ctr">
              <a:buFontTx/>
              <a:buNone/>
              <a:defRPr sz="1970"/>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6" name="Text Placeholder 24">
            <a:extLst>
              <a:ext uri="{FF2B5EF4-FFF2-40B4-BE49-F238E27FC236}">
                <a16:creationId xmlns:a16="http://schemas.microsoft.com/office/drawing/2014/main" id="{B20F165A-B6F2-4DEC-A333-DFD0CF80B12D}"/>
              </a:ext>
            </a:extLst>
          </p:cNvPr>
          <p:cNvSpPr>
            <a:spLocks noGrp="1"/>
          </p:cNvSpPr>
          <p:nvPr>
            <p:ph type="body" sz="quarter" idx="25"/>
          </p:nvPr>
        </p:nvSpPr>
        <p:spPr>
          <a:xfrm>
            <a:off x="6983412" y="5442583"/>
            <a:ext cx="4321176" cy="2899157"/>
          </a:xfrm>
          <a:prstGeom prst="rect">
            <a:avLst/>
          </a:prstGeom>
          <a:solidFill>
            <a:schemeClr val="bg1"/>
          </a:solidFill>
          <a:effectLst>
            <a:outerShdw blurRad="254000" dist="190500" dir="2700000" algn="tl" rotWithShape="0">
              <a:prstClr val="black">
                <a:alpha val="20000"/>
              </a:prstClr>
            </a:outerShdw>
          </a:effectLst>
        </p:spPr>
        <p:txBody>
          <a:bodyPr tIns="180000" bIns="180000">
            <a:noAutofit/>
          </a:bodyPr>
          <a:lstStyle>
            <a:lvl1pPr marL="0" indent="0" algn="ctr">
              <a:buFontTx/>
              <a:buNone/>
              <a:defRPr sz="1970"/>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7" name="Text Placeholder 24">
            <a:extLst>
              <a:ext uri="{FF2B5EF4-FFF2-40B4-BE49-F238E27FC236}">
                <a16:creationId xmlns:a16="http://schemas.microsoft.com/office/drawing/2014/main" id="{14E67349-1967-4BA1-82C9-2A2048C3CEBE}"/>
              </a:ext>
            </a:extLst>
          </p:cNvPr>
          <p:cNvSpPr>
            <a:spLocks noGrp="1"/>
          </p:cNvSpPr>
          <p:nvPr>
            <p:ph type="body" sz="quarter" idx="26"/>
          </p:nvPr>
        </p:nvSpPr>
        <p:spPr>
          <a:xfrm>
            <a:off x="13033374" y="5442583"/>
            <a:ext cx="4321176" cy="2899157"/>
          </a:xfrm>
          <a:prstGeom prst="rect">
            <a:avLst/>
          </a:prstGeom>
          <a:solidFill>
            <a:schemeClr val="bg1"/>
          </a:solidFill>
          <a:effectLst>
            <a:outerShdw blurRad="254000" dist="190500" dir="2700000" algn="tl" rotWithShape="0">
              <a:prstClr val="black">
                <a:alpha val="20000"/>
              </a:prstClr>
            </a:outerShdw>
          </a:effectLst>
        </p:spPr>
        <p:txBody>
          <a:bodyPr tIns="180000" bIns="180000">
            <a:noAutofit/>
          </a:bodyPr>
          <a:lstStyle>
            <a:lvl1pPr marL="0" indent="0" algn="ctr">
              <a:buFontTx/>
              <a:buNone/>
              <a:defRPr sz="1970"/>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4" name="Rectangle 5">
            <a:extLst>
              <a:ext uri="{FF2B5EF4-FFF2-40B4-BE49-F238E27FC236}">
                <a16:creationId xmlns:a16="http://schemas.microsoft.com/office/drawing/2014/main" id="{B5023A94-D632-C092-0DE6-0CB1C92E3B20}"/>
              </a:ext>
            </a:extLst>
          </p:cNvPr>
          <p:cNvSpPr/>
          <p:nvPr userDrawn="1"/>
        </p:nvSpPr>
        <p:spPr>
          <a:xfrm>
            <a:off x="933448"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6" name="Text Placeholder 10">
            <a:extLst>
              <a:ext uri="{FF2B5EF4-FFF2-40B4-BE49-F238E27FC236}">
                <a16:creationId xmlns:a16="http://schemas.microsoft.com/office/drawing/2014/main" id="{EA6EC8F1-BDDF-E94A-C07C-4FFA4E60E413}"/>
              </a:ext>
            </a:extLst>
          </p:cNvPr>
          <p:cNvSpPr>
            <a:spLocks noGrp="1"/>
          </p:cNvSpPr>
          <p:nvPr>
            <p:ph type="body" sz="quarter" idx="27" hasCustomPrompt="1"/>
          </p:nvPr>
        </p:nvSpPr>
        <p:spPr>
          <a:xfrm>
            <a:off x="933449" y="1484446"/>
            <a:ext cx="16889361" cy="480131"/>
          </a:xfrm>
          <a:prstGeom prst="rect">
            <a:avLst/>
          </a:prstGeom>
        </p:spPr>
        <p:txBody>
          <a:bodyPr wrap="none" lIns="0">
            <a:noAutofit/>
          </a:bodyPr>
          <a:lstStyle>
            <a:lvl1pPr>
              <a:defRPr>
                <a:solidFill>
                  <a:schemeClr val="accent1"/>
                </a:solidFill>
              </a:defRPr>
            </a:lvl1pPr>
          </a:lstStyle>
          <a:p>
            <a:pPr lvl="0"/>
            <a:r>
              <a:rPr lang="en-GB" dirty="0"/>
              <a:t>Click to edit master text styles</a:t>
            </a:r>
            <a:endParaRPr lang="en-US" dirty="0"/>
          </a:p>
        </p:txBody>
      </p:sp>
      <p:sp>
        <p:nvSpPr>
          <p:cNvPr id="7" name="Title 1">
            <a:extLst>
              <a:ext uri="{FF2B5EF4-FFF2-40B4-BE49-F238E27FC236}">
                <a16:creationId xmlns:a16="http://schemas.microsoft.com/office/drawing/2014/main" id="{92AF09E9-84FC-15B5-1123-51321FB7B03A}"/>
              </a:ext>
            </a:extLst>
          </p:cNvPr>
          <p:cNvSpPr>
            <a:spLocks noGrp="1"/>
          </p:cNvSpPr>
          <p:nvPr>
            <p:ph type="title" hasCustomPrompt="1"/>
          </p:nvPr>
        </p:nvSpPr>
        <p:spPr>
          <a:xfrm>
            <a:off x="933448" y="540415"/>
            <a:ext cx="7751713"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dirty="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dirty="0"/>
          </a:p>
        </p:txBody>
      </p:sp>
    </p:spTree>
    <p:extLst>
      <p:ext uri="{BB962C8B-B14F-4D97-AF65-F5344CB8AC3E}">
        <p14:creationId xmlns:p14="http://schemas.microsoft.com/office/powerpoint/2010/main" val="299097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ELCOME - TK BLUE-Ho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511BE6-C729-47FD-A561-787D70889D37}"/>
              </a:ext>
            </a:extLst>
          </p:cNvPr>
          <p:cNvSpPr>
            <a:spLocks noGrp="1" noChangeAspect="1"/>
          </p:cNvSpPr>
          <p:nvPr>
            <p:ph type="pic" sz="quarter" idx="10"/>
          </p:nvPr>
        </p:nvSpPr>
        <p:spPr>
          <a:xfrm>
            <a:off x="0" y="1015207"/>
            <a:ext cx="18288000" cy="7178675"/>
          </a:xfrm>
          <a:prstGeom prst="rect">
            <a:avLst/>
          </a:prstGeom>
          <a:solidFill>
            <a:schemeClr val="bg1">
              <a:lumMod val="95000"/>
            </a:schemeClr>
          </a:solidFill>
        </p:spPr>
        <p:txBody>
          <a:bodyPr/>
          <a:lstStyle/>
          <a:p>
            <a:endParaRPr lang="en-BE"/>
          </a:p>
        </p:txBody>
      </p:sp>
      <p:sp>
        <p:nvSpPr>
          <p:cNvPr id="2" name="Title 1">
            <a:extLst>
              <a:ext uri="{FF2B5EF4-FFF2-40B4-BE49-F238E27FC236}">
                <a16:creationId xmlns:a16="http://schemas.microsoft.com/office/drawing/2014/main" id="{84B33668-5493-4246-881C-49DA8127920B}"/>
              </a:ext>
            </a:extLst>
          </p:cNvPr>
          <p:cNvSpPr>
            <a:spLocks noGrp="1"/>
          </p:cNvSpPr>
          <p:nvPr>
            <p:ph type="title"/>
          </p:nvPr>
        </p:nvSpPr>
        <p:spPr>
          <a:xfrm>
            <a:off x="0" y="1799475"/>
            <a:ext cx="18288000" cy="5610138"/>
          </a:xfrm>
          <a:solidFill>
            <a:srgbClr val="111E39">
              <a:alpha val="90000"/>
            </a:srgbClr>
          </a:solidFill>
        </p:spPr>
        <p:txBody>
          <a:bodyPr wrap="none" lIns="1224000" tIns="1260000" anchor="t">
            <a:noAutofit/>
          </a:bodyPr>
          <a:lstStyle>
            <a:lvl1pPr>
              <a:lnSpc>
                <a:spcPct val="100000"/>
              </a:lnSpc>
              <a:defRPr sz="3600" spc="300">
                <a:solidFill>
                  <a:schemeClr val="bg1"/>
                </a:solidFill>
              </a:defRPr>
            </a:lvl1pPr>
          </a:lstStyle>
          <a:p>
            <a:r>
              <a:rPr lang="en-US"/>
              <a:t>Click to edit Master title style</a:t>
            </a:r>
            <a:endParaRPr lang="en-BE"/>
          </a:p>
        </p:txBody>
      </p:sp>
      <p:sp>
        <p:nvSpPr>
          <p:cNvPr id="6" name="Rectangle 5">
            <a:extLst>
              <a:ext uri="{FF2B5EF4-FFF2-40B4-BE49-F238E27FC236}">
                <a16:creationId xmlns:a16="http://schemas.microsoft.com/office/drawing/2014/main" id="{E645FBDE-FD56-4F4D-B3ED-D7DB7645C24A}"/>
              </a:ext>
            </a:extLst>
          </p:cNvPr>
          <p:cNvSpPr/>
          <p:nvPr userDrawn="1"/>
        </p:nvSpPr>
        <p:spPr>
          <a:xfrm>
            <a:off x="1212850" y="3794507"/>
            <a:ext cx="2264524" cy="8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8" name="Text Placeholder 7">
            <a:extLst>
              <a:ext uri="{FF2B5EF4-FFF2-40B4-BE49-F238E27FC236}">
                <a16:creationId xmlns:a16="http://schemas.microsoft.com/office/drawing/2014/main" id="{1C024BD0-BE35-4F51-800A-50FD70C1A2B0}"/>
              </a:ext>
            </a:extLst>
          </p:cNvPr>
          <p:cNvSpPr>
            <a:spLocks noGrp="1"/>
          </p:cNvSpPr>
          <p:nvPr>
            <p:ph type="body" sz="quarter" idx="11" hasCustomPrompt="1"/>
          </p:nvPr>
        </p:nvSpPr>
        <p:spPr>
          <a:xfrm>
            <a:off x="1212850" y="4270572"/>
            <a:ext cx="6502400" cy="834828"/>
          </a:xfrm>
          <a:prstGeom prst="rect">
            <a:avLst/>
          </a:prstGeom>
        </p:spPr>
        <p:txBody>
          <a:bodyPr wrap="none" lIns="0">
            <a:noAutofit/>
          </a:bodyPr>
          <a:lstStyle>
            <a:lvl1pPr marL="0" indent="0">
              <a:buFontTx/>
              <a:buNone/>
              <a:defRPr sz="3200">
                <a:solidFill>
                  <a:schemeClr val="bg1"/>
                </a:solidFill>
                <a:latin typeface="+mj-lt"/>
                <a:cs typeface="Segoe UI Light" panose="020B0502040204020203" pitchFamily="34" charset="0"/>
              </a:defRPr>
            </a:lvl1pPr>
            <a:lvl2pPr marL="613928" indent="0">
              <a:buFontTx/>
              <a:buNone/>
              <a:defRPr>
                <a:solidFill>
                  <a:schemeClr val="bg1"/>
                </a:solidFill>
              </a:defRPr>
            </a:lvl2pPr>
            <a:lvl3pPr marL="1227856" indent="0">
              <a:buFontTx/>
              <a:buNone/>
              <a:defRPr>
                <a:solidFill>
                  <a:schemeClr val="bg1"/>
                </a:solidFill>
              </a:defRPr>
            </a:lvl3pPr>
            <a:lvl4pPr marL="1841784" indent="0">
              <a:buFontTx/>
              <a:buNone/>
              <a:defRPr>
                <a:solidFill>
                  <a:schemeClr val="bg1"/>
                </a:solidFill>
              </a:defRPr>
            </a:lvl4pPr>
            <a:lvl5pPr marL="2455714" indent="0">
              <a:buFontTx/>
              <a:buNone/>
              <a:defRPr>
                <a:solidFill>
                  <a:schemeClr val="bg1"/>
                </a:solidFill>
              </a:defRPr>
            </a:lvl5pPr>
          </a:lstStyle>
          <a:p>
            <a:pPr lvl="0"/>
            <a:r>
              <a:rPr lang="en-US"/>
              <a:t>Click to edit master text styles</a:t>
            </a:r>
            <a:endParaRPr lang="en-BE"/>
          </a:p>
        </p:txBody>
      </p:sp>
      <p:sp>
        <p:nvSpPr>
          <p:cNvPr id="9" name="Text Placeholder 8">
            <a:extLst>
              <a:ext uri="{FF2B5EF4-FFF2-40B4-BE49-F238E27FC236}">
                <a16:creationId xmlns:a16="http://schemas.microsoft.com/office/drawing/2014/main" id="{D4CC8671-590A-BC5A-CA4E-53B993C75F8C}"/>
              </a:ext>
            </a:extLst>
          </p:cNvPr>
          <p:cNvSpPr>
            <a:spLocks noGrp="1"/>
          </p:cNvSpPr>
          <p:nvPr>
            <p:ph type="body" sz="quarter" idx="14"/>
          </p:nvPr>
        </p:nvSpPr>
        <p:spPr>
          <a:xfrm>
            <a:off x="11951884" y="5345715"/>
            <a:ext cx="5091970" cy="1515037"/>
          </a:xfrm>
          <a:prstGeom prst="rect">
            <a:avLst/>
          </a:prstGeom>
          <a:noFill/>
        </p:spPr>
        <p:txBody>
          <a:bodyPr wrap="none" lIns="0" rIns="0">
            <a:noAutofit/>
          </a:bodyPr>
          <a:lstStyle>
            <a:lvl1pPr algn="r">
              <a:defRPr sz="28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a:p>
        </p:txBody>
      </p:sp>
      <p:pic>
        <p:nvPicPr>
          <p:cNvPr id="7" name="Picture 6">
            <a:extLst>
              <a:ext uri="{FF2B5EF4-FFF2-40B4-BE49-F238E27FC236}">
                <a16:creationId xmlns:a16="http://schemas.microsoft.com/office/drawing/2014/main" id="{5F3805C0-9A0C-F72F-9E37-3EF1C68469B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7043854" y="8611197"/>
            <a:ext cx="780596" cy="260810"/>
          </a:xfrm>
          <a:prstGeom prst="rect">
            <a:avLst/>
          </a:prstGeom>
        </p:spPr>
      </p:pic>
      <p:sp>
        <p:nvSpPr>
          <p:cNvPr id="3" name="Rectangle 1">
            <a:extLst>
              <a:ext uri="{FF2B5EF4-FFF2-40B4-BE49-F238E27FC236}">
                <a16:creationId xmlns:a16="http://schemas.microsoft.com/office/drawing/2014/main" id="{4E8F5B9A-2838-C5D5-E088-F902D91B4D07}"/>
              </a:ext>
            </a:extLst>
          </p:cNvPr>
          <p:cNvSpPr/>
          <p:nvPr userDrawn="1"/>
        </p:nvSpPr>
        <p:spPr>
          <a:xfrm>
            <a:off x="15610262" y="4868564"/>
            <a:ext cx="1464888" cy="92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1" name="Rectangle 1">
            <a:extLst>
              <a:ext uri="{FF2B5EF4-FFF2-40B4-BE49-F238E27FC236}">
                <a16:creationId xmlns:a16="http://schemas.microsoft.com/office/drawing/2014/main" id="{98E48768-A397-8733-04B0-63309789164A}"/>
              </a:ext>
            </a:extLst>
          </p:cNvPr>
          <p:cNvSpPr/>
          <p:nvPr userDrawn="1"/>
        </p:nvSpPr>
        <p:spPr>
          <a:xfrm>
            <a:off x="26444798" y="6394788"/>
            <a:ext cx="1464888" cy="92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193655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LIST - DARK BLUE">
    <p:bg>
      <p:bgPr>
        <a:solidFill>
          <a:schemeClr val="bg1">
            <a:lumMod val="95000"/>
          </a:schemeClr>
        </a:solidFill>
        <a:effectLst/>
      </p:bgPr>
    </p:bg>
    <p:spTree>
      <p:nvGrpSpPr>
        <p:cNvPr id="1" name=""/>
        <p:cNvGrpSpPr/>
        <p:nvPr/>
      </p:nvGrpSpPr>
      <p:grpSpPr>
        <a:xfrm>
          <a:off x="0" y="0"/>
          <a:ext cx="0" cy="0"/>
          <a:chOff x="0" y="0"/>
          <a:chExt cx="0" cy="0"/>
        </a:xfrm>
      </p:grpSpPr>
      <p:sp>
        <p:nvSpPr>
          <p:cNvPr id="8" name="Freeform: Shape 20">
            <a:extLst>
              <a:ext uri="{FF2B5EF4-FFF2-40B4-BE49-F238E27FC236}">
                <a16:creationId xmlns:a16="http://schemas.microsoft.com/office/drawing/2014/main" id="{67FA6F39-2620-4C2F-A898-B336453D6C81}"/>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Footer Placeholder 1">
            <a:extLst>
              <a:ext uri="{FF2B5EF4-FFF2-40B4-BE49-F238E27FC236}">
                <a16:creationId xmlns:a16="http://schemas.microsoft.com/office/drawing/2014/main" id="{6973F9FF-95E6-46F2-839F-155EB307FD2B}"/>
              </a:ext>
            </a:extLst>
          </p:cNvPr>
          <p:cNvSpPr>
            <a:spLocks noGrp="1"/>
          </p:cNvSpPr>
          <p:nvPr>
            <p:ph type="ftr" sz="quarter" idx="13"/>
          </p:nvPr>
        </p:nvSpPr>
        <p:spPr/>
        <p:txBody>
          <a:bodyPr/>
          <a:lstStyle/>
          <a:p>
            <a:r>
              <a:rPr lang="en-BE"/>
              <a:t>Thermo King</a:t>
            </a:r>
            <a:r>
              <a:rPr lang="en-BE">
                <a:solidFill>
                  <a:schemeClr val="accent1"/>
                </a:solidFill>
              </a:rPr>
              <a:t> I </a:t>
            </a:r>
            <a:r>
              <a:rPr lang="en-BE"/>
              <a:t>2023</a:t>
            </a:r>
          </a:p>
        </p:txBody>
      </p:sp>
      <p:sp>
        <p:nvSpPr>
          <p:cNvPr id="3" name="Slide Number Placeholder 2">
            <a:extLst>
              <a:ext uri="{FF2B5EF4-FFF2-40B4-BE49-F238E27FC236}">
                <a16:creationId xmlns:a16="http://schemas.microsoft.com/office/drawing/2014/main" id="{1E7B185E-477F-4BFC-A47C-E30A73F2C10C}"/>
              </a:ext>
            </a:extLst>
          </p:cNvPr>
          <p:cNvSpPr>
            <a:spLocks noGrp="1"/>
          </p:cNvSpPr>
          <p:nvPr>
            <p:ph type="sldNum" sz="quarter" idx="14"/>
          </p:nvPr>
        </p:nvSpPr>
        <p:spPr/>
        <p:txBody>
          <a:bodyPr/>
          <a:lstStyle/>
          <a:p>
            <a:fld id="{B5D8C65D-F6DE-4387-A1A9-A2A5363947A2}" type="slidenum">
              <a:rPr lang="en-BE" smtClean="0"/>
              <a:pPr/>
              <a:t>‹#›</a:t>
            </a:fld>
            <a:endParaRPr lang="en-BE"/>
          </a:p>
        </p:txBody>
      </p:sp>
      <p:sp>
        <p:nvSpPr>
          <p:cNvPr id="15" name="Text Placeholder 14">
            <a:extLst>
              <a:ext uri="{FF2B5EF4-FFF2-40B4-BE49-F238E27FC236}">
                <a16:creationId xmlns:a16="http://schemas.microsoft.com/office/drawing/2014/main" id="{D7015CB5-CC1A-4237-9AE0-D30D4E50CE95}"/>
              </a:ext>
            </a:extLst>
          </p:cNvPr>
          <p:cNvSpPr>
            <a:spLocks noGrp="1"/>
          </p:cNvSpPr>
          <p:nvPr>
            <p:ph type="body" sz="quarter" idx="18"/>
          </p:nvPr>
        </p:nvSpPr>
        <p:spPr>
          <a:xfrm>
            <a:off x="933450" y="2250667"/>
            <a:ext cx="4320000" cy="585516"/>
          </a:xfrm>
          <a:prstGeom prst="rect">
            <a:avLst/>
          </a:prstGeom>
        </p:spPr>
        <p:txBody>
          <a:bodyPr>
            <a:noAutofit/>
          </a:bodyPr>
          <a:lstStyle>
            <a:lvl1pPr marL="0" indent="0" algn="ctr">
              <a:buFontTx/>
              <a:buNone/>
              <a:defRPr sz="2508" b="1">
                <a:latin typeface="Segoe UI Semibold" panose="020B0702040204020203" pitchFamily="34" charset="0"/>
                <a:ea typeface="Segoe UI Black" panose="020B0A02040204020203" pitchFamily="34" charset="0"/>
                <a:cs typeface="Segoe UI Semibold" panose="020B0702040204020203" pitchFamily="34" charset="0"/>
              </a:defRPr>
            </a:lvl1pPr>
          </a:lstStyle>
          <a:p>
            <a:pPr lvl="0"/>
            <a:r>
              <a:rPr lang="en-US"/>
              <a:t>Click to edit Master text styles</a:t>
            </a:r>
            <a:endParaRPr lang="en-BE"/>
          </a:p>
        </p:txBody>
      </p:sp>
      <p:sp>
        <p:nvSpPr>
          <p:cNvPr id="16" name="Text Placeholder 14">
            <a:extLst>
              <a:ext uri="{FF2B5EF4-FFF2-40B4-BE49-F238E27FC236}">
                <a16:creationId xmlns:a16="http://schemas.microsoft.com/office/drawing/2014/main" id="{ABD08522-E708-46B0-A5BF-68556BDA3A8D}"/>
              </a:ext>
            </a:extLst>
          </p:cNvPr>
          <p:cNvSpPr>
            <a:spLocks noGrp="1"/>
          </p:cNvSpPr>
          <p:nvPr>
            <p:ph type="body" sz="quarter" idx="19"/>
          </p:nvPr>
        </p:nvSpPr>
        <p:spPr>
          <a:xfrm>
            <a:off x="7004138" y="2250667"/>
            <a:ext cx="4320000" cy="585516"/>
          </a:xfrm>
          <a:prstGeom prst="rect">
            <a:avLst/>
          </a:prstGeom>
        </p:spPr>
        <p:txBody>
          <a:bodyPr>
            <a:noAutofit/>
          </a:bodyPr>
          <a:lstStyle>
            <a:lvl1pPr marL="0" indent="0" algn="ctr">
              <a:buFontTx/>
              <a:buNone/>
              <a:defRPr sz="2508" b="1">
                <a:latin typeface="Segoe UI Semibold" panose="020B0702040204020203" pitchFamily="34" charset="0"/>
                <a:ea typeface="Segoe UI Black" panose="020B0A02040204020203" pitchFamily="34" charset="0"/>
                <a:cs typeface="Segoe UI Semibold" panose="020B0702040204020203" pitchFamily="34" charset="0"/>
              </a:defRPr>
            </a:lvl1pPr>
          </a:lstStyle>
          <a:p>
            <a:pPr lvl="0"/>
            <a:r>
              <a:rPr lang="en-US"/>
              <a:t>Click to edit Master text styles</a:t>
            </a:r>
            <a:endParaRPr lang="en-BE"/>
          </a:p>
        </p:txBody>
      </p:sp>
      <p:sp>
        <p:nvSpPr>
          <p:cNvPr id="17" name="Text Placeholder 14">
            <a:extLst>
              <a:ext uri="{FF2B5EF4-FFF2-40B4-BE49-F238E27FC236}">
                <a16:creationId xmlns:a16="http://schemas.microsoft.com/office/drawing/2014/main" id="{AAC89946-6C4F-4732-89B4-C2FAA817571F}"/>
              </a:ext>
            </a:extLst>
          </p:cNvPr>
          <p:cNvSpPr>
            <a:spLocks noGrp="1"/>
          </p:cNvSpPr>
          <p:nvPr>
            <p:ph type="body" sz="quarter" idx="20"/>
          </p:nvPr>
        </p:nvSpPr>
        <p:spPr>
          <a:xfrm>
            <a:off x="13074824" y="2250667"/>
            <a:ext cx="4320000" cy="585516"/>
          </a:xfrm>
          <a:prstGeom prst="rect">
            <a:avLst/>
          </a:prstGeom>
        </p:spPr>
        <p:txBody>
          <a:bodyPr>
            <a:noAutofit/>
          </a:bodyPr>
          <a:lstStyle>
            <a:lvl1pPr marL="0" indent="0" algn="ctr">
              <a:buFontTx/>
              <a:buNone/>
              <a:defRPr sz="2508" b="1">
                <a:latin typeface="Segoe UI Semibold" panose="020B0702040204020203" pitchFamily="34" charset="0"/>
                <a:ea typeface="Segoe UI Black" panose="020B0A02040204020203" pitchFamily="34" charset="0"/>
                <a:cs typeface="Segoe UI Semibold" panose="020B0702040204020203" pitchFamily="34" charset="0"/>
              </a:defRPr>
            </a:lvl1pPr>
          </a:lstStyle>
          <a:p>
            <a:pPr lvl="0"/>
            <a:r>
              <a:rPr lang="en-US"/>
              <a:t>Click to edit Master text styles</a:t>
            </a:r>
            <a:endParaRPr lang="en-BE"/>
          </a:p>
        </p:txBody>
      </p:sp>
      <p:sp>
        <p:nvSpPr>
          <p:cNvPr id="21" name="Content Placeholder 20">
            <a:extLst>
              <a:ext uri="{FF2B5EF4-FFF2-40B4-BE49-F238E27FC236}">
                <a16:creationId xmlns:a16="http://schemas.microsoft.com/office/drawing/2014/main" id="{C93E9874-719E-4D18-8BA7-129A20A71F91}"/>
              </a:ext>
            </a:extLst>
          </p:cNvPr>
          <p:cNvSpPr>
            <a:spLocks noGrp="1" noChangeAspect="1"/>
          </p:cNvSpPr>
          <p:nvPr>
            <p:ph sz="quarter" idx="21"/>
          </p:nvPr>
        </p:nvSpPr>
        <p:spPr>
          <a:xfrm>
            <a:off x="933450" y="3035147"/>
            <a:ext cx="4321176" cy="2234057"/>
          </a:xfrm>
          <a:prstGeom prst="rect">
            <a:avLst/>
          </a:prstGeom>
        </p:spPr>
        <p:txBody>
          <a:bodyPr/>
          <a:lstStyle>
            <a:lvl1pPr marL="0" indent="0">
              <a:buFontTx/>
              <a:buNone/>
              <a:defRPr/>
            </a:lvl1pPr>
          </a:lstStyle>
          <a:p>
            <a:pPr lvl="0"/>
            <a:endParaRPr lang="en-BE"/>
          </a:p>
        </p:txBody>
      </p:sp>
      <p:sp>
        <p:nvSpPr>
          <p:cNvPr id="22" name="Content Placeholder 20">
            <a:extLst>
              <a:ext uri="{FF2B5EF4-FFF2-40B4-BE49-F238E27FC236}">
                <a16:creationId xmlns:a16="http://schemas.microsoft.com/office/drawing/2014/main" id="{4CF43FC9-63E4-4139-AD62-1426880CC84B}"/>
              </a:ext>
            </a:extLst>
          </p:cNvPr>
          <p:cNvSpPr>
            <a:spLocks noGrp="1" noChangeAspect="1"/>
          </p:cNvSpPr>
          <p:nvPr>
            <p:ph sz="quarter" idx="22"/>
          </p:nvPr>
        </p:nvSpPr>
        <p:spPr>
          <a:xfrm>
            <a:off x="7004138" y="3035147"/>
            <a:ext cx="4321176" cy="2234057"/>
          </a:xfrm>
          <a:prstGeom prst="rect">
            <a:avLst/>
          </a:prstGeom>
        </p:spPr>
        <p:txBody>
          <a:bodyPr/>
          <a:lstStyle>
            <a:lvl1pPr marL="0" indent="0">
              <a:buFontTx/>
              <a:buNone/>
              <a:defRPr/>
            </a:lvl1pPr>
          </a:lstStyle>
          <a:p>
            <a:pPr lvl="0"/>
            <a:endParaRPr lang="en-BE"/>
          </a:p>
        </p:txBody>
      </p:sp>
      <p:sp>
        <p:nvSpPr>
          <p:cNvPr id="23" name="Content Placeholder 20">
            <a:extLst>
              <a:ext uri="{FF2B5EF4-FFF2-40B4-BE49-F238E27FC236}">
                <a16:creationId xmlns:a16="http://schemas.microsoft.com/office/drawing/2014/main" id="{957C0357-7DE1-42EF-9A4B-297A28DF503C}"/>
              </a:ext>
            </a:extLst>
          </p:cNvPr>
          <p:cNvSpPr>
            <a:spLocks noGrp="1" noChangeAspect="1"/>
          </p:cNvSpPr>
          <p:nvPr>
            <p:ph sz="quarter" idx="23"/>
          </p:nvPr>
        </p:nvSpPr>
        <p:spPr>
          <a:xfrm>
            <a:off x="13066574" y="3035147"/>
            <a:ext cx="4321176" cy="2234057"/>
          </a:xfrm>
          <a:prstGeom prst="rect">
            <a:avLst/>
          </a:prstGeom>
        </p:spPr>
        <p:txBody>
          <a:bodyPr/>
          <a:lstStyle>
            <a:lvl1pPr marL="0" indent="0">
              <a:buFontTx/>
              <a:buNone/>
              <a:defRPr/>
            </a:lvl1pPr>
          </a:lstStyle>
          <a:p>
            <a:pPr lvl="0"/>
            <a:endParaRPr lang="en-BE"/>
          </a:p>
        </p:txBody>
      </p:sp>
      <p:sp>
        <p:nvSpPr>
          <p:cNvPr id="25" name="Text Placeholder 24">
            <a:extLst>
              <a:ext uri="{FF2B5EF4-FFF2-40B4-BE49-F238E27FC236}">
                <a16:creationId xmlns:a16="http://schemas.microsoft.com/office/drawing/2014/main" id="{F3517790-7C17-4C4D-94F8-255EB8EAA50B}"/>
              </a:ext>
            </a:extLst>
          </p:cNvPr>
          <p:cNvSpPr>
            <a:spLocks noGrp="1"/>
          </p:cNvSpPr>
          <p:nvPr>
            <p:ph type="body" sz="quarter" idx="24"/>
          </p:nvPr>
        </p:nvSpPr>
        <p:spPr>
          <a:xfrm>
            <a:off x="933450" y="5442583"/>
            <a:ext cx="4321176" cy="2899157"/>
          </a:xfrm>
          <a:prstGeom prst="rect">
            <a:avLst/>
          </a:prstGeom>
          <a:solidFill>
            <a:schemeClr val="bg1"/>
          </a:solidFill>
          <a:effectLst>
            <a:outerShdw blurRad="254000" dist="190500" dir="2700000" algn="tl" rotWithShape="0">
              <a:prstClr val="black">
                <a:alpha val="20000"/>
              </a:prstClr>
            </a:outerShdw>
          </a:effectLst>
        </p:spPr>
        <p:txBody>
          <a:bodyPr tIns="180000" bIns="180000">
            <a:noAutofit/>
          </a:bodyPr>
          <a:lstStyle>
            <a:lvl1pPr marL="0" indent="0" algn="ctr">
              <a:buFontTx/>
              <a:buNone/>
              <a:defRPr sz="1970"/>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6" name="Text Placeholder 24">
            <a:extLst>
              <a:ext uri="{FF2B5EF4-FFF2-40B4-BE49-F238E27FC236}">
                <a16:creationId xmlns:a16="http://schemas.microsoft.com/office/drawing/2014/main" id="{B20F165A-B6F2-4DEC-A333-DFD0CF80B12D}"/>
              </a:ext>
            </a:extLst>
          </p:cNvPr>
          <p:cNvSpPr>
            <a:spLocks noGrp="1"/>
          </p:cNvSpPr>
          <p:nvPr>
            <p:ph type="body" sz="quarter" idx="25"/>
          </p:nvPr>
        </p:nvSpPr>
        <p:spPr>
          <a:xfrm>
            <a:off x="6983412" y="5442583"/>
            <a:ext cx="4321176" cy="2899157"/>
          </a:xfrm>
          <a:prstGeom prst="rect">
            <a:avLst/>
          </a:prstGeom>
          <a:solidFill>
            <a:schemeClr val="bg1"/>
          </a:solidFill>
          <a:effectLst>
            <a:outerShdw blurRad="254000" dist="190500" dir="2700000" algn="tl" rotWithShape="0">
              <a:prstClr val="black">
                <a:alpha val="20000"/>
              </a:prstClr>
            </a:outerShdw>
          </a:effectLst>
        </p:spPr>
        <p:txBody>
          <a:bodyPr tIns="180000" bIns="180000">
            <a:noAutofit/>
          </a:bodyPr>
          <a:lstStyle>
            <a:lvl1pPr marL="0" indent="0" algn="ctr">
              <a:buFontTx/>
              <a:buNone/>
              <a:defRPr sz="1970"/>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7" name="Text Placeholder 24">
            <a:extLst>
              <a:ext uri="{FF2B5EF4-FFF2-40B4-BE49-F238E27FC236}">
                <a16:creationId xmlns:a16="http://schemas.microsoft.com/office/drawing/2014/main" id="{14E67349-1967-4BA1-82C9-2A2048C3CEBE}"/>
              </a:ext>
            </a:extLst>
          </p:cNvPr>
          <p:cNvSpPr>
            <a:spLocks noGrp="1"/>
          </p:cNvSpPr>
          <p:nvPr>
            <p:ph type="body" sz="quarter" idx="26"/>
          </p:nvPr>
        </p:nvSpPr>
        <p:spPr>
          <a:xfrm>
            <a:off x="13033374" y="5442583"/>
            <a:ext cx="4321176" cy="2899157"/>
          </a:xfrm>
          <a:prstGeom prst="rect">
            <a:avLst/>
          </a:prstGeom>
          <a:solidFill>
            <a:schemeClr val="bg1"/>
          </a:solidFill>
          <a:effectLst>
            <a:outerShdw blurRad="254000" dist="190500" dir="2700000" algn="tl" rotWithShape="0">
              <a:prstClr val="black">
                <a:alpha val="20000"/>
              </a:prstClr>
            </a:outerShdw>
          </a:effectLst>
        </p:spPr>
        <p:txBody>
          <a:bodyPr tIns="180000" bIns="180000">
            <a:noAutofit/>
          </a:bodyPr>
          <a:lstStyle>
            <a:lvl1pPr marL="0" indent="0" algn="ctr">
              <a:buFontTx/>
              <a:buNone/>
              <a:defRPr sz="1970"/>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7" name="Rectangle 5">
            <a:extLst>
              <a:ext uri="{FF2B5EF4-FFF2-40B4-BE49-F238E27FC236}">
                <a16:creationId xmlns:a16="http://schemas.microsoft.com/office/drawing/2014/main" id="{FD5955D9-670D-7C5F-46FD-CE243E276F06}"/>
              </a:ext>
            </a:extLst>
          </p:cNvPr>
          <p:cNvSpPr/>
          <p:nvPr userDrawn="1"/>
        </p:nvSpPr>
        <p:spPr>
          <a:xfrm>
            <a:off x="933448"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9" name="Text Placeholder 10">
            <a:extLst>
              <a:ext uri="{FF2B5EF4-FFF2-40B4-BE49-F238E27FC236}">
                <a16:creationId xmlns:a16="http://schemas.microsoft.com/office/drawing/2014/main" id="{54260A43-5A4D-489B-E77A-73422A9F2F30}"/>
              </a:ext>
            </a:extLst>
          </p:cNvPr>
          <p:cNvSpPr>
            <a:spLocks noGrp="1"/>
          </p:cNvSpPr>
          <p:nvPr>
            <p:ph type="body" sz="quarter" idx="27" hasCustomPrompt="1"/>
          </p:nvPr>
        </p:nvSpPr>
        <p:spPr>
          <a:xfrm>
            <a:off x="933449" y="1484446"/>
            <a:ext cx="16889361" cy="480131"/>
          </a:xfrm>
          <a:prstGeom prst="rect">
            <a:avLst/>
          </a:prstGeom>
        </p:spPr>
        <p:txBody>
          <a:bodyPr wrap="none" lIns="0">
            <a:noAutofit/>
          </a:bodyPr>
          <a:lstStyle>
            <a:lvl1pPr>
              <a:defRPr>
                <a:solidFill>
                  <a:schemeClr val="accent1"/>
                </a:solidFill>
              </a:defRPr>
            </a:lvl1pPr>
          </a:lstStyle>
          <a:p>
            <a:pPr lvl="0"/>
            <a:r>
              <a:rPr lang="en-GB" dirty="0"/>
              <a:t>Click to edit master text styles</a:t>
            </a:r>
            <a:endParaRPr lang="en-US" dirty="0"/>
          </a:p>
        </p:txBody>
      </p:sp>
      <p:sp>
        <p:nvSpPr>
          <p:cNvPr id="11" name="Title 1">
            <a:extLst>
              <a:ext uri="{FF2B5EF4-FFF2-40B4-BE49-F238E27FC236}">
                <a16:creationId xmlns:a16="http://schemas.microsoft.com/office/drawing/2014/main" id="{F2C1E02D-BC55-5661-761B-BA3154DF3737}"/>
              </a:ext>
            </a:extLst>
          </p:cNvPr>
          <p:cNvSpPr>
            <a:spLocks noGrp="1"/>
          </p:cNvSpPr>
          <p:nvPr>
            <p:ph type="title" hasCustomPrompt="1"/>
          </p:nvPr>
        </p:nvSpPr>
        <p:spPr>
          <a:xfrm>
            <a:off x="933448" y="540415"/>
            <a:ext cx="7751713"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dirty="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dirty="0"/>
          </a:p>
        </p:txBody>
      </p:sp>
    </p:spTree>
    <p:extLst>
      <p:ext uri="{BB962C8B-B14F-4D97-AF65-F5344CB8AC3E}">
        <p14:creationId xmlns:p14="http://schemas.microsoft.com/office/powerpoint/2010/main" val="3833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ARTERS LIST - TK BLUE">
    <p:bg>
      <p:bgPr>
        <a:solidFill>
          <a:schemeClr val="bg1">
            <a:lumMod val="95000"/>
          </a:schemeClr>
        </a:solidFill>
        <a:effectLst/>
      </p:bgPr>
    </p:bg>
    <p:spTree>
      <p:nvGrpSpPr>
        <p:cNvPr id="1" name=""/>
        <p:cNvGrpSpPr/>
        <p:nvPr/>
      </p:nvGrpSpPr>
      <p:grpSpPr>
        <a:xfrm>
          <a:off x="0" y="0"/>
          <a:ext cx="0" cy="0"/>
          <a:chOff x="0" y="0"/>
          <a:chExt cx="0" cy="0"/>
        </a:xfrm>
      </p:grpSpPr>
      <p:sp>
        <p:nvSpPr>
          <p:cNvPr id="8" name="Freeform: Shape 20">
            <a:extLst>
              <a:ext uri="{FF2B5EF4-FFF2-40B4-BE49-F238E27FC236}">
                <a16:creationId xmlns:a16="http://schemas.microsoft.com/office/drawing/2014/main" id="{67FA6F39-2620-4C2F-A898-B336453D6C81}"/>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Footer Placeholder 1">
            <a:extLst>
              <a:ext uri="{FF2B5EF4-FFF2-40B4-BE49-F238E27FC236}">
                <a16:creationId xmlns:a16="http://schemas.microsoft.com/office/drawing/2014/main" id="{6973F9FF-95E6-46F2-839F-155EB307FD2B}"/>
              </a:ext>
            </a:extLst>
          </p:cNvPr>
          <p:cNvSpPr>
            <a:spLocks noGrp="1"/>
          </p:cNvSpPr>
          <p:nvPr>
            <p:ph type="ftr" sz="quarter" idx="13"/>
          </p:nvPr>
        </p:nvSpPr>
        <p:spPr/>
        <p:txBody>
          <a:bodyPr/>
          <a:lstStyle/>
          <a:p>
            <a:r>
              <a:rPr lang="en-BE"/>
              <a:t>Thermo King</a:t>
            </a:r>
            <a:r>
              <a:rPr lang="en-BE">
                <a:solidFill>
                  <a:schemeClr val="accent1"/>
                </a:solidFill>
              </a:rPr>
              <a:t> I </a:t>
            </a:r>
            <a:r>
              <a:rPr lang="en-BE"/>
              <a:t>2023</a:t>
            </a:r>
          </a:p>
        </p:txBody>
      </p:sp>
      <p:sp>
        <p:nvSpPr>
          <p:cNvPr id="3" name="Slide Number Placeholder 2">
            <a:extLst>
              <a:ext uri="{FF2B5EF4-FFF2-40B4-BE49-F238E27FC236}">
                <a16:creationId xmlns:a16="http://schemas.microsoft.com/office/drawing/2014/main" id="{1E7B185E-477F-4BFC-A47C-E30A73F2C10C}"/>
              </a:ext>
            </a:extLst>
          </p:cNvPr>
          <p:cNvSpPr>
            <a:spLocks noGrp="1"/>
          </p:cNvSpPr>
          <p:nvPr>
            <p:ph type="sldNum" sz="quarter" idx="14"/>
          </p:nvPr>
        </p:nvSpPr>
        <p:spPr/>
        <p:txBody>
          <a:bodyPr/>
          <a:lstStyle/>
          <a:p>
            <a:fld id="{B5D8C65D-F6DE-4387-A1A9-A2A5363947A2}" type="slidenum">
              <a:rPr lang="en-BE" smtClean="0"/>
              <a:pPr/>
              <a:t>‹#›</a:t>
            </a:fld>
            <a:endParaRPr lang="en-BE"/>
          </a:p>
        </p:txBody>
      </p:sp>
      <p:sp>
        <p:nvSpPr>
          <p:cNvPr id="15" name="Text Placeholder 14">
            <a:extLst>
              <a:ext uri="{FF2B5EF4-FFF2-40B4-BE49-F238E27FC236}">
                <a16:creationId xmlns:a16="http://schemas.microsoft.com/office/drawing/2014/main" id="{D7015CB5-CC1A-4237-9AE0-D30D4E50CE95}"/>
              </a:ext>
            </a:extLst>
          </p:cNvPr>
          <p:cNvSpPr>
            <a:spLocks noGrp="1"/>
          </p:cNvSpPr>
          <p:nvPr>
            <p:ph type="body" sz="quarter" idx="18"/>
          </p:nvPr>
        </p:nvSpPr>
        <p:spPr>
          <a:xfrm>
            <a:off x="933453" y="4118630"/>
            <a:ext cx="3378022" cy="4112958"/>
          </a:xfrm>
          <a:prstGeom prst="rect">
            <a:avLst/>
          </a:prstGeo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25" name="Text Placeholder 24">
            <a:extLst>
              <a:ext uri="{FF2B5EF4-FFF2-40B4-BE49-F238E27FC236}">
                <a16:creationId xmlns:a16="http://schemas.microsoft.com/office/drawing/2014/main" id="{F3517790-7C17-4C4D-94F8-255EB8EAA50B}"/>
              </a:ext>
            </a:extLst>
          </p:cNvPr>
          <p:cNvSpPr>
            <a:spLocks noGrp="1"/>
          </p:cNvSpPr>
          <p:nvPr>
            <p:ph type="body" sz="quarter" idx="24"/>
          </p:nvPr>
        </p:nvSpPr>
        <p:spPr>
          <a:xfrm>
            <a:off x="933453" y="2305437"/>
            <a:ext cx="3378022"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18" name="Text Placeholder 14">
            <a:extLst>
              <a:ext uri="{FF2B5EF4-FFF2-40B4-BE49-F238E27FC236}">
                <a16:creationId xmlns:a16="http://schemas.microsoft.com/office/drawing/2014/main" id="{E126E84A-AF14-4D2B-BE02-B80BAB912520}"/>
              </a:ext>
            </a:extLst>
          </p:cNvPr>
          <p:cNvSpPr>
            <a:spLocks noGrp="1"/>
          </p:cNvSpPr>
          <p:nvPr>
            <p:ph type="body" sz="quarter" idx="25"/>
          </p:nvPr>
        </p:nvSpPr>
        <p:spPr>
          <a:xfrm>
            <a:off x="5281145" y="4118630"/>
            <a:ext cx="3378022" cy="4112958"/>
          </a:xfrm>
          <a:prstGeom prst="rect">
            <a:avLst/>
          </a:prstGeo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19" name="Text Placeholder 24">
            <a:extLst>
              <a:ext uri="{FF2B5EF4-FFF2-40B4-BE49-F238E27FC236}">
                <a16:creationId xmlns:a16="http://schemas.microsoft.com/office/drawing/2014/main" id="{6B0C52DC-356F-482C-B491-B04410E6B339}"/>
              </a:ext>
            </a:extLst>
          </p:cNvPr>
          <p:cNvSpPr>
            <a:spLocks noGrp="1"/>
          </p:cNvSpPr>
          <p:nvPr>
            <p:ph type="body" sz="quarter" idx="26"/>
          </p:nvPr>
        </p:nvSpPr>
        <p:spPr>
          <a:xfrm>
            <a:off x="5281147" y="2305437"/>
            <a:ext cx="3378022"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0" name="Text Placeholder 14">
            <a:extLst>
              <a:ext uri="{FF2B5EF4-FFF2-40B4-BE49-F238E27FC236}">
                <a16:creationId xmlns:a16="http://schemas.microsoft.com/office/drawing/2014/main" id="{355E42CA-77C4-4EE0-91C8-9C6ADE7E13CC}"/>
              </a:ext>
            </a:extLst>
          </p:cNvPr>
          <p:cNvSpPr>
            <a:spLocks noGrp="1"/>
          </p:cNvSpPr>
          <p:nvPr>
            <p:ph type="body" sz="quarter" idx="27"/>
          </p:nvPr>
        </p:nvSpPr>
        <p:spPr>
          <a:xfrm>
            <a:off x="9628837" y="4118630"/>
            <a:ext cx="3378022" cy="4112958"/>
          </a:xfrm>
          <a:prstGeom prst="rect">
            <a:avLst/>
          </a:prstGeo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24" name="Text Placeholder 24">
            <a:extLst>
              <a:ext uri="{FF2B5EF4-FFF2-40B4-BE49-F238E27FC236}">
                <a16:creationId xmlns:a16="http://schemas.microsoft.com/office/drawing/2014/main" id="{CC0AFB6D-C934-45A2-A244-8A0F27202A2E}"/>
              </a:ext>
            </a:extLst>
          </p:cNvPr>
          <p:cNvSpPr>
            <a:spLocks noGrp="1"/>
          </p:cNvSpPr>
          <p:nvPr>
            <p:ph type="body" sz="quarter" idx="28"/>
          </p:nvPr>
        </p:nvSpPr>
        <p:spPr>
          <a:xfrm>
            <a:off x="9628841" y="2305437"/>
            <a:ext cx="3378022"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9" name="Text Placeholder 14">
            <a:extLst>
              <a:ext uri="{FF2B5EF4-FFF2-40B4-BE49-F238E27FC236}">
                <a16:creationId xmlns:a16="http://schemas.microsoft.com/office/drawing/2014/main" id="{157B60E4-47D5-4906-AA66-5846A0D9F5F4}"/>
              </a:ext>
            </a:extLst>
          </p:cNvPr>
          <p:cNvSpPr>
            <a:spLocks noGrp="1"/>
          </p:cNvSpPr>
          <p:nvPr>
            <p:ph type="body" sz="quarter" idx="29"/>
          </p:nvPr>
        </p:nvSpPr>
        <p:spPr>
          <a:xfrm>
            <a:off x="13976531" y="4118630"/>
            <a:ext cx="3378022" cy="4112958"/>
          </a:xfrm>
          <a:prstGeom prst="rect">
            <a:avLst/>
          </a:prstGeo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30" name="Text Placeholder 24">
            <a:extLst>
              <a:ext uri="{FF2B5EF4-FFF2-40B4-BE49-F238E27FC236}">
                <a16:creationId xmlns:a16="http://schemas.microsoft.com/office/drawing/2014/main" id="{38DBF6A7-B92A-4DF7-885E-B6DF706555CB}"/>
              </a:ext>
            </a:extLst>
          </p:cNvPr>
          <p:cNvSpPr>
            <a:spLocks noGrp="1"/>
          </p:cNvSpPr>
          <p:nvPr>
            <p:ph type="body" sz="quarter" idx="30"/>
          </p:nvPr>
        </p:nvSpPr>
        <p:spPr>
          <a:xfrm>
            <a:off x="13976531" y="2305437"/>
            <a:ext cx="3378022"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cxnSp>
        <p:nvCxnSpPr>
          <p:cNvPr id="5" name="Straight Connector 4">
            <a:extLst>
              <a:ext uri="{FF2B5EF4-FFF2-40B4-BE49-F238E27FC236}">
                <a16:creationId xmlns:a16="http://schemas.microsoft.com/office/drawing/2014/main" id="{838A1377-C9EF-4EBA-BA34-0F31F1DDB65D}"/>
              </a:ext>
            </a:extLst>
          </p:cNvPr>
          <p:cNvCxnSpPr/>
          <p:nvPr userDrawn="1"/>
        </p:nvCxnSpPr>
        <p:spPr>
          <a:xfrm>
            <a:off x="4796308" y="2305436"/>
            <a:ext cx="0" cy="6497205"/>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08B0512-9FF9-40AA-A471-8E185C1F0918}"/>
              </a:ext>
            </a:extLst>
          </p:cNvPr>
          <p:cNvCxnSpPr/>
          <p:nvPr userDrawn="1"/>
        </p:nvCxnSpPr>
        <p:spPr>
          <a:xfrm>
            <a:off x="9144002" y="2305436"/>
            <a:ext cx="0" cy="6497205"/>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310E14FD-C929-4CEC-A68F-41557BC67D0A}"/>
              </a:ext>
            </a:extLst>
          </p:cNvPr>
          <p:cNvCxnSpPr/>
          <p:nvPr userDrawn="1"/>
        </p:nvCxnSpPr>
        <p:spPr>
          <a:xfrm>
            <a:off x="13491696" y="2305436"/>
            <a:ext cx="0" cy="6497205"/>
          </a:xfrm>
          <a:prstGeom prst="line">
            <a:avLst/>
          </a:prstGeom>
        </p:spPr>
        <p:style>
          <a:lnRef idx="1">
            <a:schemeClr val="dk1"/>
          </a:lnRef>
          <a:fillRef idx="0">
            <a:schemeClr val="dk1"/>
          </a:fillRef>
          <a:effectRef idx="0">
            <a:schemeClr val="dk1"/>
          </a:effectRef>
          <a:fontRef idx="minor">
            <a:schemeClr val="tx1"/>
          </a:fontRef>
        </p:style>
      </p:cxnSp>
      <p:sp>
        <p:nvSpPr>
          <p:cNvPr id="9" name="Rectangle 5">
            <a:extLst>
              <a:ext uri="{FF2B5EF4-FFF2-40B4-BE49-F238E27FC236}">
                <a16:creationId xmlns:a16="http://schemas.microsoft.com/office/drawing/2014/main" id="{3A4A0FEF-88F7-C8A7-CF44-951189A1DC9E}"/>
              </a:ext>
            </a:extLst>
          </p:cNvPr>
          <p:cNvSpPr/>
          <p:nvPr userDrawn="1"/>
        </p:nvSpPr>
        <p:spPr>
          <a:xfrm>
            <a:off x="933448"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1" name="Text Placeholder 10">
            <a:extLst>
              <a:ext uri="{FF2B5EF4-FFF2-40B4-BE49-F238E27FC236}">
                <a16:creationId xmlns:a16="http://schemas.microsoft.com/office/drawing/2014/main" id="{646A1C09-3CDB-C513-D890-6F0205B5BD72}"/>
              </a:ext>
            </a:extLst>
          </p:cNvPr>
          <p:cNvSpPr>
            <a:spLocks noGrp="1"/>
          </p:cNvSpPr>
          <p:nvPr>
            <p:ph type="body" sz="quarter" idx="31" hasCustomPrompt="1"/>
          </p:nvPr>
        </p:nvSpPr>
        <p:spPr>
          <a:xfrm>
            <a:off x="933449" y="1484446"/>
            <a:ext cx="16889361" cy="480131"/>
          </a:xfrm>
          <a:prstGeom prst="rect">
            <a:avLst/>
          </a:prstGeom>
        </p:spPr>
        <p:txBody>
          <a:bodyPr wrap="none" lIns="0">
            <a:noAutofit/>
          </a:bodyPr>
          <a:lstStyle>
            <a:lvl1pPr>
              <a:defRPr>
                <a:solidFill>
                  <a:schemeClr val="accent1"/>
                </a:solidFill>
              </a:defRPr>
            </a:lvl1pPr>
          </a:lstStyle>
          <a:p>
            <a:pPr lvl="0"/>
            <a:r>
              <a:rPr lang="en-GB" dirty="0"/>
              <a:t>Click to edit master text styles</a:t>
            </a:r>
            <a:endParaRPr lang="en-US" dirty="0"/>
          </a:p>
        </p:txBody>
      </p:sp>
      <p:sp>
        <p:nvSpPr>
          <p:cNvPr id="12" name="Title 1">
            <a:extLst>
              <a:ext uri="{FF2B5EF4-FFF2-40B4-BE49-F238E27FC236}">
                <a16:creationId xmlns:a16="http://schemas.microsoft.com/office/drawing/2014/main" id="{A119026E-08FC-A20D-2BB2-793106F532B5}"/>
              </a:ext>
            </a:extLst>
          </p:cNvPr>
          <p:cNvSpPr>
            <a:spLocks noGrp="1"/>
          </p:cNvSpPr>
          <p:nvPr>
            <p:ph type="title" hasCustomPrompt="1"/>
          </p:nvPr>
        </p:nvSpPr>
        <p:spPr>
          <a:xfrm>
            <a:off x="933448" y="540415"/>
            <a:ext cx="7751713"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dirty="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dirty="0"/>
          </a:p>
        </p:txBody>
      </p:sp>
    </p:spTree>
    <p:extLst>
      <p:ext uri="{BB962C8B-B14F-4D97-AF65-F5344CB8AC3E}">
        <p14:creationId xmlns:p14="http://schemas.microsoft.com/office/powerpoint/2010/main" val="43935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ARTERS LIST - DARK BLUE">
    <p:bg>
      <p:bgPr>
        <a:solidFill>
          <a:schemeClr val="bg1">
            <a:lumMod val="95000"/>
          </a:schemeClr>
        </a:solidFill>
        <a:effectLst/>
      </p:bgPr>
    </p:bg>
    <p:spTree>
      <p:nvGrpSpPr>
        <p:cNvPr id="1" name=""/>
        <p:cNvGrpSpPr/>
        <p:nvPr/>
      </p:nvGrpSpPr>
      <p:grpSpPr>
        <a:xfrm>
          <a:off x="0" y="0"/>
          <a:ext cx="0" cy="0"/>
          <a:chOff x="0" y="0"/>
          <a:chExt cx="0" cy="0"/>
        </a:xfrm>
      </p:grpSpPr>
      <p:sp>
        <p:nvSpPr>
          <p:cNvPr id="8" name="Freeform: Shape 20">
            <a:extLst>
              <a:ext uri="{FF2B5EF4-FFF2-40B4-BE49-F238E27FC236}">
                <a16:creationId xmlns:a16="http://schemas.microsoft.com/office/drawing/2014/main" id="{67FA6F39-2620-4C2F-A898-B336453D6C81}"/>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Footer Placeholder 1">
            <a:extLst>
              <a:ext uri="{FF2B5EF4-FFF2-40B4-BE49-F238E27FC236}">
                <a16:creationId xmlns:a16="http://schemas.microsoft.com/office/drawing/2014/main" id="{6973F9FF-95E6-46F2-839F-155EB307FD2B}"/>
              </a:ext>
            </a:extLst>
          </p:cNvPr>
          <p:cNvSpPr>
            <a:spLocks noGrp="1"/>
          </p:cNvSpPr>
          <p:nvPr>
            <p:ph type="ftr" sz="quarter" idx="13"/>
          </p:nvPr>
        </p:nvSpPr>
        <p:spPr/>
        <p:txBody>
          <a:bodyPr/>
          <a:lstStyle/>
          <a:p>
            <a:r>
              <a:rPr lang="en-BE"/>
              <a:t>Thermo King</a:t>
            </a:r>
            <a:r>
              <a:rPr lang="en-BE">
                <a:solidFill>
                  <a:schemeClr val="accent1"/>
                </a:solidFill>
              </a:rPr>
              <a:t> I </a:t>
            </a:r>
            <a:r>
              <a:rPr lang="en-BE"/>
              <a:t>2023</a:t>
            </a:r>
          </a:p>
        </p:txBody>
      </p:sp>
      <p:sp>
        <p:nvSpPr>
          <p:cNvPr id="3" name="Slide Number Placeholder 2">
            <a:extLst>
              <a:ext uri="{FF2B5EF4-FFF2-40B4-BE49-F238E27FC236}">
                <a16:creationId xmlns:a16="http://schemas.microsoft.com/office/drawing/2014/main" id="{1E7B185E-477F-4BFC-A47C-E30A73F2C10C}"/>
              </a:ext>
            </a:extLst>
          </p:cNvPr>
          <p:cNvSpPr>
            <a:spLocks noGrp="1"/>
          </p:cNvSpPr>
          <p:nvPr>
            <p:ph type="sldNum" sz="quarter" idx="14"/>
          </p:nvPr>
        </p:nvSpPr>
        <p:spPr/>
        <p:txBody>
          <a:bodyPr/>
          <a:lstStyle/>
          <a:p>
            <a:fld id="{B5D8C65D-F6DE-4387-A1A9-A2A5363947A2}" type="slidenum">
              <a:rPr lang="en-BE" smtClean="0"/>
              <a:pPr/>
              <a:t>‹#›</a:t>
            </a:fld>
            <a:endParaRPr lang="en-BE"/>
          </a:p>
        </p:txBody>
      </p:sp>
      <p:sp>
        <p:nvSpPr>
          <p:cNvPr id="15" name="Text Placeholder 14">
            <a:extLst>
              <a:ext uri="{FF2B5EF4-FFF2-40B4-BE49-F238E27FC236}">
                <a16:creationId xmlns:a16="http://schemas.microsoft.com/office/drawing/2014/main" id="{D7015CB5-CC1A-4237-9AE0-D30D4E50CE95}"/>
              </a:ext>
            </a:extLst>
          </p:cNvPr>
          <p:cNvSpPr>
            <a:spLocks noGrp="1"/>
          </p:cNvSpPr>
          <p:nvPr>
            <p:ph type="body" sz="quarter" idx="18"/>
          </p:nvPr>
        </p:nvSpPr>
        <p:spPr>
          <a:xfrm>
            <a:off x="933453" y="4118630"/>
            <a:ext cx="3378022" cy="4112958"/>
          </a:xfrm>
          <a:prstGeom prst="rect">
            <a:avLst/>
          </a:prstGeo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25" name="Text Placeholder 24">
            <a:extLst>
              <a:ext uri="{FF2B5EF4-FFF2-40B4-BE49-F238E27FC236}">
                <a16:creationId xmlns:a16="http://schemas.microsoft.com/office/drawing/2014/main" id="{F3517790-7C17-4C4D-94F8-255EB8EAA50B}"/>
              </a:ext>
            </a:extLst>
          </p:cNvPr>
          <p:cNvSpPr>
            <a:spLocks noGrp="1"/>
          </p:cNvSpPr>
          <p:nvPr>
            <p:ph type="body" sz="quarter" idx="24"/>
          </p:nvPr>
        </p:nvSpPr>
        <p:spPr>
          <a:xfrm>
            <a:off x="933453" y="2305437"/>
            <a:ext cx="3378022"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18" name="Text Placeholder 14">
            <a:extLst>
              <a:ext uri="{FF2B5EF4-FFF2-40B4-BE49-F238E27FC236}">
                <a16:creationId xmlns:a16="http://schemas.microsoft.com/office/drawing/2014/main" id="{E126E84A-AF14-4D2B-BE02-B80BAB912520}"/>
              </a:ext>
            </a:extLst>
          </p:cNvPr>
          <p:cNvSpPr>
            <a:spLocks noGrp="1"/>
          </p:cNvSpPr>
          <p:nvPr>
            <p:ph type="body" sz="quarter" idx="25"/>
          </p:nvPr>
        </p:nvSpPr>
        <p:spPr>
          <a:xfrm>
            <a:off x="5281145" y="4118630"/>
            <a:ext cx="3378022" cy="4112958"/>
          </a:xfrm>
          <a:prstGeom prst="rect">
            <a:avLst/>
          </a:prstGeo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19" name="Text Placeholder 24">
            <a:extLst>
              <a:ext uri="{FF2B5EF4-FFF2-40B4-BE49-F238E27FC236}">
                <a16:creationId xmlns:a16="http://schemas.microsoft.com/office/drawing/2014/main" id="{6B0C52DC-356F-482C-B491-B04410E6B339}"/>
              </a:ext>
            </a:extLst>
          </p:cNvPr>
          <p:cNvSpPr>
            <a:spLocks noGrp="1"/>
          </p:cNvSpPr>
          <p:nvPr>
            <p:ph type="body" sz="quarter" idx="26"/>
          </p:nvPr>
        </p:nvSpPr>
        <p:spPr>
          <a:xfrm>
            <a:off x="5281147" y="2305437"/>
            <a:ext cx="3378022"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0" name="Text Placeholder 14">
            <a:extLst>
              <a:ext uri="{FF2B5EF4-FFF2-40B4-BE49-F238E27FC236}">
                <a16:creationId xmlns:a16="http://schemas.microsoft.com/office/drawing/2014/main" id="{355E42CA-77C4-4EE0-91C8-9C6ADE7E13CC}"/>
              </a:ext>
            </a:extLst>
          </p:cNvPr>
          <p:cNvSpPr>
            <a:spLocks noGrp="1"/>
          </p:cNvSpPr>
          <p:nvPr>
            <p:ph type="body" sz="quarter" idx="27"/>
          </p:nvPr>
        </p:nvSpPr>
        <p:spPr>
          <a:xfrm>
            <a:off x="9628837" y="4118630"/>
            <a:ext cx="3378022" cy="4112958"/>
          </a:xfrm>
          <a:prstGeom prst="rect">
            <a:avLst/>
          </a:prstGeo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24" name="Text Placeholder 24">
            <a:extLst>
              <a:ext uri="{FF2B5EF4-FFF2-40B4-BE49-F238E27FC236}">
                <a16:creationId xmlns:a16="http://schemas.microsoft.com/office/drawing/2014/main" id="{CC0AFB6D-C934-45A2-A244-8A0F27202A2E}"/>
              </a:ext>
            </a:extLst>
          </p:cNvPr>
          <p:cNvSpPr>
            <a:spLocks noGrp="1"/>
          </p:cNvSpPr>
          <p:nvPr>
            <p:ph type="body" sz="quarter" idx="28"/>
          </p:nvPr>
        </p:nvSpPr>
        <p:spPr>
          <a:xfrm>
            <a:off x="9628841" y="2305437"/>
            <a:ext cx="3378022"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9" name="Text Placeholder 14">
            <a:extLst>
              <a:ext uri="{FF2B5EF4-FFF2-40B4-BE49-F238E27FC236}">
                <a16:creationId xmlns:a16="http://schemas.microsoft.com/office/drawing/2014/main" id="{157B60E4-47D5-4906-AA66-5846A0D9F5F4}"/>
              </a:ext>
            </a:extLst>
          </p:cNvPr>
          <p:cNvSpPr>
            <a:spLocks noGrp="1"/>
          </p:cNvSpPr>
          <p:nvPr>
            <p:ph type="body" sz="quarter" idx="29"/>
          </p:nvPr>
        </p:nvSpPr>
        <p:spPr>
          <a:xfrm>
            <a:off x="13976531" y="4118630"/>
            <a:ext cx="3378022" cy="4112958"/>
          </a:xfrm>
          <a:prstGeom prst="rect">
            <a:avLst/>
          </a:prstGeo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30" name="Text Placeholder 24">
            <a:extLst>
              <a:ext uri="{FF2B5EF4-FFF2-40B4-BE49-F238E27FC236}">
                <a16:creationId xmlns:a16="http://schemas.microsoft.com/office/drawing/2014/main" id="{38DBF6A7-B92A-4DF7-885E-B6DF706555CB}"/>
              </a:ext>
            </a:extLst>
          </p:cNvPr>
          <p:cNvSpPr>
            <a:spLocks noGrp="1"/>
          </p:cNvSpPr>
          <p:nvPr>
            <p:ph type="body" sz="quarter" idx="30"/>
          </p:nvPr>
        </p:nvSpPr>
        <p:spPr>
          <a:xfrm>
            <a:off x="13976531" y="2305437"/>
            <a:ext cx="3378022"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cxnSp>
        <p:nvCxnSpPr>
          <p:cNvPr id="5" name="Straight Connector 4">
            <a:extLst>
              <a:ext uri="{FF2B5EF4-FFF2-40B4-BE49-F238E27FC236}">
                <a16:creationId xmlns:a16="http://schemas.microsoft.com/office/drawing/2014/main" id="{838A1377-C9EF-4EBA-BA34-0F31F1DDB65D}"/>
              </a:ext>
            </a:extLst>
          </p:cNvPr>
          <p:cNvCxnSpPr/>
          <p:nvPr userDrawn="1"/>
        </p:nvCxnSpPr>
        <p:spPr>
          <a:xfrm>
            <a:off x="4796308" y="2305436"/>
            <a:ext cx="0" cy="6497205"/>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08B0512-9FF9-40AA-A471-8E185C1F0918}"/>
              </a:ext>
            </a:extLst>
          </p:cNvPr>
          <p:cNvCxnSpPr/>
          <p:nvPr userDrawn="1"/>
        </p:nvCxnSpPr>
        <p:spPr>
          <a:xfrm>
            <a:off x="9144002" y="2305436"/>
            <a:ext cx="0" cy="6497205"/>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310E14FD-C929-4CEC-A68F-41557BC67D0A}"/>
              </a:ext>
            </a:extLst>
          </p:cNvPr>
          <p:cNvCxnSpPr/>
          <p:nvPr userDrawn="1"/>
        </p:nvCxnSpPr>
        <p:spPr>
          <a:xfrm>
            <a:off x="13491696" y="2305436"/>
            <a:ext cx="0" cy="6497205"/>
          </a:xfrm>
          <a:prstGeom prst="line">
            <a:avLst/>
          </a:prstGeom>
        </p:spPr>
        <p:style>
          <a:lnRef idx="1">
            <a:schemeClr val="dk1"/>
          </a:lnRef>
          <a:fillRef idx="0">
            <a:schemeClr val="dk1"/>
          </a:fillRef>
          <a:effectRef idx="0">
            <a:schemeClr val="dk1"/>
          </a:effectRef>
          <a:fontRef idx="minor">
            <a:schemeClr val="tx1"/>
          </a:fontRef>
        </p:style>
      </p:cxnSp>
      <p:sp>
        <p:nvSpPr>
          <p:cNvPr id="9" name="Rectangle 5">
            <a:extLst>
              <a:ext uri="{FF2B5EF4-FFF2-40B4-BE49-F238E27FC236}">
                <a16:creationId xmlns:a16="http://schemas.microsoft.com/office/drawing/2014/main" id="{2593A6A1-34E6-67E2-D55E-8749BC5385FF}"/>
              </a:ext>
            </a:extLst>
          </p:cNvPr>
          <p:cNvSpPr/>
          <p:nvPr userDrawn="1"/>
        </p:nvSpPr>
        <p:spPr>
          <a:xfrm>
            <a:off x="933448"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1" name="Text Placeholder 10">
            <a:extLst>
              <a:ext uri="{FF2B5EF4-FFF2-40B4-BE49-F238E27FC236}">
                <a16:creationId xmlns:a16="http://schemas.microsoft.com/office/drawing/2014/main" id="{29558FFB-1BE9-5E95-7E2F-CF1BEB0552A5}"/>
              </a:ext>
            </a:extLst>
          </p:cNvPr>
          <p:cNvSpPr>
            <a:spLocks noGrp="1"/>
          </p:cNvSpPr>
          <p:nvPr>
            <p:ph type="body" sz="quarter" idx="31" hasCustomPrompt="1"/>
          </p:nvPr>
        </p:nvSpPr>
        <p:spPr>
          <a:xfrm>
            <a:off x="933449" y="1484446"/>
            <a:ext cx="16889361" cy="480131"/>
          </a:xfrm>
          <a:prstGeom prst="rect">
            <a:avLst/>
          </a:prstGeom>
        </p:spPr>
        <p:txBody>
          <a:bodyPr wrap="none" lIns="0">
            <a:noAutofit/>
          </a:bodyPr>
          <a:lstStyle>
            <a:lvl1pPr>
              <a:defRPr>
                <a:solidFill>
                  <a:schemeClr val="accent1"/>
                </a:solidFill>
              </a:defRPr>
            </a:lvl1pPr>
          </a:lstStyle>
          <a:p>
            <a:pPr lvl="0"/>
            <a:r>
              <a:rPr lang="en-GB" dirty="0"/>
              <a:t>Click to edit master text styles</a:t>
            </a:r>
            <a:endParaRPr lang="en-US" dirty="0"/>
          </a:p>
        </p:txBody>
      </p:sp>
      <p:sp>
        <p:nvSpPr>
          <p:cNvPr id="12" name="Title 1">
            <a:extLst>
              <a:ext uri="{FF2B5EF4-FFF2-40B4-BE49-F238E27FC236}">
                <a16:creationId xmlns:a16="http://schemas.microsoft.com/office/drawing/2014/main" id="{C5C55ABA-5FEB-41DA-BDA2-F4E86E8B987D}"/>
              </a:ext>
            </a:extLst>
          </p:cNvPr>
          <p:cNvSpPr>
            <a:spLocks noGrp="1"/>
          </p:cNvSpPr>
          <p:nvPr>
            <p:ph type="title" hasCustomPrompt="1"/>
          </p:nvPr>
        </p:nvSpPr>
        <p:spPr>
          <a:xfrm>
            <a:off x="933448" y="540415"/>
            <a:ext cx="7751713"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dirty="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dirty="0"/>
          </a:p>
        </p:txBody>
      </p:sp>
    </p:spTree>
    <p:extLst>
      <p:ext uri="{BB962C8B-B14F-4D97-AF65-F5344CB8AC3E}">
        <p14:creationId xmlns:p14="http://schemas.microsoft.com/office/powerpoint/2010/main" val="45802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QUARTERS LIST - LIGHT BLUE">
    <p:bg>
      <p:bgPr>
        <a:solidFill>
          <a:schemeClr val="bg1">
            <a:lumMod val="95000"/>
          </a:schemeClr>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73F9FF-95E6-46F2-839F-155EB307FD2B}"/>
              </a:ext>
            </a:extLst>
          </p:cNvPr>
          <p:cNvSpPr>
            <a:spLocks noGrp="1"/>
          </p:cNvSpPr>
          <p:nvPr>
            <p:ph type="ftr" sz="quarter" idx="13"/>
          </p:nvPr>
        </p:nvSpPr>
        <p:spPr/>
        <p:txBody>
          <a:bodyPr/>
          <a:lstStyle/>
          <a:p>
            <a:r>
              <a:rPr lang="en-BE"/>
              <a:t>Thermo King</a:t>
            </a:r>
            <a:r>
              <a:rPr lang="en-BE">
                <a:solidFill>
                  <a:schemeClr val="accent1"/>
                </a:solidFill>
              </a:rPr>
              <a:t> I </a:t>
            </a:r>
            <a:r>
              <a:rPr lang="en-BE"/>
              <a:t>2023</a:t>
            </a:r>
          </a:p>
        </p:txBody>
      </p:sp>
      <p:sp>
        <p:nvSpPr>
          <p:cNvPr id="3" name="Slide Number Placeholder 2">
            <a:extLst>
              <a:ext uri="{FF2B5EF4-FFF2-40B4-BE49-F238E27FC236}">
                <a16:creationId xmlns:a16="http://schemas.microsoft.com/office/drawing/2014/main" id="{1E7B185E-477F-4BFC-A47C-E30A73F2C10C}"/>
              </a:ext>
            </a:extLst>
          </p:cNvPr>
          <p:cNvSpPr>
            <a:spLocks noGrp="1"/>
          </p:cNvSpPr>
          <p:nvPr>
            <p:ph type="sldNum" sz="quarter" idx="14"/>
          </p:nvPr>
        </p:nvSpPr>
        <p:spPr/>
        <p:txBody>
          <a:bodyPr/>
          <a:lstStyle/>
          <a:p>
            <a:fld id="{B5D8C65D-F6DE-4387-A1A9-A2A5363947A2}" type="slidenum">
              <a:rPr lang="en-BE" smtClean="0"/>
              <a:pPr/>
              <a:t>‹#›</a:t>
            </a:fld>
            <a:endParaRPr lang="en-BE"/>
          </a:p>
        </p:txBody>
      </p:sp>
      <p:sp>
        <p:nvSpPr>
          <p:cNvPr id="18" name="Text Placeholder 14">
            <a:extLst>
              <a:ext uri="{FF2B5EF4-FFF2-40B4-BE49-F238E27FC236}">
                <a16:creationId xmlns:a16="http://schemas.microsoft.com/office/drawing/2014/main" id="{E126E84A-AF14-4D2B-BE02-B80BAB912520}"/>
              </a:ext>
            </a:extLst>
          </p:cNvPr>
          <p:cNvSpPr>
            <a:spLocks noGrp="1"/>
          </p:cNvSpPr>
          <p:nvPr>
            <p:ph type="body" sz="quarter" idx="25"/>
          </p:nvPr>
        </p:nvSpPr>
        <p:spPr>
          <a:xfrm>
            <a:off x="7132198" y="4118630"/>
            <a:ext cx="4416970" cy="4112958"/>
          </a:xfrm>
          <a:prstGeom prst="rect">
            <a:avLst/>
          </a:prstGeo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dirty="0"/>
              <a:t>Click to edit Master text styles</a:t>
            </a:r>
            <a:endParaRPr lang="en-BE"/>
          </a:p>
        </p:txBody>
      </p:sp>
      <p:sp>
        <p:nvSpPr>
          <p:cNvPr id="19" name="Text Placeholder 24">
            <a:extLst>
              <a:ext uri="{FF2B5EF4-FFF2-40B4-BE49-F238E27FC236}">
                <a16:creationId xmlns:a16="http://schemas.microsoft.com/office/drawing/2014/main" id="{6B0C52DC-356F-482C-B491-B04410E6B339}"/>
              </a:ext>
            </a:extLst>
          </p:cNvPr>
          <p:cNvSpPr>
            <a:spLocks noGrp="1"/>
          </p:cNvSpPr>
          <p:nvPr>
            <p:ph type="body" sz="quarter" idx="26"/>
          </p:nvPr>
        </p:nvSpPr>
        <p:spPr>
          <a:xfrm>
            <a:off x="7132200" y="2305437"/>
            <a:ext cx="4416970"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0" name="Text Placeholder 14">
            <a:extLst>
              <a:ext uri="{FF2B5EF4-FFF2-40B4-BE49-F238E27FC236}">
                <a16:creationId xmlns:a16="http://schemas.microsoft.com/office/drawing/2014/main" id="{355E42CA-77C4-4EE0-91C8-9C6ADE7E13CC}"/>
              </a:ext>
            </a:extLst>
          </p:cNvPr>
          <p:cNvSpPr>
            <a:spLocks noGrp="1"/>
          </p:cNvSpPr>
          <p:nvPr>
            <p:ph type="body" sz="quarter" idx="27" hasCustomPrompt="1"/>
          </p:nvPr>
        </p:nvSpPr>
        <p:spPr>
          <a:xfrm>
            <a:off x="13312715" y="4118630"/>
            <a:ext cx="4458749" cy="4112958"/>
          </a:xfrm>
          <a:prstGeom prst="rect">
            <a:avLst/>
          </a:prstGeo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dirty="0"/>
              <a:t>Click to edit Master text styles</a:t>
            </a:r>
            <a:endParaRPr lang="en-BE"/>
          </a:p>
        </p:txBody>
      </p:sp>
      <p:sp>
        <p:nvSpPr>
          <p:cNvPr id="24" name="Text Placeholder 24">
            <a:extLst>
              <a:ext uri="{FF2B5EF4-FFF2-40B4-BE49-F238E27FC236}">
                <a16:creationId xmlns:a16="http://schemas.microsoft.com/office/drawing/2014/main" id="{CC0AFB6D-C934-45A2-A244-8A0F27202A2E}"/>
              </a:ext>
            </a:extLst>
          </p:cNvPr>
          <p:cNvSpPr>
            <a:spLocks noGrp="1"/>
          </p:cNvSpPr>
          <p:nvPr>
            <p:ph type="body" sz="quarter" idx="28"/>
          </p:nvPr>
        </p:nvSpPr>
        <p:spPr>
          <a:xfrm>
            <a:off x="13312719" y="2305437"/>
            <a:ext cx="4458749"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dirty="0"/>
              <a:t>Click to edit Master text styles</a:t>
            </a:r>
          </a:p>
        </p:txBody>
      </p:sp>
      <p:cxnSp>
        <p:nvCxnSpPr>
          <p:cNvPr id="5" name="Straight Connector 4">
            <a:extLst>
              <a:ext uri="{FF2B5EF4-FFF2-40B4-BE49-F238E27FC236}">
                <a16:creationId xmlns:a16="http://schemas.microsoft.com/office/drawing/2014/main" id="{838A1377-C9EF-4EBA-BA34-0F31F1DDB65D}"/>
              </a:ext>
            </a:extLst>
          </p:cNvPr>
          <p:cNvCxnSpPr/>
          <p:nvPr userDrawn="1"/>
        </p:nvCxnSpPr>
        <p:spPr>
          <a:xfrm>
            <a:off x="6222772" y="2305436"/>
            <a:ext cx="0" cy="6497205"/>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08B0512-9FF9-40AA-A471-8E185C1F0918}"/>
              </a:ext>
            </a:extLst>
          </p:cNvPr>
          <p:cNvCxnSpPr/>
          <p:nvPr userDrawn="1"/>
        </p:nvCxnSpPr>
        <p:spPr>
          <a:xfrm>
            <a:off x="12417554" y="2305436"/>
            <a:ext cx="0" cy="6497205"/>
          </a:xfrm>
          <a:prstGeom prst="line">
            <a:avLst/>
          </a:prstGeom>
        </p:spPr>
        <p:style>
          <a:lnRef idx="1">
            <a:schemeClr val="dk1"/>
          </a:lnRef>
          <a:fillRef idx="0">
            <a:schemeClr val="dk1"/>
          </a:fillRef>
          <a:effectRef idx="0">
            <a:schemeClr val="dk1"/>
          </a:effectRef>
          <a:fontRef idx="minor">
            <a:schemeClr val="tx1"/>
          </a:fontRef>
        </p:style>
      </p:cxnSp>
      <p:sp>
        <p:nvSpPr>
          <p:cNvPr id="9" name="Rectangle 5">
            <a:extLst>
              <a:ext uri="{FF2B5EF4-FFF2-40B4-BE49-F238E27FC236}">
                <a16:creationId xmlns:a16="http://schemas.microsoft.com/office/drawing/2014/main" id="{2593A6A1-34E6-67E2-D55E-8749BC5385FF}"/>
              </a:ext>
            </a:extLst>
          </p:cNvPr>
          <p:cNvSpPr/>
          <p:nvPr userDrawn="1"/>
        </p:nvSpPr>
        <p:spPr>
          <a:xfrm>
            <a:off x="933448"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1" name="Text Placeholder 10">
            <a:extLst>
              <a:ext uri="{FF2B5EF4-FFF2-40B4-BE49-F238E27FC236}">
                <a16:creationId xmlns:a16="http://schemas.microsoft.com/office/drawing/2014/main" id="{29558FFB-1BE9-5E95-7E2F-CF1BEB0552A5}"/>
              </a:ext>
            </a:extLst>
          </p:cNvPr>
          <p:cNvSpPr>
            <a:spLocks noGrp="1"/>
          </p:cNvSpPr>
          <p:nvPr>
            <p:ph type="body" sz="quarter" idx="31" hasCustomPrompt="1"/>
          </p:nvPr>
        </p:nvSpPr>
        <p:spPr>
          <a:xfrm>
            <a:off x="933449" y="1484446"/>
            <a:ext cx="16889361" cy="480131"/>
          </a:xfrm>
          <a:prstGeom prst="rect">
            <a:avLst/>
          </a:prstGeom>
        </p:spPr>
        <p:txBody>
          <a:bodyPr wrap="none" lIns="0">
            <a:noAutofit/>
          </a:bodyPr>
          <a:lstStyle>
            <a:lvl1pPr>
              <a:defRPr>
                <a:solidFill>
                  <a:schemeClr val="accent1"/>
                </a:solidFill>
              </a:defRPr>
            </a:lvl1pPr>
          </a:lstStyle>
          <a:p>
            <a:pPr lvl="0"/>
            <a:r>
              <a:rPr lang="en-GB" dirty="0"/>
              <a:t>Click to edit master text styles</a:t>
            </a:r>
            <a:endParaRPr lang="en-US" dirty="0"/>
          </a:p>
        </p:txBody>
      </p:sp>
      <p:sp>
        <p:nvSpPr>
          <p:cNvPr id="12" name="Title 1">
            <a:extLst>
              <a:ext uri="{FF2B5EF4-FFF2-40B4-BE49-F238E27FC236}">
                <a16:creationId xmlns:a16="http://schemas.microsoft.com/office/drawing/2014/main" id="{C5C55ABA-5FEB-41DA-BDA2-F4E86E8B987D}"/>
              </a:ext>
            </a:extLst>
          </p:cNvPr>
          <p:cNvSpPr>
            <a:spLocks noGrp="1"/>
          </p:cNvSpPr>
          <p:nvPr>
            <p:ph type="title" hasCustomPrompt="1"/>
          </p:nvPr>
        </p:nvSpPr>
        <p:spPr>
          <a:xfrm>
            <a:off x="933448" y="540415"/>
            <a:ext cx="7751713"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dirty="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dirty="0"/>
          </a:p>
        </p:txBody>
      </p:sp>
      <p:sp>
        <p:nvSpPr>
          <p:cNvPr id="4" name="Text Placeholder 14">
            <a:extLst>
              <a:ext uri="{FF2B5EF4-FFF2-40B4-BE49-F238E27FC236}">
                <a16:creationId xmlns:a16="http://schemas.microsoft.com/office/drawing/2014/main" id="{1C17C9B3-9797-AAF5-FC82-4CE7B2A83EB6}"/>
              </a:ext>
            </a:extLst>
          </p:cNvPr>
          <p:cNvSpPr>
            <a:spLocks noGrp="1"/>
          </p:cNvSpPr>
          <p:nvPr>
            <p:ph type="body" sz="quarter" idx="32"/>
          </p:nvPr>
        </p:nvSpPr>
        <p:spPr>
          <a:xfrm>
            <a:off x="955704" y="4118630"/>
            <a:ext cx="4416970" cy="4112958"/>
          </a:xfrm>
          <a:prstGeom prst="rect">
            <a:avLst/>
          </a:prstGeo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dirty="0"/>
              <a:t>Click to edit Master text styles</a:t>
            </a:r>
            <a:endParaRPr lang="en-BE"/>
          </a:p>
        </p:txBody>
      </p:sp>
      <p:sp>
        <p:nvSpPr>
          <p:cNvPr id="6" name="Text Placeholder 24">
            <a:extLst>
              <a:ext uri="{FF2B5EF4-FFF2-40B4-BE49-F238E27FC236}">
                <a16:creationId xmlns:a16="http://schemas.microsoft.com/office/drawing/2014/main" id="{50E4BA95-7D4D-71CF-66F8-8CEADD9AD67C}"/>
              </a:ext>
            </a:extLst>
          </p:cNvPr>
          <p:cNvSpPr>
            <a:spLocks noGrp="1"/>
          </p:cNvSpPr>
          <p:nvPr>
            <p:ph type="body" sz="quarter" idx="33"/>
          </p:nvPr>
        </p:nvSpPr>
        <p:spPr>
          <a:xfrm>
            <a:off x="955706" y="2305437"/>
            <a:ext cx="4416970"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7" name="Freeform: Shape 20">
            <a:extLst>
              <a:ext uri="{FF2B5EF4-FFF2-40B4-BE49-F238E27FC236}">
                <a16:creationId xmlns:a16="http://schemas.microsoft.com/office/drawing/2014/main" id="{D740D589-83D0-82FC-0393-47D26A508C46}"/>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66820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QUARTERS LIST - DARK BLUE">
    <p:bg>
      <p:bgPr>
        <a:solidFill>
          <a:schemeClr val="bg1">
            <a:lumMod val="95000"/>
          </a:schemeClr>
        </a:solidFill>
        <a:effectLst/>
      </p:bgPr>
    </p:bg>
    <p:spTree>
      <p:nvGrpSpPr>
        <p:cNvPr id="1" name=""/>
        <p:cNvGrpSpPr/>
        <p:nvPr/>
      </p:nvGrpSpPr>
      <p:grpSpPr>
        <a:xfrm>
          <a:off x="0" y="0"/>
          <a:ext cx="0" cy="0"/>
          <a:chOff x="0" y="0"/>
          <a:chExt cx="0" cy="0"/>
        </a:xfrm>
      </p:grpSpPr>
      <p:sp>
        <p:nvSpPr>
          <p:cNvPr id="8" name="Freeform: Shape 20">
            <a:extLst>
              <a:ext uri="{FF2B5EF4-FFF2-40B4-BE49-F238E27FC236}">
                <a16:creationId xmlns:a16="http://schemas.microsoft.com/office/drawing/2014/main" id="{67FA6F39-2620-4C2F-A898-B336453D6C81}"/>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Footer Placeholder 1">
            <a:extLst>
              <a:ext uri="{FF2B5EF4-FFF2-40B4-BE49-F238E27FC236}">
                <a16:creationId xmlns:a16="http://schemas.microsoft.com/office/drawing/2014/main" id="{6973F9FF-95E6-46F2-839F-155EB307FD2B}"/>
              </a:ext>
            </a:extLst>
          </p:cNvPr>
          <p:cNvSpPr>
            <a:spLocks noGrp="1"/>
          </p:cNvSpPr>
          <p:nvPr>
            <p:ph type="ftr" sz="quarter" idx="13"/>
          </p:nvPr>
        </p:nvSpPr>
        <p:spPr/>
        <p:txBody>
          <a:bodyPr/>
          <a:lstStyle/>
          <a:p>
            <a:r>
              <a:rPr lang="en-BE"/>
              <a:t>Thermo King</a:t>
            </a:r>
            <a:r>
              <a:rPr lang="en-BE">
                <a:solidFill>
                  <a:schemeClr val="accent1"/>
                </a:solidFill>
              </a:rPr>
              <a:t> I </a:t>
            </a:r>
            <a:r>
              <a:rPr lang="en-BE"/>
              <a:t>2023</a:t>
            </a:r>
          </a:p>
        </p:txBody>
      </p:sp>
      <p:sp>
        <p:nvSpPr>
          <p:cNvPr id="3" name="Slide Number Placeholder 2">
            <a:extLst>
              <a:ext uri="{FF2B5EF4-FFF2-40B4-BE49-F238E27FC236}">
                <a16:creationId xmlns:a16="http://schemas.microsoft.com/office/drawing/2014/main" id="{1E7B185E-477F-4BFC-A47C-E30A73F2C10C}"/>
              </a:ext>
            </a:extLst>
          </p:cNvPr>
          <p:cNvSpPr>
            <a:spLocks noGrp="1"/>
          </p:cNvSpPr>
          <p:nvPr>
            <p:ph type="sldNum" sz="quarter" idx="14"/>
          </p:nvPr>
        </p:nvSpPr>
        <p:spPr/>
        <p:txBody>
          <a:bodyPr/>
          <a:lstStyle/>
          <a:p>
            <a:fld id="{B5D8C65D-F6DE-4387-A1A9-A2A5363947A2}" type="slidenum">
              <a:rPr lang="en-BE" smtClean="0"/>
              <a:pPr/>
              <a:t>‹#›</a:t>
            </a:fld>
            <a:endParaRPr lang="en-BE"/>
          </a:p>
        </p:txBody>
      </p:sp>
      <p:sp>
        <p:nvSpPr>
          <p:cNvPr id="18" name="Text Placeholder 14">
            <a:extLst>
              <a:ext uri="{FF2B5EF4-FFF2-40B4-BE49-F238E27FC236}">
                <a16:creationId xmlns:a16="http://schemas.microsoft.com/office/drawing/2014/main" id="{E126E84A-AF14-4D2B-BE02-B80BAB912520}"/>
              </a:ext>
            </a:extLst>
          </p:cNvPr>
          <p:cNvSpPr>
            <a:spLocks noGrp="1"/>
          </p:cNvSpPr>
          <p:nvPr>
            <p:ph type="body" sz="quarter" idx="25"/>
          </p:nvPr>
        </p:nvSpPr>
        <p:spPr>
          <a:xfrm>
            <a:off x="7132198" y="4118630"/>
            <a:ext cx="4416970" cy="4112958"/>
          </a:xfrm>
          <a:prstGeom prst="rect">
            <a:avLst/>
          </a:prstGeo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dirty="0"/>
              <a:t>Click to edit Master text styles</a:t>
            </a:r>
            <a:endParaRPr lang="en-BE"/>
          </a:p>
        </p:txBody>
      </p:sp>
      <p:sp>
        <p:nvSpPr>
          <p:cNvPr id="19" name="Text Placeholder 24">
            <a:extLst>
              <a:ext uri="{FF2B5EF4-FFF2-40B4-BE49-F238E27FC236}">
                <a16:creationId xmlns:a16="http://schemas.microsoft.com/office/drawing/2014/main" id="{6B0C52DC-356F-482C-B491-B04410E6B339}"/>
              </a:ext>
            </a:extLst>
          </p:cNvPr>
          <p:cNvSpPr>
            <a:spLocks noGrp="1"/>
          </p:cNvSpPr>
          <p:nvPr>
            <p:ph type="body" sz="quarter" idx="26"/>
          </p:nvPr>
        </p:nvSpPr>
        <p:spPr>
          <a:xfrm>
            <a:off x="7132200" y="2305437"/>
            <a:ext cx="4416970"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0" name="Text Placeholder 14">
            <a:extLst>
              <a:ext uri="{FF2B5EF4-FFF2-40B4-BE49-F238E27FC236}">
                <a16:creationId xmlns:a16="http://schemas.microsoft.com/office/drawing/2014/main" id="{355E42CA-77C4-4EE0-91C8-9C6ADE7E13CC}"/>
              </a:ext>
            </a:extLst>
          </p:cNvPr>
          <p:cNvSpPr>
            <a:spLocks noGrp="1"/>
          </p:cNvSpPr>
          <p:nvPr>
            <p:ph type="body" sz="quarter" idx="27"/>
          </p:nvPr>
        </p:nvSpPr>
        <p:spPr>
          <a:xfrm>
            <a:off x="13312715" y="4118630"/>
            <a:ext cx="4458749" cy="4112958"/>
          </a:xfrm>
          <a:prstGeom prst="rect">
            <a:avLst/>
          </a:prstGeo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24" name="Text Placeholder 24">
            <a:extLst>
              <a:ext uri="{FF2B5EF4-FFF2-40B4-BE49-F238E27FC236}">
                <a16:creationId xmlns:a16="http://schemas.microsoft.com/office/drawing/2014/main" id="{CC0AFB6D-C934-45A2-A244-8A0F27202A2E}"/>
              </a:ext>
            </a:extLst>
          </p:cNvPr>
          <p:cNvSpPr>
            <a:spLocks noGrp="1"/>
          </p:cNvSpPr>
          <p:nvPr>
            <p:ph type="body" sz="quarter" idx="28"/>
          </p:nvPr>
        </p:nvSpPr>
        <p:spPr>
          <a:xfrm>
            <a:off x="13312719" y="2305437"/>
            <a:ext cx="4458749"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cxnSp>
        <p:nvCxnSpPr>
          <p:cNvPr id="5" name="Straight Connector 4">
            <a:extLst>
              <a:ext uri="{FF2B5EF4-FFF2-40B4-BE49-F238E27FC236}">
                <a16:creationId xmlns:a16="http://schemas.microsoft.com/office/drawing/2014/main" id="{838A1377-C9EF-4EBA-BA34-0F31F1DDB65D}"/>
              </a:ext>
            </a:extLst>
          </p:cNvPr>
          <p:cNvCxnSpPr/>
          <p:nvPr userDrawn="1"/>
        </p:nvCxnSpPr>
        <p:spPr>
          <a:xfrm>
            <a:off x="6222772" y="2305436"/>
            <a:ext cx="0" cy="6497205"/>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08B0512-9FF9-40AA-A471-8E185C1F0918}"/>
              </a:ext>
            </a:extLst>
          </p:cNvPr>
          <p:cNvCxnSpPr/>
          <p:nvPr userDrawn="1"/>
        </p:nvCxnSpPr>
        <p:spPr>
          <a:xfrm>
            <a:off x="12417554" y="2305436"/>
            <a:ext cx="0" cy="6497205"/>
          </a:xfrm>
          <a:prstGeom prst="line">
            <a:avLst/>
          </a:prstGeom>
        </p:spPr>
        <p:style>
          <a:lnRef idx="1">
            <a:schemeClr val="dk1"/>
          </a:lnRef>
          <a:fillRef idx="0">
            <a:schemeClr val="dk1"/>
          </a:fillRef>
          <a:effectRef idx="0">
            <a:schemeClr val="dk1"/>
          </a:effectRef>
          <a:fontRef idx="minor">
            <a:schemeClr val="tx1"/>
          </a:fontRef>
        </p:style>
      </p:cxnSp>
      <p:sp>
        <p:nvSpPr>
          <p:cNvPr id="9" name="Rectangle 5">
            <a:extLst>
              <a:ext uri="{FF2B5EF4-FFF2-40B4-BE49-F238E27FC236}">
                <a16:creationId xmlns:a16="http://schemas.microsoft.com/office/drawing/2014/main" id="{2593A6A1-34E6-67E2-D55E-8749BC5385FF}"/>
              </a:ext>
            </a:extLst>
          </p:cNvPr>
          <p:cNvSpPr/>
          <p:nvPr userDrawn="1"/>
        </p:nvSpPr>
        <p:spPr>
          <a:xfrm>
            <a:off x="933448"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1" name="Text Placeholder 10">
            <a:extLst>
              <a:ext uri="{FF2B5EF4-FFF2-40B4-BE49-F238E27FC236}">
                <a16:creationId xmlns:a16="http://schemas.microsoft.com/office/drawing/2014/main" id="{29558FFB-1BE9-5E95-7E2F-CF1BEB0552A5}"/>
              </a:ext>
            </a:extLst>
          </p:cNvPr>
          <p:cNvSpPr>
            <a:spLocks noGrp="1"/>
          </p:cNvSpPr>
          <p:nvPr>
            <p:ph type="body" sz="quarter" idx="31" hasCustomPrompt="1"/>
          </p:nvPr>
        </p:nvSpPr>
        <p:spPr>
          <a:xfrm>
            <a:off x="933449" y="1484446"/>
            <a:ext cx="16889361" cy="480131"/>
          </a:xfrm>
          <a:prstGeom prst="rect">
            <a:avLst/>
          </a:prstGeom>
        </p:spPr>
        <p:txBody>
          <a:bodyPr wrap="none" lIns="0">
            <a:noAutofit/>
          </a:bodyPr>
          <a:lstStyle>
            <a:lvl1pPr>
              <a:defRPr>
                <a:solidFill>
                  <a:schemeClr val="accent1"/>
                </a:solidFill>
              </a:defRPr>
            </a:lvl1pPr>
          </a:lstStyle>
          <a:p>
            <a:pPr lvl="0"/>
            <a:r>
              <a:rPr lang="en-GB" dirty="0"/>
              <a:t>Click to edit master text styles</a:t>
            </a:r>
            <a:endParaRPr lang="en-US" dirty="0"/>
          </a:p>
        </p:txBody>
      </p:sp>
      <p:sp>
        <p:nvSpPr>
          <p:cNvPr id="12" name="Title 1">
            <a:extLst>
              <a:ext uri="{FF2B5EF4-FFF2-40B4-BE49-F238E27FC236}">
                <a16:creationId xmlns:a16="http://schemas.microsoft.com/office/drawing/2014/main" id="{C5C55ABA-5FEB-41DA-BDA2-F4E86E8B987D}"/>
              </a:ext>
            </a:extLst>
          </p:cNvPr>
          <p:cNvSpPr>
            <a:spLocks noGrp="1"/>
          </p:cNvSpPr>
          <p:nvPr>
            <p:ph type="title" hasCustomPrompt="1"/>
          </p:nvPr>
        </p:nvSpPr>
        <p:spPr>
          <a:xfrm>
            <a:off x="933448" y="540415"/>
            <a:ext cx="7751713"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dirty="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dirty="0"/>
          </a:p>
        </p:txBody>
      </p:sp>
      <p:sp>
        <p:nvSpPr>
          <p:cNvPr id="4" name="Text Placeholder 14">
            <a:extLst>
              <a:ext uri="{FF2B5EF4-FFF2-40B4-BE49-F238E27FC236}">
                <a16:creationId xmlns:a16="http://schemas.microsoft.com/office/drawing/2014/main" id="{1C17C9B3-9797-AAF5-FC82-4CE7B2A83EB6}"/>
              </a:ext>
            </a:extLst>
          </p:cNvPr>
          <p:cNvSpPr>
            <a:spLocks noGrp="1"/>
          </p:cNvSpPr>
          <p:nvPr>
            <p:ph type="body" sz="quarter" idx="32"/>
          </p:nvPr>
        </p:nvSpPr>
        <p:spPr>
          <a:xfrm>
            <a:off x="955704" y="4118630"/>
            <a:ext cx="4416970" cy="4112958"/>
          </a:xfrm>
          <a:prstGeom prst="rect">
            <a:avLst/>
          </a:prstGeo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dirty="0"/>
              <a:t>Click to edit Master text styles</a:t>
            </a:r>
            <a:endParaRPr lang="en-BE"/>
          </a:p>
        </p:txBody>
      </p:sp>
      <p:sp>
        <p:nvSpPr>
          <p:cNvPr id="6" name="Text Placeholder 24">
            <a:extLst>
              <a:ext uri="{FF2B5EF4-FFF2-40B4-BE49-F238E27FC236}">
                <a16:creationId xmlns:a16="http://schemas.microsoft.com/office/drawing/2014/main" id="{50E4BA95-7D4D-71CF-66F8-8CEADD9AD67C}"/>
              </a:ext>
            </a:extLst>
          </p:cNvPr>
          <p:cNvSpPr>
            <a:spLocks noGrp="1"/>
          </p:cNvSpPr>
          <p:nvPr>
            <p:ph type="body" sz="quarter" idx="33"/>
          </p:nvPr>
        </p:nvSpPr>
        <p:spPr>
          <a:xfrm>
            <a:off x="955706" y="2305437"/>
            <a:ext cx="4416970"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Tree>
    <p:extLst>
      <p:ext uri="{BB962C8B-B14F-4D97-AF65-F5344CB8AC3E}">
        <p14:creationId xmlns:p14="http://schemas.microsoft.com/office/powerpoint/2010/main" val="85194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QUARTERS LIST - DARK BLUE">
    <p:bg>
      <p:bgPr>
        <a:solidFill>
          <a:schemeClr val="bg1">
            <a:lumMod val="95000"/>
          </a:schemeClr>
        </a:solidFill>
        <a:effectLst/>
      </p:bgPr>
    </p:bg>
    <p:spTree>
      <p:nvGrpSpPr>
        <p:cNvPr id="1" name=""/>
        <p:cNvGrpSpPr/>
        <p:nvPr/>
      </p:nvGrpSpPr>
      <p:grpSpPr>
        <a:xfrm>
          <a:off x="0" y="0"/>
          <a:ext cx="0" cy="0"/>
          <a:chOff x="0" y="0"/>
          <a:chExt cx="0" cy="0"/>
        </a:xfrm>
      </p:grpSpPr>
      <p:sp>
        <p:nvSpPr>
          <p:cNvPr id="8" name="Freeform: Shape 20">
            <a:extLst>
              <a:ext uri="{FF2B5EF4-FFF2-40B4-BE49-F238E27FC236}">
                <a16:creationId xmlns:a16="http://schemas.microsoft.com/office/drawing/2014/main" id="{67FA6F39-2620-4C2F-A898-B336453D6C81}"/>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Footer Placeholder 1">
            <a:extLst>
              <a:ext uri="{FF2B5EF4-FFF2-40B4-BE49-F238E27FC236}">
                <a16:creationId xmlns:a16="http://schemas.microsoft.com/office/drawing/2014/main" id="{6973F9FF-95E6-46F2-839F-155EB307FD2B}"/>
              </a:ext>
            </a:extLst>
          </p:cNvPr>
          <p:cNvSpPr>
            <a:spLocks noGrp="1"/>
          </p:cNvSpPr>
          <p:nvPr>
            <p:ph type="ftr" sz="quarter" idx="13"/>
          </p:nvPr>
        </p:nvSpPr>
        <p:spPr/>
        <p:txBody>
          <a:bodyPr/>
          <a:lstStyle/>
          <a:p>
            <a:r>
              <a:rPr lang="en-BE"/>
              <a:t>Thermo King</a:t>
            </a:r>
            <a:r>
              <a:rPr lang="en-BE">
                <a:solidFill>
                  <a:schemeClr val="accent1"/>
                </a:solidFill>
              </a:rPr>
              <a:t> I </a:t>
            </a:r>
            <a:r>
              <a:rPr lang="en-BE"/>
              <a:t>2023</a:t>
            </a:r>
          </a:p>
        </p:txBody>
      </p:sp>
      <p:sp>
        <p:nvSpPr>
          <p:cNvPr id="3" name="Slide Number Placeholder 2">
            <a:extLst>
              <a:ext uri="{FF2B5EF4-FFF2-40B4-BE49-F238E27FC236}">
                <a16:creationId xmlns:a16="http://schemas.microsoft.com/office/drawing/2014/main" id="{1E7B185E-477F-4BFC-A47C-E30A73F2C10C}"/>
              </a:ext>
            </a:extLst>
          </p:cNvPr>
          <p:cNvSpPr>
            <a:spLocks noGrp="1"/>
          </p:cNvSpPr>
          <p:nvPr>
            <p:ph type="sldNum" sz="quarter" idx="14"/>
          </p:nvPr>
        </p:nvSpPr>
        <p:spPr/>
        <p:txBody>
          <a:bodyPr/>
          <a:lstStyle/>
          <a:p>
            <a:fld id="{B5D8C65D-F6DE-4387-A1A9-A2A5363947A2}" type="slidenum">
              <a:rPr lang="en-BE" smtClean="0"/>
              <a:pPr/>
              <a:t>‹#›</a:t>
            </a:fld>
            <a:endParaRPr lang="en-BE"/>
          </a:p>
        </p:txBody>
      </p:sp>
      <p:sp>
        <p:nvSpPr>
          <p:cNvPr id="18" name="Text Placeholder 14">
            <a:extLst>
              <a:ext uri="{FF2B5EF4-FFF2-40B4-BE49-F238E27FC236}">
                <a16:creationId xmlns:a16="http://schemas.microsoft.com/office/drawing/2014/main" id="{E126E84A-AF14-4D2B-BE02-B80BAB912520}"/>
              </a:ext>
            </a:extLst>
          </p:cNvPr>
          <p:cNvSpPr>
            <a:spLocks noGrp="1"/>
          </p:cNvSpPr>
          <p:nvPr>
            <p:ph type="body" sz="quarter" idx="25"/>
          </p:nvPr>
        </p:nvSpPr>
        <p:spPr>
          <a:xfrm>
            <a:off x="7132198" y="4118630"/>
            <a:ext cx="4416970" cy="4112958"/>
          </a:xfrm>
          <a:prstGeom prst="rect">
            <a:avLst/>
          </a:prstGeo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dirty="0"/>
              <a:t>Click to edit Master text styles</a:t>
            </a:r>
            <a:endParaRPr lang="en-BE"/>
          </a:p>
        </p:txBody>
      </p:sp>
      <p:sp>
        <p:nvSpPr>
          <p:cNvPr id="19" name="Text Placeholder 24">
            <a:extLst>
              <a:ext uri="{FF2B5EF4-FFF2-40B4-BE49-F238E27FC236}">
                <a16:creationId xmlns:a16="http://schemas.microsoft.com/office/drawing/2014/main" id="{6B0C52DC-356F-482C-B491-B04410E6B339}"/>
              </a:ext>
            </a:extLst>
          </p:cNvPr>
          <p:cNvSpPr>
            <a:spLocks noGrp="1"/>
          </p:cNvSpPr>
          <p:nvPr>
            <p:ph type="body" sz="quarter" idx="26"/>
          </p:nvPr>
        </p:nvSpPr>
        <p:spPr>
          <a:xfrm>
            <a:off x="7132200" y="2305437"/>
            <a:ext cx="4416970"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20" name="Text Placeholder 14">
            <a:extLst>
              <a:ext uri="{FF2B5EF4-FFF2-40B4-BE49-F238E27FC236}">
                <a16:creationId xmlns:a16="http://schemas.microsoft.com/office/drawing/2014/main" id="{355E42CA-77C4-4EE0-91C8-9C6ADE7E13CC}"/>
              </a:ext>
            </a:extLst>
          </p:cNvPr>
          <p:cNvSpPr>
            <a:spLocks noGrp="1"/>
          </p:cNvSpPr>
          <p:nvPr>
            <p:ph type="body" sz="quarter" idx="27"/>
          </p:nvPr>
        </p:nvSpPr>
        <p:spPr>
          <a:xfrm>
            <a:off x="13312715" y="4118630"/>
            <a:ext cx="4458749" cy="4112958"/>
          </a:xfrm>
          <a:prstGeom prst="rect">
            <a:avLst/>
          </a:prstGeo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a:t>Click to edit Master text styles</a:t>
            </a:r>
            <a:endParaRPr lang="en-BE"/>
          </a:p>
        </p:txBody>
      </p:sp>
      <p:sp>
        <p:nvSpPr>
          <p:cNvPr id="24" name="Text Placeholder 24">
            <a:extLst>
              <a:ext uri="{FF2B5EF4-FFF2-40B4-BE49-F238E27FC236}">
                <a16:creationId xmlns:a16="http://schemas.microsoft.com/office/drawing/2014/main" id="{CC0AFB6D-C934-45A2-A244-8A0F27202A2E}"/>
              </a:ext>
            </a:extLst>
          </p:cNvPr>
          <p:cNvSpPr>
            <a:spLocks noGrp="1"/>
          </p:cNvSpPr>
          <p:nvPr>
            <p:ph type="body" sz="quarter" idx="28"/>
          </p:nvPr>
        </p:nvSpPr>
        <p:spPr>
          <a:xfrm>
            <a:off x="13312719" y="2305437"/>
            <a:ext cx="4458749"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9" name="Rectangle 5">
            <a:extLst>
              <a:ext uri="{FF2B5EF4-FFF2-40B4-BE49-F238E27FC236}">
                <a16:creationId xmlns:a16="http://schemas.microsoft.com/office/drawing/2014/main" id="{2593A6A1-34E6-67E2-D55E-8749BC5385FF}"/>
              </a:ext>
            </a:extLst>
          </p:cNvPr>
          <p:cNvSpPr/>
          <p:nvPr userDrawn="1"/>
        </p:nvSpPr>
        <p:spPr>
          <a:xfrm>
            <a:off x="933448"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1" name="Text Placeholder 10">
            <a:extLst>
              <a:ext uri="{FF2B5EF4-FFF2-40B4-BE49-F238E27FC236}">
                <a16:creationId xmlns:a16="http://schemas.microsoft.com/office/drawing/2014/main" id="{29558FFB-1BE9-5E95-7E2F-CF1BEB0552A5}"/>
              </a:ext>
            </a:extLst>
          </p:cNvPr>
          <p:cNvSpPr>
            <a:spLocks noGrp="1"/>
          </p:cNvSpPr>
          <p:nvPr>
            <p:ph type="body" sz="quarter" idx="31" hasCustomPrompt="1"/>
          </p:nvPr>
        </p:nvSpPr>
        <p:spPr>
          <a:xfrm>
            <a:off x="933449" y="1484446"/>
            <a:ext cx="16889361" cy="480131"/>
          </a:xfrm>
          <a:prstGeom prst="rect">
            <a:avLst/>
          </a:prstGeom>
        </p:spPr>
        <p:txBody>
          <a:bodyPr wrap="none" lIns="0">
            <a:noAutofit/>
          </a:bodyPr>
          <a:lstStyle>
            <a:lvl1pPr>
              <a:defRPr>
                <a:solidFill>
                  <a:schemeClr val="accent1"/>
                </a:solidFill>
              </a:defRPr>
            </a:lvl1pPr>
          </a:lstStyle>
          <a:p>
            <a:pPr lvl="0"/>
            <a:r>
              <a:rPr lang="en-GB" dirty="0"/>
              <a:t>Click to edit master text styles</a:t>
            </a:r>
            <a:endParaRPr lang="en-US" dirty="0"/>
          </a:p>
        </p:txBody>
      </p:sp>
      <p:sp>
        <p:nvSpPr>
          <p:cNvPr id="12" name="Title 1">
            <a:extLst>
              <a:ext uri="{FF2B5EF4-FFF2-40B4-BE49-F238E27FC236}">
                <a16:creationId xmlns:a16="http://schemas.microsoft.com/office/drawing/2014/main" id="{C5C55ABA-5FEB-41DA-BDA2-F4E86E8B987D}"/>
              </a:ext>
            </a:extLst>
          </p:cNvPr>
          <p:cNvSpPr>
            <a:spLocks noGrp="1"/>
          </p:cNvSpPr>
          <p:nvPr>
            <p:ph type="title" hasCustomPrompt="1"/>
          </p:nvPr>
        </p:nvSpPr>
        <p:spPr>
          <a:xfrm>
            <a:off x="933448" y="540415"/>
            <a:ext cx="7751713"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dirty="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dirty="0"/>
          </a:p>
        </p:txBody>
      </p:sp>
      <p:sp>
        <p:nvSpPr>
          <p:cNvPr id="4" name="Text Placeholder 14">
            <a:extLst>
              <a:ext uri="{FF2B5EF4-FFF2-40B4-BE49-F238E27FC236}">
                <a16:creationId xmlns:a16="http://schemas.microsoft.com/office/drawing/2014/main" id="{1C17C9B3-9797-AAF5-FC82-4CE7B2A83EB6}"/>
              </a:ext>
            </a:extLst>
          </p:cNvPr>
          <p:cNvSpPr>
            <a:spLocks noGrp="1"/>
          </p:cNvSpPr>
          <p:nvPr>
            <p:ph type="body" sz="quarter" idx="32"/>
          </p:nvPr>
        </p:nvSpPr>
        <p:spPr>
          <a:xfrm>
            <a:off x="955704" y="4118630"/>
            <a:ext cx="4416970" cy="4112958"/>
          </a:xfrm>
          <a:prstGeom prst="rect">
            <a:avLst/>
          </a:prstGeo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dirty="0"/>
              <a:t>Click to edit Master text styles</a:t>
            </a:r>
            <a:endParaRPr lang="en-BE"/>
          </a:p>
        </p:txBody>
      </p:sp>
      <p:sp>
        <p:nvSpPr>
          <p:cNvPr id="6" name="Text Placeholder 24">
            <a:extLst>
              <a:ext uri="{FF2B5EF4-FFF2-40B4-BE49-F238E27FC236}">
                <a16:creationId xmlns:a16="http://schemas.microsoft.com/office/drawing/2014/main" id="{50E4BA95-7D4D-71CF-66F8-8CEADD9AD67C}"/>
              </a:ext>
            </a:extLst>
          </p:cNvPr>
          <p:cNvSpPr>
            <a:spLocks noGrp="1"/>
          </p:cNvSpPr>
          <p:nvPr>
            <p:ph type="body" sz="quarter" idx="33"/>
          </p:nvPr>
        </p:nvSpPr>
        <p:spPr>
          <a:xfrm>
            <a:off x="955706" y="2305437"/>
            <a:ext cx="4416970"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Tree>
    <p:extLst>
      <p:ext uri="{BB962C8B-B14F-4D97-AF65-F5344CB8AC3E}">
        <p14:creationId xmlns:p14="http://schemas.microsoft.com/office/powerpoint/2010/main" val="202191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QUARTERS LIST - LIGHT BLUE">
    <p:bg>
      <p:bgPr>
        <a:solidFill>
          <a:schemeClr val="bg1">
            <a:lumMod val="95000"/>
          </a:schemeClr>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73F9FF-95E6-46F2-839F-155EB307FD2B}"/>
              </a:ext>
            </a:extLst>
          </p:cNvPr>
          <p:cNvSpPr>
            <a:spLocks noGrp="1"/>
          </p:cNvSpPr>
          <p:nvPr>
            <p:ph type="ftr" sz="quarter" idx="13"/>
          </p:nvPr>
        </p:nvSpPr>
        <p:spPr/>
        <p:txBody>
          <a:bodyPr/>
          <a:lstStyle/>
          <a:p>
            <a:r>
              <a:rPr lang="en-BE"/>
              <a:t>Thermo King</a:t>
            </a:r>
            <a:r>
              <a:rPr lang="en-BE">
                <a:solidFill>
                  <a:schemeClr val="accent1"/>
                </a:solidFill>
              </a:rPr>
              <a:t> I </a:t>
            </a:r>
            <a:r>
              <a:rPr lang="en-BE"/>
              <a:t>2023</a:t>
            </a:r>
          </a:p>
        </p:txBody>
      </p:sp>
      <p:sp>
        <p:nvSpPr>
          <p:cNvPr id="3" name="Slide Number Placeholder 2">
            <a:extLst>
              <a:ext uri="{FF2B5EF4-FFF2-40B4-BE49-F238E27FC236}">
                <a16:creationId xmlns:a16="http://schemas.microsoft.com/office/drawing/2014/main" id="{1E7B185E-477F-4BFC-A47C-E30A73F2C10C}"/>
              </a:ext>
            </a:extLst>
          </p:cNvPr>
          <p:cNvSpPr>
            <a:spLocks noGrp="1"/>
          </p:cNvSpPr>
          <p:nvPr>
            <p:ph type="sldNum" sz="quarter" idx="14"/>
          </p:nvPr>
        </p:nvSpPr>
        <p:spPr/>
        <p:txBody>
          <a:bodyPr/>
          <a:lstStyle/>
          <a:p>
            <a:fld id="{B5D8C65D-F6DE-4387-A1A9-A2A5363947A2}" type="slidenum">
              <a:rPr lang="en-BE" smtClean="0"/>
              <a:pPr/>
              <a:t>‹#›</a:t>
            </a:fld>
            <a:endParaRPr lang="en-BE"/>
          </a:p>
        </p:txBody>
      </p:sp>
      <p:sp>
        <p:nvSpPr>
          <p:cNvPr id="18" name="Text Placeholder 14">
            <a:extLst>
              <a:ext uri="{FF2B5EF4-FFF2-40B4-BE49-F238E27FC236}">
                <a16:creationId xmlns:a16="http://schemas.microsoft.com/office/drawing/2014/main" id="{E126E84A-AF14-4D2B-BE02-B80BAB912520}"/>
              </a:ext>
            </a:extLst>
          </p:cNvPr>
          <p:cNvSpPr>
            <a:spLocks noGrp="1"/>
          </p:cNvSpPr>
          <p:nvPr>
            <p:ph type="body" sz="quarter" idx="25"/>
          </p:nvPr>
        </p:nvSpPr>
        <p:spPr>
          <a:xfrm>
            <a:off x="10632331" y="4118630"/>
            <a:ext cx="7190479" cy="4112958"/>
          </a:xfrm>
          <a:prstGeom prst="rect">
            <a:avLst/>
          </a:prstGeo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dirty="0"/>
              <a:t>Click to edit Master text styles</a:t>
            </a:r>
            <a:endParaRPr lang="en-BE"/>
          </a:p>
        </p:txBody>
      </p:sp>
      <p:sp>
        <p:nvSpPr>
          <p:cNvPr id="19" name="Text Placeholder 24">
            <a:extLst>
              <a:ext uri="{FF2B5EF4-FFF2-40B4-BE49-F238E27FC236}">
                <a16:creationId xmlns:a16="http://schemas.microsoft.com/office/drawing/2014/main" id="{6B0C52DC-356F-482C-B491-B04410E6B339}"/>
              </a:ext>
            </a:extLst>
          </p:cNvPr>
          <p:cNvSpPr>
            <a:spLocks noGrp="1"/>
          </p:cNvSpPr>
          <p:nvPr>
            <p:ph type="body" sz="quarter" idx="26"/>
          </p:nvPr>
        </p:nvSpPr>
        <p:spPr>
          <a:xfrm>
            <a:off x="10632333" y="2305437"/>
            <a:ext cx="7190479"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9" name="Rectangle 5">
            <a:extLst>
              <a:ext uri="{FF2B5EF4-FFF2-40B4-BE49-F238E27FC236}">
                <a16:creationId xmlns:a16="http://schemas.microsoft.com/office/drawing/2014/main" id="{2593A6A1-34E6-67E2-D55E-8749BC5385FF}"/>
              </a:ext>
            </a:extLst>
          </p:cNvPr>
          <p:cNvSpPr/>
          <p:nvPr userDrawn="1"/>
        </p:nvSpPr>
        <p:spPr>
          <a:xfrm>
            <a:off x="933448"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1" name="Text Placeholder 10">
            <a:extLst>
              <a:ext uri="{FF2B5EF4-FFF2-40B4-BE49-F238E27FC236}">
                <a16:creationId xmlns:a16="http://schemas.microsoft.com/office/drawing/2014/main" id="{29558FFB-1BE9-5E95-7E2F-CF1BEB0552A5}"/>
              </a:ext>
            </a:extLst>
          </p:cNvPr>
          <p:cNvSpPr>
            <a:spLocks noGrp="1"/>
          </p:cNvSpPr>
          <p:nvPr>
            <p:ph type="body" sz="quarter" idx="31" hasCustomPrompt="1"/>
          </p:nvPr>
        </p:nvSpPr>
        <p:spPr>
          <a:xfrm>
            <a:off x="933449" y="1484446"/>
            <a:ext cx="16889361" cy="480131"/>
          </a:xfrm>
          <a:prstGeom prst="rect">
            <a:avLst/>
          </a:prstGeom>
        </p:spPr>
        <p:txBody>
          <a:bodyPr wrap="none" lIns="0">
            <a:noAutofit/>
          </a:bodyPr>
          <a:lstStyle>
            <a:lvl1pPr>
              <a:defRPr>
                <a:solidFill>
                  <a:schemeClr val="accent1"/>
                </a:solidFill>
              </a:defRPr>
            </a:lvl1pPr>
          </a:lstStyle>
          <a:p>
            <a:pPr lvl="0"/>
            <a:r>
              <a:rPr lang="en-GB" dirty="0"/>
              <a:t>Click to edit master text styles</a:t>
            </a:r>
            <a:endParaRPr lang="en-US" dirty="0"/>
          </a:p>
        </p:txBody>
      </p:sp>
      <p:sp>
        <p:nvSpPr>
          <p:cNvPr id="12" name="Title 1">
            <a:extLst>
              <a:ext uri="{FF2B5EF4-FFF2-40B4-BE49-F238E27FC236}">
                <a16:creationId xmlns:a16="http://schemas.microsoft.com/office/drawing/2014/main" id="{C5C55ABA-5FEB-41DA-BDA2-F4E86E8B987D}"/>
              </a:ext>
            </a:extLst>
          </p:cNvPr>
          <p:cNvSpPr>
            <a:spLocks noGrp="1"/>
          </p:cNvSpPr>
          <p:nvPr>
            <p:ph type="title" hasCustomPrompt="1"/>
          </p:nvPr>
        </p:nvSpPr>
        <p:spPr>
          <a:xfrm>
            <a:off x="933448" y="540415"/>
            <a:ext cx="7751713"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dirty="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dirty="0"/>
          </a:p>
        </p:txBody>
      </p:sp>
      <p:sp>
        <p:nvSpPr>
          <p:cNvPr id="7" name="Freeform: Shape 20">
            <a:extLst>
              <a:ext uri="{FF2B5EF4-FFF2-40B4-BE49-F238E27FC236}">
                <a16:creationId xmlns:a16="http://schemas.microsoft.com/office/drawing/2014/main" id="{D740D589-83D0-82FC-0393-47D26A508C46}"/>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8" name="Text Placeholder 14">
            <a:extLst>
              <a:ext uri="{FF2B5EF4-FFF2-40B4-BE49-F238E27FC236}">
                <a16:creationId xmlns:a16="http://schemas.microsoft.com/office/drawing/2014/main" id="{FF294B56-292D-A540-1C0F-BA4250E72334}"/>
              </a:ext>
            </a:extLst>
          </p:cNvPr>
          <p:cNvSpPr>
            <a:spLocks noGrp="1"/>
          </p:cNvSpPr>
          <p:nvPr>
            <p:ph type="body" sz="quarter" idx="32"/>
          </p:nvPr>
        </p:nvSpPr>
        <p:spPr>
          <a:xfrm>
            <a:off x="939691" y="4118630"/>
            <a:ext cx="7190479" cy="4112958"/>
          </a:xfrm>
          <a:prstGeom prst="rect">
            <a:avLst/>
          </a:prstGeo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dirty="0"/>
              <a:t>Click to edit Master text styles</a:t>
            </a:r>
            <a:endParaRPr lang="en-BE"/>
          </a:p>
        </p:txBody>
      </p:sp>
      <p:sp>
        <p:nvSpPr>
          <p:cNvPr id="10" name="Text Placeholder 24">
            <a:extLst>
              <a:ext uri="{FF2B5EF4-FFF2-40B4-BE49-F238E27FC236}">
                <a16:creationId xmlns:a16="http://schemas.microsoft.com/office/drawing/2014/main" id="{DC0FDB53-2C27-7112-0074-69D33AEA2D91}"/>
              </a:ext>
            </a:extLst>
          </p:cNvPr>
          <p:cNvSpPr>
            <a:spLocks noGrp="1"/>
          </p:cNvSpPr>
          <p:nvPr>
            <p:ph type="body" sz="quarter" idx="33"/>
          </p:nvPr>
        </p:nvSpPr>
        <p:spPr>
          <a:xfrm>
            <a:off x="939693" y="2305437"/>
            <a:ext cx="7190479"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cxnSp>
        <p:nvCxnSpPr>
          <p:cNvPr id="13" name="Straight Connector 4">
            <a:extLst>
              <a:ext uri="{FF2B5EF4-FFF2-40B4-BE49-F238E27FC236}">
                <a16:creationId xmlns:a16="http://schemas.microsoft.com/office/drawing/2014/main" id="{354DA84F-81C7-BB98-EEE1-F91B3EF4F66B}"/>
              </a:ext>
            </a:extLst>
          </p:cNvPr>
          <p:cNvCxnSpPr/>
          <p:nvPr userDrawn="1"/>
        </p:nvCxnSpPr>
        <p:spPr>
          <a:xfrm>
            <a:off x="9436233" y="2201942"/>
            <a:ext cx="0" cy="649720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9542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QUARTERS LIST - DARK BLUE">
    <p:bg>
      <p:bgPr>
        <a:solidFill>
          <a:schemeClr val="bg1">
            <a:lumMod val="95000"/>
          </a:schemeClr>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73F9FF-95E6-46F2-839F-155EB307FD2B}"/>
              </a:ext>
            </a:extLst>
          </p:cNvPr>
          <p:cNvSpPr>
            <a:spLocks noGrp="1"/>
          </p:cNvSpPr>
          <p:nvPr>
            <p:ph type="ftr" sz="quarter" idx="13"/>
          </p:nvPr>
        </p:nvSpPr>
        <p:spPr/>
        <p:txBody>
          <a:bodyPr/>
          <a:lstStyle/>
          <a:p>
            <a:r>
              <a:rPr lang="en-BE"/>
              <a:t>Thermo King</a:t>
            </a:r>
            <a:r>
              <a:rPr lang="en-BE">
                <a:solidFill>
                  <a:schemeClr val="accent1"/>
                </a:solidFill>
              </a:rPr>
              <a:t> I </a:t>
            </a:r>
            <a:r>
              <a:rPr lang="en-BE"/>
              <a:t>2023</a:t>
            </a:r>
          </a:p>
        </p:txBody>
      </p:sp>
      <p:sp>
        <p:nvSpPr>
          <p:cNvPr id="3" name="Slide Number Placeholder 2">
            <a:extLst>
              <a:ext uri="{FF2B5EF4-FFF2-40B4-BE49-F238E27FC236}">
                <a16:creationId xmlns:a16="http://schemas.microsoft.com/office/drawing/2014/main" id="{1E7B185E-477F-4BFC-A47C-E30A73F2C10C}"/>
              </a:ext>
            </a:extLst>
          </p:cNvPr>
          <p:cNvSpPr>
            <a:spLocks noGrp="1"/>
          </p:cNvSpPr>
          <p:nvPr>
            <p:ph type="sldNum" sz="quarter" idx="14"/>
          </p:nvPr>
        </p:nvSpPr>
        <p:spPr/>
        <p:txBody>
          <a:bodyPr/>
          <a:lstStyle/>
          <a:p>
            <a:fld id="{B5D8C65D-F6DE-4387-A1A9-A2A5363947A2}" type="slidenum">
              <a:rPr lang="en-BE" smtClean="0"/>
              <a:pPr/>
              <a:t>‹#›</a:t>
            </a:fld>
            <a:endParaRPr lang="en-BE"/>
          </a:p>
        </p:txBody>
      </p:sp>
      <p:sp>
        <p:nvSpPr>
          <p:cNvPr id="18" name="Text Placeholder 14">
            <a:extLst>
              <a:ext uri="{FF2B5EF4-FFF2-40B4-BE49-F238E27FC236}">
                <a16:creationId xmlns:a16="http://schemas.microsoft.com/office/drawing/2014/main" id="{E126E84A-AF14-4D2B-BE02-B80BAB912520}"/>
              </a:ext>
            </a:extLst>
          </p:cNvPr>
          <p:cNvSpPr>
            <a:spLocks noGrp="1"/>
          </p:cNvSpPr>
          <p:nvPr>
            <p:ph type="body" sz="quarter" idx="25"/>
          </p:nvPr>
        </p:nvSpPr>
        <p:spPr>
          <a:xfrm>
            <a:off x="10632331" y="4118630"/>
            <a:ext cx="7190479" cy="4112958"/>
          </a:xfrm>
          <a:prstGeom prst="rect">
            <a:avLst/>
          </a:prstGeo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dirty="0"/>
              <a:t>Click to edit Master text styles</a:t>
            </a:r>
            <a:endParaRPr lang="en-BE"/>
          </a:p>
        </p:txBody>
      </p:sp>
      <p:sp>
        <p:nvSpPr>
          <p:cNvPr id="19" name="Text Placeholder 24">
            <a:extLst>
              <a:ext uri="{FF2B5EF4-FFF2-40B4-BE49-F238E27FC236}">
                <a16:creationId xmlns:a16="http://schemas.microsoft.com/office/drawing/2014/main" id="{6B0C52DC-356F-482C-B491-B04410E6B339}"/>
              </a:ext>
            </a:extLst>
          </p:cNvPr>
          <p:cNvSpPr>
            <a:spLocks noGrp="1"/>
          </p:cNvSpPr>
          <p:nvPr>
            <p:ph type="body" sz="quarter" idx="26"/>
          </p:nvPr>
        </p:nvSpPr>
        <p:spPr>
          <a:xfrm>
            <a:off x="10632333" y="2305437"/>
            <a:ext cx="7190479"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cxnSp>
        <p:nvCxnSpPr>
          <p:cNvPr id="5" name="Straight Connector 4">
            <a:extLst>
              <a:ext uri="{FF2B5EF4-FFF2-40B4-BE49-F238E27FC236}">
                <a16:creationId xmlns:a16="http://schemas.microsoft.com/office/drawing/2014/main" id="{838A1377-C9EF-4EBA-BA34-0F31F1DDB65D}"/>
              </a:ext>
            </a:extLst>
          </p:cNvPr>
          <p:cNvCxnSpPr/>
          <p:nvPr userDrawn="1"/>
        </p:nvCxnSpPr>
        <p:spPr>
          <a:xfrm>
            <a:off x="9436233" y="2201942"/>
            <a:ext cx="0" cy="6497205"/>
          </a:xfrm>
          <a:prstGeom prst="line">
            <a:avLst/>
          </a:prstGeom>
        </p:spPr>
        <p:style>
          <a:lnRef idx="1">
            <a:schemeClr val="dk1"/>
          </a:lnRef>
          <a:fillRef idx="0">
            <a:schemeClr val="dk1"/>
          </a:fillRef>
          <a:effectRef idx="0">
            <a:schemeClr val="dk1"/>
          </a:effectRef>
          <a:fontRef idx="minor">
            <a:schemeClr val="tx1"/>
          </a:fontRef>
        </p:style>
      </p:cxnSp>
      <p:sp>
        <p:nvSpPr>
          <p:cNvPr id="9" name="Rectangle 5">
            <a:extLst>
              <a:ext uri="{FF2B5EF4-FFF2-40B4-BE49-F238E27FC236}">
                <a16:creationId xmlns:a16="http://schemas.microsoft.com/office/drawing/2014/main" id="{2593A6A1-34E6-67E2-D55E-8749BC5385FF}"/>
              </a:ext>
            </a:extLst>
          </p:cNvPr>
          <p:cNvSpPr/>
          <p:nvPr userDrawn="1"/>
        </p:nvSpPr>
        <p:spPr>
          <a:xfrm>
            <a:off x="933448"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1" name="Text Placeholder 10">
            <a:extLst>
              <a:ext uri="{FF2B5EF4-FFF2-40B4-BE49-F238E27FC236}">
                <a16:creationId xmlns:a16="http://schemas.microsoft.com/office/drawing/2014/main" id="{29558FFB-1BE9-5E95-7E2F-CF1BEB0552A5}"/>
              </a:ext>
            </a:extLst>
          </p:cNvPr>
          <p:cNvSpPr>
            <a:spLocks noGrp="1"/>
          </p:cNvSpPr>
          <p:nvPr>
            <p:ph type="body" sz="quarter" idx="31" hasCustomPrompt="1"/>
          </p:nvPr>
        </p:nvSpPr>
        <p:spPr>
          <a:xfrm>
            <a:off x="933449" y="1484446"/>
            <a:ext cx="16889361" cy="480131"/>
          </a:xfrm>
          <a:prstGeom prst="rect">
            <a:avLst/>
          </a:prstGeom>
        </p:spPr>
        <p:txBody>
          <a:bodyPr wrap="none" lIns="0">
            <a:noAutofit/>
          </a:bodyPr>
          <a:lstStyle>
            <a:lvl1pPr>
              <a:defRPr>
                <a:solidFill>
                  <a:schemeClr val="accent1"/>
                </a:solidFill>
              </a:defRPr>
            </a:lvl1pPr>
          </a:lstStyle>
          <a:p>
            <a:pPr lvl="0"/>
            <a:r>
              <a:rPr lang="en-GB" dirty="0"/>
              <a:t>Click to edit master text styles</a:t>
            </a:r>
            <a:endParaRPr lang="en-US" dirty="0"/>
          </a:p>
        </p:txBody>
      </p:sp>
      <p:sp>
        <p:nvSpPr>
          <p:cNvPr id="12" name="Title 1">
            <a:extLst>
              <a:ext uri="{FF2B5EF4-FFF2-40B4-BE49-F238E27FC236}">
                <a16:creationId xmlns:a16="http://schemas.microsoft.com/office/drawing/2014/main" id="{C5C55ABA-5FEB-41DA-BDA2-F4E86E8B987D}"/>
              </a:ext>
            </a:extLst>
          </p:cNvPr>
          <p:cNvSpPr>
            <a:spLocks noGrp="1"/>
          </p:cNvSpPr>
          <p:nvPr>
            <p:ph type="title" hasCustomPrompt="1"/>
          </p:nvPr>
        </p:nvSpPr>
        <p:spPr>
          <a:xfrm>
            <a:off x="933448" y="540415"/>
            <a:ext cx="7751713"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dirty="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dirty="0"/>
          </a:p>
        </p:txBody>
      </p:sp>
      <p:sp>
        <p:nvSpPr>
          <p:cNvPr id="8" name="Text Placeholder 14">
            <a:extLst>
              <a:ext uri="{FF2B5EF4-FFF2-40B4-BE49-F238E27FC236}">
                <a16:creationId xmlns:a16="http://schemas.microsoft.com/office/drawing/2014/main" id="{FF294B56-292D-A540-1C0F-BA4250E72334}"/>
              </a:ext>
            </a:extLst>
          </p:cNvPr>
          <p:cNvSpPr>
            <a:spLocks noGrp="1"/>
          </p:cNvSpPr>
          <p:nvPr>
            <p:ph type="body" sz="quarter" idx="32"/>
          </p:nvPr>
        </p:nvSpPr>
        <p:spPr>
          <a:xfrm>
            <a:off x="939691" y="4118630"/>
            <a:ext cx="7190479" cy="4112958"/>
          </a:xfrm>
          <a:prstGeom prst="rect">
            <a:avLst/>
          </a:prstGeo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dirty="0"/>
              <a:t>Click to edit Master text styles</a:t>
            </a:r>
            <a:endParaRPr lang="en-BE"/>
          </a:p>
        </p:txBody>
      </p:sp>
      <p:sp>
        <p:nvSpPr>
          <p:cNvPr id="10" name="Text Placeholder 24">
            <a:extLst>
              <a:ext uri="{FF2B5EF4-FFF2-40B4-BE49-F238E27FC236}">
                <a16:creationId xmlns:a16="http://schemas.microsoft.com/office/drawing/2014/main" id="{DC0FDB53-2C27-7112-0074-69D33AEA2D91}"/>
              </a:ext>
            </a:extLst>
          </p:cNvPr>
          <p:cNvSpPr>
            <a:spLocks noGrp="1"/>
          </p:cNvSpPr>
          <p:nvPr>
            <p:ph type="body" sz="quarter" idx="33"/>
          </p:nvPr>
        </p:nvSpPr>
        <p:spPr>
          <a:xfrm>
            <a:off x="939693" y="2305437"/>
            <a:ext cx="7190479"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4" name="Freeform: Shape 20">
            <a:extLst>
              <a:ext uri="{FF2B5EF4-FFF2-40B4-BE49-F238E27FC236}">
                <a16:creationId xmlns:a16="http://schemas.microsoft.com/office/drawing/2014/main" id="{65D531A7-D9B6-AE95-ED05-34EE44F6F360}"/>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67564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QUARTERS LIST - DARK BLUE">
    <p:bg>
      <p:bgPr>
        <a:solidFill>
          <a:schemeClr val="bg1">
            <a:lumMod val="95000"/>
          </a:schemeClr>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73F9FF-95E6-46F2-839F-155EB307FD2B}"/>
              </a:ext>
            </a:extLst>
          </p:cNvPr>
          <p:cNvSpPr>
            <a:spLocks noGrp="1"/>
          </p:cNvSpPr>
          <p:nvPr>
            <p:ph type="ftr" sz="quarter" idx="13"/>
          </p:nvPr>
        </p:nvSpPr>
        <p:spPr/>
        <p:txBody>
          <a:bodyPr/>
          <a:lstStyle/>
          <a:p>
            <a:r>
              <a:rPr lang="en-BE"/>
              <a:t>Thermo King</a:t>
            </a:r>
            <a:r>
              <a:rPr lang="en-BE">
                <a:solidFill>
                  <a:schemeClr val="accent1"/>
                </a:solidFill>
              </a:rPr>
              <a:t> I </a:t>
            </a:r>
            <a:r>
              <a:rPr lang="en-BE"/>
              <a:t>2023</a:t>
            </a:r>
          </a:p>
        </p:txBody>
      </p:sp>
      <p:sp>
        <p:nvSpPr>
          <p:cNvPr id="3" name="Slide Number Placeholder 2">
            <a:extLst>
              <a:ext uri="{FF2B5EF4-FFF2-40B4-BE49-F238E27FC236}">
                <a16:creationId xmlns:a16="http://schemas.microsoft.com/office/drawing/2014/main" id="{1E7B185E-477F-4BFC-A47C-E30A73F2C10C}"/>
              </a:ext>
            </a:extLst>
          </p:cNvPr>
          <p:cNvSpPr>
            <a:spLocks noGrp="1"/>
          </p:cNvSpPr>
          <p:nvPr>
            <p:ph type="sldNum" sz="quarter" idx="14"/>
          </p:nvPr>
        </p:nvSpPr>
        <p:spPr/>
        <p:txBody>
          <a:bodyPr/>
          <a:lstStyle/>
          <a:p>
            <a:fld id="{B5D8C65D-F6DE-4387-A1A9-A2A5363947A2}" type="slidenum">
              <a:rPr lang="en-BE" smtClean="0"/>
              <a:pPr/>
              <a:t>‹#›</a:t>
            </a:fld>
            <a:endParaRPr lang="en-BE"/>
          </a:p>
        </p:txBody>
      </p:sp>
      <p:sp>
        <p:nvSpPr>
          <p:cNvPr id="18" name="Text Placeholder 14">
            <a:extLst>
              <a:ext uri="{FF2B5EF4-FFF2-40B4-BE49-F238E27FC236}">
                <a16:creationId xmlns:a16="http://schemas.microsoft.com/office/drawing/2014/main" id="{E126E84A-AF14-4D2B-BE02-B80BAB912520}"/>
              </a:ext>
            </a:extLst>
          </p:cNvPr>
          <p:cNvSpPr>
            <a:spLocks noGrp="1"/>
          </p:cNvSpPr>
          <p:nvPr>
            <p:ph type="body" sz="quarter" idx="25"/>
          </p:nvPr>
        </p:nvSpPr>
        <p:spPr>
          <a:xfrm>
            <a:off x="10632331" y="4118630"/>
            <a:ext cx="7190479" cy="4112958"/>
          </a:xfrm>
          <a:prstGeom prst="rect">
            <a:avLst/>
          </a:prstGeo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dirty="0"/>
              <a:t>Click to edit Master text styles</a:t>
            </a:r>
            <a:endParaRPr lang="en-BE"/>
          </a:p>
        </p:txBody>
      </p:sp>
      <p:sp>
        <p:nvSpPr>
          <p:cNvPr id="19" name="Text Placeholder 24">
            <a:extLst>
              <a:ext uri="{FF2B5EF4-FFF2-40B4-BE49-F238E27FC236}">
                <a16:creationId xmlns:a16="http://schemas.microsoft.com/office/drawing/2014/main" id="{6B0C52DC-356F-482C-B491-B04410E6B339}"/>
              </a:ext>
            </a:extLst>
          </p:cNvPr>
          <p:cNvSpPr>
            <a:spLocks noGrp="1"/>
          </p:cNvSpPr>
          <p:nvPr>
            <p:ph type="body" sz="quarter" idx="26"/>
          </p:nvPr>
        </p:nvSpPr>
        <p:spPr>
          <a:xfrm>
            <a:off x="10632333" y="2305437"/>
            <a:ext cx="7190479"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9" name="Rectangle 5">
            <a:extLst>
              <a:ext uri="{FF2B5EF4-FFF2-40B4-BE49-F238E27FC236}">
                <a16:creationId xmlns:a16="http://schemas.microsoft.com/office/drawing/2014/main" id="{2593A6A1-34E6-67E2-D55E-8749BC5385FF}"/>
              </a:ext>
            </a:extLst>
          </p:cNvPr>
          <p:cNvSpPr/>
          <p:nvPr userDrawn="1"/>
        </p:nvSpPr>
        <p:spPr>
          <a:xfrm>
            <a:off x="933448"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1" name="Text Placeholder 10">
            <a:extLst>
              <a:ext uri="{FF2B5EF4-FFF2-40B4-BE49-F238E27FC236}">
                <a16:creationId xmlns:a16="http://schemas.microsoft.com/office/drawing/2014/main" id="{29558FFB-1BE9-5E95-7E2F-CF1BEB0552A5}"/>
              </a:ext>
            </a:extLst>
          </p:cNvPr>
          <p:cNvSpPr>
            <a:spLocks noGrp="1"/>
          </p:cNvSpPr>
          <p:nvPr>
            <p:ph type="body" sz="quarter" idx="31" hasCustomPrompt="1"/>
          </p:nvPr>
        </p:nvSpPr>
        <p:spPr>
          <a:xfrm>
            <a:off x="933449" y="1484446"/>
            <a:ext cx="16889361" cy="480131"/>
          </a:xfrm>
          <a:prstGeom prst="rect">
            <a:avLst/>
          </a:prstGeom>
        </p:spPr>
        <p:txBody>
          <a:bodyPr wrap="none" lIns="0">
            <a:noAutofit/>
          </a:bodyPr>
          <a:lstStyle>
            <a:lvl1pPr>
              <a:defRPr>
                <a:solidFill>
                  <a:schemeClr val="accent1"/>
                </a:solidFill>
              </a:defRPr>
            </a:lvl1pPr>
          </a:lstStyle>
          <a:p>
            <a:pPr lvl="0"/>
            <a:r>
              <a:rPr lang="en-GB" dirty="0"/>
              <a:t>Click to edit master text styles</a:t>
            </a:r>
            <a:endParaRPr lang="en-US" dirty="0"/>
          </a:p>
        </p:txBody>
      </p:sp>
      <p:sp>
        <p:nvSpPr>
          <p:cNvPr id="12" name="Title 1">
            <a:extLst>
              <a:ext uri="{FF2B5EF4-FFF2-40B4-BE49-F238E27FC236}">
                <a16:creationId xmlns:a16="http://schemas.microsoft.com/office/drawing/2014/main" id="{C5C55ABA-5FEB-41DA-BDA2-F4E86E8B987D}"/>
              </a:ext>
            </a:extLst>
          </p:cNvPr>
          <p:cNvSpPr>
            <a:spLocks noGrp="1"/>
          </p:cNvSpPr>
          <p:nvPr>
            <p:ph type="title" hasCustomPrompt="1"/>
          </p:nvPr>
        </p:nvSpPr>
        <p:spPr>
          <a:xfrm>
            <a:off x="933448" y="540415"/>
            <a:ext cx="7751713"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dirty="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dirty="0"/>
          </a:p>
        </p:txBody>
      </p:sp>
      <p:sp>
        <p:nvSpPr>
          <p:cNvPr id="8" name="Text Placeholder 14">
            <a:extLst>
              <a:ext uri="{FF2B5EF4-FFF2-40B4-BE49-F238E27FC236}">
                <a16:creationId xmlns:a16="http://schemas.microsoft.com/office/drawing/2014/main" id="{FF294B56-292D-A540-1C0F-BA4250E72334}"/>
              </a:ext>
            </a:extLst>
          </p:cNvPr>
          <p:cNvSpPr>
            <a:spLocks noGrp="1"/>
          </p:cNvSpPr>
          <p:nvPr>
            <p:ph type="body" sz="quarter" idx="32"/>
          </p:nvPr>
        </p:nvSpPr>
        <p:spPr>
          <a:xfrm>
            <a:off x="939691" y="4118630"/>
            <a:ext cx="7190479" cy="4112958"/>
          </a:xfrm>
          <a:prstGeom prst="rect">
            <a:avLst/>
          </a:prstGeom>
        </p:spPr>
        <p:txBody>
          <a:bodyPr>
            <a:noAutofit/>
          </a:bodyPr>
          <a:lstStyle>
            <a:lvl1pPr marL="0" indent="0" algn="l">
              <a:buFontTx/>
              <a:buNone/>
              <a:defRPr sz="2000" b="0">
                <a:latin typeface="Segoe UI" panose="020B0502040204020203" pitchFamily="34" charset="0"/>
                <a:ea typeface="Segoe UI Black" panose="020B0A02040204020203" pitchFamily="34" charset="0"/>
                <a:cs typeface="Segoe UI" panose="020B0502040204020203" pitchFamily="34" charset="0"/>
              </a:defRPr>
            </a:lvl1pPr>
          </a:lstStyle>
          <a:p>
            <a:pPr lvl="0"/>
            <a:r>
              <a:rPr lang="en-US" dirty="0"/>
              <a:t>Click to edit Master text styles</a:t>
            </a:r>
            <a:endParaRPr lang="en-BE"/>
          </a:p>
        </p:txBody>
      </p:sp>
      <p:sp>
        <p:nvSpPr>
          <p:cNvPr id="10" name="Text Placeholder 24">
            <a:extLst>
              <a:ext uri="{FF2B5EF4-FFF2-40B4-BE49-F238E27FC236}">
                <a16:creationId xmlns:a16="http://schemas.microsoft.com/office/drawing/2014/main" id="{DC0FDB53-2C27-7112-0074-69D33AEA2D91}"/>
              </a:ext>
            </a:extLst>
          </p:cNvPr>
          <p:cNvSpPr>
            <a:spLocks noGrp="1"/>
          </p:cNvSpPr>
          <p:nvPr>
            <p:ph type="body" sz="quarter" idx="33"/>
          </p:nvPr>
        </p:nvSpPr>
        <p:spPr>
          <a:xfrm>
            <a:off x="939693" y="2305437"/>
            <a:ext cx="7190479" cy="1161437"/>
          </a:xfrm>
          <a:prstGeom prst="rect">
            <a:avLst/>
          </a:prstGeom>
          <a:solidFill>
            <a:schemeClr val="bg1"/>
          </a:solidFill>
          <a:effectLst>
            <a:outerShdw blurRad="254000" dist="190500" dir="2700000" algn="tl" rotWithShape="0">
              <a:prstClr val="black">
                <a:alpha val="20000"/>
              </a:prstClr>
            </a:outerShdw>
          </a:effectLst>
        </p:spPr>
        <p:txBody>
          <a:bodyPr tIns="180000" bIns="180000" anchor="ctr">
            <a:noAutofit/>
          </a:bodyPr>
          <a:lstStyle>
            <a:lvl1pPr marL="0" indent="0" algn="ctr">
              <a:buFontTx/>
              <a:buNone/>
              <a:defRPr sz="2400" b="1"/>
            </a:lvl1pPr>
            <a:lvl2pPr marL="613928" indent="0">
              <a:buFontTx/>
              <a:buNone/>
              <a:defRPr sz="1970"/>
            </a:lvl2pPr>
            <a:lvl3pPr marL="1227856" indent="0">
              <a:buFontTx/>
              <a:buNone/>
              <a:defRPr sz="1970"/>
            </a:lvl3pPr>
            <a:lvl4pPr marL="1841784" indent="0">
              <a:buFontTx/>
              <a:buNone/>
              <a:defRPr sz="1970"/>
            </a:lvl4pPr>
            <a:lvl5pPr marL="2455714" indent="0">
              <a:buFontTx/>
              <a:buNone/>
              <a:defRPr sz="1970"/>
            </a:lvl5pPr>
          </a:lstStyle>
          <a:p>
            <a:pPr lvl="0"/>
            <a:r>
              <a:rPr lang="en-US"/>
              <a:t>Click to edit Master text styles</a:t>
            </a:r>
          </a:p>
        </p:txBody>
      </p:sp>
      <p:sp>
        <p:nvSpPr>
          <p:cNvPr id="4" name="Freeform: Shape 20">
            <a:extLst>
              <a:ext uri="{FF2B5EF4-FFF2-40B4-BE49-F238E27FC236}">
                <a16:creationId xmlns:a16="http://schemas.microsoft.com/office/drawing/2014/main" id="{65D531A7-D9B6-AE95-ED05-34EE44F6F360}"/>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96611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TK BLUE RIGHT 2">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noChangeAspect="1"/>
          </p:cNvSpPr>
          <p:nvPr>
            <p:ph idx="1"/>
          </p:nvPr>
        </p:nvSpPr>
        <p:spPr>
          <a:xfrm>
            <a:off x="935088" y="2321652"/>
            <a:ext cx="16418272" cy="5953182"/>
          </a:xfrm>
          <a:prstGeom prst="rect">
            <a:avLst/>
          </a:prstGeom>
          <a:solidFill>
            <a:schemeClr val="bg1"/>
          </a:solidFill>
          <a:effectLst>
            <a:outerShdw blurRad="254000" dist="190500" dir="2700000" algn="tl" rotWithShape="0">
              <a:prstClr val="black">
                <a:alpha val="19000"/>
              </a:prstClr>
            </a:outerShdw>
          </a:effectLst>
        </p:spPr>
        <p:txBody>
          <a:bodyPr lIns="0">
            <a:normAutofit/>
          </a:bodyPr>
          <a:lstStyle>
            <a:lvl1pPr>
              <a:defRPr sz="2400">
                <a:solidFill>
                  <a:srgbClr val="000000"/>
                </a:solidFill>
              </a:defRPr>
            </a:lvl1pPr>
            <a:lvl2pPr marL="605402" indent="-306964">
              <a:defRPr sz="2400">
                <a:solidFill>
                  <a:srgbClr val="000000"/>
                </a:solidFill>
              </a:defRPr>
            </a:lvl2pPr>
            <a:lvl3pPr>
              <a:defRPr sz="2400">
                <a:solidFill>
                  <a:srgbClr val="000000"/>
                </a:solidFill>
              </a:defRPr>
            </a:lvl3pPr>
            <a:lvl4pPr>
              <a:defRPr sz="2400">
                <a:solidFill>
                  <a:srgbClr val="000000"/>
                </a:solidFill>
              </a:defRPr>
            </a:lvl4pPr>
            <a:lvl5pPr>
              <a:defRPr sz="2400">
                <a:solidFill>
                  <a:srgbClr val="000000"/>
                </a:solidFill>
              </a:defRPr>
            </a:lvl5pPr>
          </a:lstStyle>
          <a:p>
            <a:pPr lvl="0"/>
            <a:r>
              <a:rPr lang="en-GB" dirty="0"/>
              <a:t>Click to edit Master text styles</a:t>
            </a:r>
          </a:p>
          <a:p>
            <a:pPr lvl="1"/>
            <a:r>
              <a:rPr lang="en-GB" dirty="0"/>
              <a:t> Second level</a:t>
            </a:r>
          </a:p>
          <a:p>
            <a:pPr lvl="2"/>
            <a:r>
              <a:rPr lang="en-GB" dirty="0"/>
              <a:t>Third level</a:t>
            </a:r>
          </a:p>
          <a:p>
            <a:pPr lvl="3"/>
            <a:r>
              <a:rPr lang="en-GB" dirty="0"/>
              <a:t>Fourth level</a:t>
            </a:r>
          </a:p>
          <a:p>
            <a:pPr lvl="4"/>
            <a:r>
              <a:rPr lang="en-GB" dirty="0"/>
              <a:t>Fifth level</a:t>
            </a:r>
            <a:endParaRPr lang="en-US" dirty="0"/>
          </a:p>
        </p:txBody>
      </p:sp>
      <p:sp>
        <p:nvSpPr>
          <p:cNvPr id="5" name="Freeform: Shape 20">
            <a:extLst>
              <a:ext uri="{FF2B5EF4-FFF2-40B4-BE49-F238E27FC236}">
                <a16:creationId xmlns:a16="http://schemas.microsoft.com/office/drawing/2014/main" id="{D46512EE-AADC-4638-BB3B-3A9F68C644F5}"/>
              </a:ext>
            </a:extLst>
          </p:cNvPr>
          <p:cNvSpPr>
            <a:spLocks/>
          </p:cNvSpPr>
          <p:nvPr userDrawn="1"/>
        </p:nvSpPr>
        <p:spPr>
          <a:xfrm rot="5400000">
            <a:off x="13640954" y="4532546"/>
            <a:ext cx="9209084" cy="144000"/>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Footer Placeholder 1">
            <a:extLst>
              <a:ext uri="{FF2B5EF4-FFF2-40B4-BE49-F238E27FC236}">
                <a16:creationId xmlns:a16="http://schemas.microsoft.com/office/drawing/2014/main" id="{B573659C-0908-4373-B02A-202ABD20C6DC}"/>
              </a:ext>
            </a:extLst>
          </p:cNvPr>
          <p:cNvSpPr>
            <a:spLocks noGrp="1"/>
          </p:cNvSpPr>
          <p:nvPr>
            <p:ph type="ftr" sz="quarter" idx="11"/>
          </p:nvPr>
        </p:nvSpPr>
        <p:spPr/>
        <p:txBody>
          <a:bodyPr/>
          <a:lstStyle/>
          <a:p>
            <a:r>
              <a:rPr lang="en-BE"/>
              <a:t>Thermo King</a:t>
            </a:r>
            <a:r>
              <a:rPr lang="en-BE">
                <a:solidFill>
                  <a:schemeClr val="accent1"/>
                </a:solidFill>
              </a:rPr>
              <a:t> I </a:t>
            </a:r>
            <a:r>
              <a:rPr lang="en-BE"/>
              <a:t>2023</a:t>
            </a:r>
          </a:p>
        </p:txBody>
      </p:sp>
      <p:sp>
        <p:nvSpPr>
          <p:cNvPr id="4" name="Slide Number Placeholder 3">
            <a:extLst>
              <a:ext uri="{FF2B5EF4-FFF2-40B4-BE49-F238E27FC236}">
                <a16:creationId xmlns:a16="http://schemas.microsoft.com/office/drawing/2014/main" id="{8D7330F7-A885-4F90-A867-2B8E057C5F1E}"/>
              </a:ext>
            </a:extLst>
          </p:cNvPr>
          <p:cNvSpPr>
            <a:spLocks noGrp="1"/>
          </p:cNvSpPr>
          <p:nvPr>
            <p:ph type="sldNum" sz="quarter" idx="12"/>
          </p:nvPr>
        </p:nvSpPr>
        <p:spPr/>
        <p:txBody>
          <a:bodyPr/>
          <a:lstStyle/>
          <a:p>
            <a:fld id="{B5D8C65D-F6DE-4387-A1A9-A2A5363947A2}" type="slidenum">
              <a:rPr lang="en-BE" smtClean="0"/>
              <a:pPr/>
              <a:t>‹#›</a:t>
            </a:fld>
            <a:endParaRPr lang="en-BE"/>
          </a:p>
        </p:txBody>
      </p:sp>
      <p:sp>
        <p:nvSpPr>
          <p:cNvPr id="11" name="Rectangle 5">
            <a:extLst>
              <a:ext uri="{FF2B5EF4-FFF2-40B4-BE49-F238E27FC236}">
                <a16:creationId xmlns:a16="http://schemas.microsoft.com/office/drawing/2014/main" id="{C515A953-AACD-E2CB-FD0B-28B7EFF12130}"/>
              </a:ext>
            </a:extLst>
          </p:cNvPr>
          <p:cNvSpPr/>
          <p:nvPr userDrawn="1"/>
        </p:nvSpPr>
        <p:spPr>
          <a:xfrm>
            <a:off x="933448"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2" name="Text Placeholder 10">
            <a:extLst>
              <a:ext uri="{FF2B5EF4-FFF2-40B4-BE49-F238E27FC236}">
                <a16:creationId xmlns:a16="http://schemas.microsoft.com/office/drawing/2014/main" id="{95CF1D4C-1E1A-5E3B-FE01-8625BFBB619E}"/>
              </a:ext>
            </a:extLst>
          </p:cNvPr>
          <p:cNvSpPr>
            <a:spLocks noGrp="1"/>
          </p:cNvSpPr>
          <p:nvPr>
            <p:ph type="body" sz="quarter" idx="27" hasCustomPrompt="1"/>
          </p:nvPr>
        </p:nvSpPr>
        <p:spPr>
          <a:xfrm>
            <a:off x="933449" y="1484446"/>
            <a:ext cx="16889361" cy="480131"/>
          </a:xfrm>
          <a:prstGeom prst="rect">
            <a:avLst/>
          </a:prstGeom>
        </p:spPr>
        <p:txBody>
          <a:bodyPr wrap="none" lIns="0">
            <a:noAutofit/>
          </a:bodyPr>
          <a:lstStyle>
            <a:lvl1pPr>
              <a:defRPr>
                <a:solidFill>
                  <a:schemeClr val="accent1"/>
                </a:solidFill>
              </a:defRPr>
            </a:lvl1pPr>
          </a:lstStyle>
          <a:p>
            <a:pPr lvl="0"/>
            <a:r>
              <a:rPr lang="en-GB" dirty="0"/>
              <a:t>Click to edit master text styles</a:t>
            </a:r>
            <a:endParaRPr lang="en-US" dirty="0"/>
          </a:p>
        </p:txBody>
      </p:sp>
      <p:sp>
        <p:nvSpPr>
          <p:cNvPr id="13" name="Title 1">
            <a:extLst>
              <a:ext uri="{FF2B5EF4-FFF2-40B4-BE49-F238E27FC236}">
                <a16:creationId xmlns:a16="http://schemas.microsoft.com/office/drawing/2014/main" id="{D4E74D17-2647-36BB-1C8A-083FEE22EE75}"/>
              </a:ext>
            </a:extLst>
          </p:cNvPr>
          <p:cNvSpPr>
            <a:spLocks noGrp="1"/>
          </p:cNvSpPr>
          <p:nvPr>
            <p:ph type="title" hasCustomPrompt="1"/>
          </p:nvPr>
        </p:nvSpPr>
        <p:spPr>
          <a:xfrm>
            <a:off x="933448" y="540415"/>
            <a:ext cx="7751713"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dirty="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dirty="0"/>
          </a:p>
        </p:txBody>
      </p:sp>
    </p:spTree>
    <p:extLst>
      <p:ext uri="{BB962C8B-B14F-4D97-AF65-F5344CB8AC3E}">
        <p14:creationId xmlns:p14="http://schemas.microsoft.com/office/powerpoint/2010/main" val="356136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0970F557-0D37-7E00-9AE3-B5B010821B54}"/>
              </a:ext>
            </a:extLst>
          </p:cNvPr>
          <p:cNvSpPr>
            <a:spLocks noGrp="1" noChangeAspect="1"/>
          </p:cNvSpPr>
          <p:nvPr>
            <p:ph type="pic" sz="quarter" idx="15"/>
          </p:nvPr>
        </p:nvSpPr>
        <p:spPr>
          <a:xfrm>
            <a:off x="9144000" y="99418"/>
            <a:ext cx="9144000" cy="9109670"/>
          </a:xfrm>
        </p:spPr>
        <p:txBody>
          <a:bodyPr/>
          <a:lstStyle/>
          <a:p>
            <a:endParaRPr lang="en-BE"/>
          </a:p>
        </p:txBody>
      </p:sp>
      <p:sp>
        <p:nvSpPr>
          <p:cNvPr id="14" name="Footer Placeholder 3">
            <a:extLst>
              <a:ext uri="{FF2B5EF4-FFF2-40B4-BE49-F238E27FC236}">
                <a16:creationId xmlns:a16="http://schemas.microsoft.com/office/drawing/2014/main" id="{49AE04E2-161B-0956-95CB-61B48C69793D}"/>
              </a:ext>
            </a:extLst>
          </p:cNvPr>
          <p:cNvSpPr>
            <a:spLocks noGrp="1"/>
          </p:cNvSpPr>
          <p:nvPr>
            <p:ph type="ftr" sz="quarter" idx="12"/>
          </p:nvPr>
        </p:nvSpPr>
        <p:spPr>
          <a:xfrm>
            <a:off x="9847009" y="8699147"/>
            <a:ext cx="7190479" cy="224542"/>
          </a:xfrm>
        </p:spPr>
        <p:txBody>
          <a:bodyPr/>
          <a:lstStyle/>
          <a:p>
            <a:r>
              <a:rPr lang="en-BE"/>
              <a:t>Thermo King</a:t>
            </a:r>
            <a:r>
              <a:rPr lang="en-BE">
                <a:solidFill>
                  <a:schemeClr val="accent1"/>
                </a:solidFill>
              </a:rPr>
              <a:t> I </a:t>
            </a:r>
            <a:r>
              <a:rPr lang="en-BE"/>
              <a:t>2023</a:t>
            </a:r>
          </a:p>
        </p:txBody>
      </p:sp>
      <p:sp>
        <p:nvSpPr>
          <p:cNvPr id="15" name="Slide Number Placeholder 23">
            <a:extLst>
              <a:ext uri="{FF2B5EF4-FFF2-40B4-BE49-F238E27FC236}">
                <a16:creationId xmlns:a16="http://schemas.microsoft.com/office/drawing/2014/main" id="{BF80CD0C-BB5B-1B26-5231-DFDA22BEA0A3}"/>
              </a:ext>
            </a:extLst>
          </p:cNvPr>
          <p:cNvSpPr>
            <a:spLocks noGrp="1"/>
          </p:cNvSpPr>
          <p:nvPr>
            <p:ph type="sldNum" sz="quarter" idx="13"/>
          </p:nvPr>
        </p:nvSpPr>
        <p:spPr>
          <a:xfrm>
            <a:off x="17272439" y="8704067"/>
            <a:ext cx="484188" cy="224542"/>
          </a:xfrm>
        </p:spPr>
        <p:txBody>
          <a:bodyPr/>
          <a:lstStyle/>
          <a:p>
            <a:fld id="{B5D8C65D-F6DE-4387-A1A9-A2A5363947A2}" type="slidenum">
              <a:rPr lang="en-BE" smtClean="0"/>
              <a:pPr/>
              <a:t>‹#›</a:t>
            </a:fld>
            <a:endParaRPr lang="en-BE"/>
          </a:p>
        </p:txBody>
      </p:sp>
      <p:pic>
        <p:nvPicPr>
          <p:cNvPr id="16" name="Picture 4">
            <a:extLst>
              <a:ext uri="{FF2B5EF4-FFF2-40B4-BE49-F238E27FC236}">
                <a16:creationId xmlns:a16="http://schemas.microsoft.com/office/drawing/2014/main" id="{80632B1E-576D-2B18-499B-79985961AAC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259999" y="1924696"/>
            <a:ext cx="3579287" cy="506162"/>
          </a:xfrm>
          <a:prstGeom prst="rect">
            <a:avLst/>
          </a:prstGeom>
        </p:spPr>
      </p:pic>
      <p:sp>
        <p:nvSpPr>
          <p:cNvPr id="17" name="Text Placeholder 2">
            <a:extLst>
              <a:ext uri="{FF2B5EF4-FFF2-40B4-BE49-F238E27FC236}">
                <a16:creationId xmlns:a16="http://schemas.microsoft.com/office/drawing/2014/main" id="{AC7FC3D0-071D-F5D3-4514-94BEF2628C4B}"/>
              </a:ext>
            </a:extLst>
          </p:cNvPr>
          <p:cNvSpPr>
            <a:spLocks noGrp="1"/>
          </p:cNvSpPr>
          <p:nvPr>
            <p:ph type="body" idx="1" hasCustomPrompt="1"/>
          </p:nvPr>
        </p:nvSpPr>
        <p:spPr>
          <a:xfrm>
            <a:off x="1259999" y="5522611"/>
            <a:ext cx="6851724" cy="533223"/>
          </a:xfrm>
          <a:prstGeom prst="rect">
            <a:avLst/>
          </a:prstGeom>
        </p:spPr>
        <p:txBody>
          <a:bodyPr wrap="square">
            <a:spAutoFit/>
          </a:bodyPr>
          <a:lstStyle>
            <a:lvl1pPr marL="0" indent="0">
              <a:lnSpc>
                <a:spcPct val="100000"/>
              </a:lnSpc>
              <a:spcBef>
                <a:spcPts val="0"/>
              </a:spcBef>
              <a:buNone/>
              <a:defRPr sz="2800" cap="none" baseline="0">
                <a:solidFill>
                  <a:srgbClr val="000000"/>
                </a:solidFill>
              </a:defRPr>
            </a:lvl1pPr>
            <a:lvl2pPr marL="613928" indent="0">
              <a:buNone/>
              <a:defRPr sz="2686">
                <a:solidFill>
                  <a:schemeClr val="tx1">
                    <a:tint val="75000"/>
                  </a:schemeClr>
                </a:solidFill>
              </a:defRPr>
            </a:lvl2pPr>
            <a:lvl3pPr marL="1227856" indent="0">
              <a:buNone/>
              <a:defRPr sz="2417">
                <a:solidFill>
                  <a:schemeClr val="tx1">
                    <a:tint val="75000"/>
                  </a:schemeClr>
                </a:solidFill>
              </a:defRPr>
            </a:lvl3pPr>
            <a:lvl4pPr marL="1841784" indent="0">
              <a:buNone/>
              <a:defRPr sz="2148">
                <a:solidFill>
                  <a:schemeClr val="tx1">
                    <a:tint val="75000"/>
                  </a:schemeClr>
                </a:solidFill>
              </a:defRPr>
            </a:lvl4pPr>
            <a:lvl5pPr marL="2455713" indent="0">
              <a:buNone/>
              <a:defRPr sz="2148">
                <a:solidFill>
                  <a:schemeClr val="tx1">
                    <a:tint val="75000"/>
                  </a:schemeClr>
                </a:solidFill>
              </a:defRPr>
            </a:lvl5pPr>
            <a:lvl6pPr marL="3069641" indent="0">
              <a:buNone/>
              <a:defRPr sz="2148">
                <a:solidFill>
                  <a:schemeClr val="tx1">
                    <a:tint val="75000"/>
                  </a:schemeClr>
                </a:solidFill>
              </a:defRPr>
            </a:lvl6pPr>
            <a:lvl7pPr marL="3683569" indent="0">
              <a:buNone/>
              <a:defRPr sz="2148">
                <a:solidFill>
                  <a:schemeClr val="tx1">
                    <a:tint val="75000"/>
                  </a:schemeClr>
                </a:solidFill>
              </a:defRPr>
            </a:lvl7pPr>
            <a:lvl8pPr marL="4297497" indent="0">
              <a:buNone/>
              <a:defRPr sz="2148">
                <a:solidFill>
                  <a:schemeClr val="tx1">
                    <a:tint val="75000"/>
                  </a:schemeClr>
                </a:solidFill>
              </a:defRPr>
            </a:lvl8pPr>
            <a:lvl9pPr marL="4911425" indent="0">
              <a:buNone/>
              <a:defRPr sz="2148">
                <a:solidFill>
                  <a:schemeClr val="tx1">
                    <a:tint val="75000"/>
                  </a:schemeClr>
                </a:solidFill>
              </a:defRPr>
            </a:lvl9pPr>
          </a:lstStyle>
          <a:p>
            <a:pPr lvl="0"/>
            <a:r>
              <a:rPr lang="en-GB" dirty="0"/>
              <a:t>Click to edit master text styles</a:t>
            </a:r>
          </a:p>
        </p:txBody>
      </p:sp>
      <p:sp>
        <p:nvSpPr>
          <p:cNvPr id="18" name="Title 1">
            <a:extLst>
              <a:ext uri="{FF2B5EF4-FFF2-40B4-BE49-F238E27FC236}">
                <a16:creationId xmlns:a16="http://schemas.microsoft.com/office/drawing/2014/main" id="{BE744D9E-86B8-D85C-FF7A-C0BC9A4446DA}"/>
              </a:ext>
            </a:extLst>
          </p:cNvPr>
          <p:cNvSpPr>
            <a:spLocks noGrp="1"/>
          </p:cNvSpPr>
          <p:nvPr>
            <p:ph type="title" hasCustomPrompt="1"/>
          </p:nvPr>
        </p:nvSpPr>
        <p:spPr>
          <a:xfrm>
            <a:off x="1259999" y="3291156"/>
            <a:ext cx="6873200" cy="1635191"/>
          </a:xfrm>
          <a:prstGeom prst="rect">
            <a:avLst/>
          </a:prstGeom>
        </p:spPr>
        <p:txBody>
          <a:bodyPr wrap="square" anchor="b">
            <a:spAutoFit/>
          </a:bodyPr>
          <a:lstStyle>
            <a:lvl1pPr>
              <a:lnSpc>
                <a:spcPct val="100000"/>
              </a:lnSpc>
              <a:defRPr sz="5013" b="0">
                <a:solidFill>
                  <a:srgbClr val="000000"/>
                </a:solidFill>
              </a:defRPr>
            </a:lvl1pPr>
          </a:lstStyle>
          <a:p>
            <a:r>
              <a:rPr lang="en-GB" dirty="0"/>
              <a:t>Click to edit master title style</a:t>
            </a:r>
            <a:endParaRPr lang="en-US" dirty="0"/>
          </a:p>
        </p:txBody>
      </p:sp>
      <p:sp>
        <p:nvSpPr>
          <p:cNvPr id="19" name="Rectangle 13">
            <a:extLst>
              <a:ext uri="{FF2B5EF4-FFF2-40B4-BE49-F238E27FC236}">
                <a16:creationId xmlns:a16="http://schemas.microsoft.com/office/drawing/2014/main" id="{19AC497A-99D4-E67C-9270-C82F989C8C90}"/>
              </a:ext>
            </a:extLst>
          </p:cNvPr>
          <p:cNvSpPr/>
          <p:nvPr userDrawn="1"/>
        </p:nvSpPr>
        <p:spPr>
          <a:xfrm>
            <a:off x="1259999" y="5111869"/>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21" name="Freeform: Shape 20">
            <a:extLst>
              <a:ext uri="{FF2B5EF4-FFF2-40B4-BE49-F238E27FC236}">
                <a16:creationId xmlns:a16="http://schemas.microsoft.com/office/drawing/2014/main" id="{54DA4473-49B7-548A-3C4A-C50E148092B7}"/>
              </a:ext>
            </a:extLst>
          </p:cNvPr>
          <p:cNvSpPr>
            <a:spLocks/>
          </p:cNvSpPr>
          <p:nvPr userDrawn="1"/>
        </p:nvSpPr>
        <p:spPr>
          <a:xfrm>
            <a:off x="9144000" y="0"/>
            <a:ext cx="9144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66461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NTENT - DARK BLUE RIGHT 2">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Shape 20">
            <a:extLst>
              <a:ext uri="{FF2B5EF4-FFF2-40B4-BE49-F238E27FC236}">
                <a16:creationId xmlns:a16="http://schemas.microsoft.com/office/drawing/2014/main" id="{D46512EE-AADC-4638-BB3B-3A9F68C644F5}"/>
              </a:ext>
            </a:extLst>
          </p:cNvPr>
          <p:cNvSpPr>
            <a:spLocks/>
          </p:cNvSpPr>
          <p:nvPr userDrawn="1"/>
        </p:nvSpPr>
        <p:spPr>
          <a:xfrm rot="5400000">
            <a:off x="13640954" y="4532542"/>
            <a:ext cx="9209084" cy="144000"/>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62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Footer Placeholder 1">
            <a:extLst>
              <a:ext uri="{FF2B5EF4-FFF2-40B4-BE49-F238E27FC236}">
                <a16:creationId xmlns:a16="http://schemas.microsoft.com/office/drawing/2014/main" id="{B573659C-0908-4373-B02A-202ABD20C6DC}"/>
              </a:ext>
            </a:extLst>
          </p:cNvPr>
          <p:cNvSpPr>
            <a:spLocks noGrp="1"/>
          </p:cNvSpPr>
          <p:nvPr>
            <p:ph type="ftr" sz="quarter" idx="11"/>
          </p:nvPr>
        </p:nvSpPr>
        <p:spPr/>
        <p:txBody>
          <a:bodyPr/>
          <a:lstStyle/>
          <a:p>
            <a:r>
              <a:rPr lang="en-BE"/>
              <a:t>Thermo King</a:t>
            </a:r>
            <a:r>
              <a:rPr lang="en-BE">
                <a:solidFill>
                  <a:schemeClr val="accent1"/>
                </a:solidFill>
              </a:rPr>
              <a:t> I </a:t>
            </a:r>
            <a:r>
              <a:rPr lang="en-BE"/>
              <a:t>2023</a:t>
            </a:r>
          </a:p>
        </p:txBody>
      </p:sp>
      <p:sp>
        <p:nvSpPr>
          <p:cNvPr id="4" name="Slide Number Placeholder 3">
            <a:extLst>
              <a:ext uri="{FF2B5EF4-FFF2-40B4-BE49-F238E27FC236}">
                <a16:creationId xmlns:a16="http://schemas.microsoft.com/office/drawing/2014/main" id="{8D7330F7-A885-4F90-A867-2B8E057C5F1E}"/>
              </a:ext>
            </a:extLst>
          </p:cNvPr>
          <p:cNvSpPr>
            <a:spLocks noGrp="1"/>
          </p:cNvSpPr>
          <p:nvPr>
            <p:ph type="sldNum" sz="quarter" idx="12"/>
          </p:nvPr>
        </p:nvSpPr>
        <p:spPr/>
        <p:txBody>
          <a:bodyPr/>
          <a:lstStyle/>
          <a:p>
            <a:fld id="{B5D8C65D-F6DE-4387-A1A9-A2A5363947A2}" type="slidenum">
              <a:rPr lang="en-BE" smtClean="0"/>
              <a:pPr/>
              <a:t>‹#›</a:t>
            </a:fld>
            <a:endParaRPr lang="en-BE"/>
          </a:p>
        </p:txBody>
      </p:sp>
      <p:sp>
        <p:nvSpPr>
          <p:cNvPr id="7" name="Content Placeholder 2">
            <a:extLst>
              <a:ext uri="{FF2B5EF4-FFF2-40B4-BE49-F238E27FC236}">
                <a16:creationId xmlns:a16="http://schemas.microsoft.com/office/drawing/2014/main" id="{23B94D2E-BA50-76F0-D818-B659393CD8B5}"/>
              </a:ext>
            </a:extLst>
          </p:cNvPr>
          <p:cNvSpPr>
            <a:spLocks noGrp="1" noChangeAspect="1"/>
          </p:cNvSpPr>
          <p:nvPr>
            <p:ph idx="1"/>
          </p:nvPr>
        </p:nvSpPr>
        <p:spPr>
          <a:xfrm>
            <a:off x="935088" y="2321652"/>
            <a:ext cx="16418272" cy="5953182"/>
          </a:xfrm>
          <a:prstGeom prst="rect">
            <a:avLst/>
          </a:prstGeom>
          <a:solidFill>
            <a:schemeClr val="bg1"/>
          </a:solidFill>
          <a:effectLst>
            <a:outerShdw blurRad="254000" dist="190500" dir="2700000" algn="tl" rotWithShape="0">
              <a:prstClr val="black">
                <a:alpha val="19000"/>
              </a:prstClr>
            </a:outerShdw>
          </a:effectLst>
        </p:spPr>
        <p:txBody>
          <a:bodyPr lIns="0">
            <a:normAutofit/>
          </a:bodyPr>
          <a:lstStyle>
            <a:lvl1pPr>
              <a:defRPr sz="2400">
                <a:solidFill>
                  <a:srgbClr val="000000"/>
                </a:solidFill>
              </a:defRPr>
            </a:lvl1pPr>
            <a:lvl2pPr marL="605402" indent="-306964">
              <a:defRPr sz="2400">
                <a:solidFill>
                  <a:srgbClr val="000000"/>
                </a:solidFill>
              </a:defRPr>
            </a:lvl2pPr>
            <a:lvl3pPr>
              <a:defRPr sz="2400">
                <a:solidFill>
                  <a:srgbClr val="000000"/>
                </a:solidFill>
              </a:defRPr>
            </a:lvl3pPr>
            <a:lvl4pPr>
              <a:defRPr sz="2400">
                <a:solidFill>
                  <a:srgbClr val="000000"/>
                </a:solidFill>
              </a:defRPr>
            </a:lvl4pPr>
            <a:lvl5pPr>
              <a:defRPr sz="2400">
                <a:solidFill>
                  <a:srgbClr val="000000"/>
                </a:solidFill>
              </a:defRPr>
            </a:lvl5pPr>
          </a:lstStyle>
          <a:p>
            <a:pPr lvl="0"/>
            <a:r>
              <a:rPr lang="en-GB" dirty="0"/>
              <a:t>Click to edit Master text styles</a:t>
            </a:r>
          </a:p>
          <a:p>
            <a:pPr lvl="1"/>
            <a:r>
              <a:rPr lang="en-GB" dirty="0"/>
              <a:t> 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8210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01" userDrawn="1">
          <p15:clr>
            <a:srgbClr val="FBAE40"/>
          </p15:clr>
        </p15:guide>
        <p15:guide id="2" pos="588" userDrawn="1">
          <p15:clr>
            <a:srgbClr val="FBAE40"/>
          </p15:clr>
        </p15:guide>
        <p15:guide id="3" pos="10932" userDrawn="1">
          <p15:clr>
            <a:srgbClr val="FBAE40"/>
          </p15:clr>
        </p15:guide>
        <p15:guide id="4" pos="57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 TK BLUE">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32831669-4334-472D-8DDF-7C942F584E8C}"/>
              </a:ext>
            </a:extLst>
          </p:cNvPr>
          <p:cNvSpPr/>
          <p:nvPr userDrawn="1"/>
        </p:nvSpPr>
        <p:spPr>
          <a:xfrm>
            <a:off x="457203" y="1125462"/>
            <a:ext cx="17372990" cy="6958164"/>
          </a:xfrm>
          <a:custGeom>
            <a:avLst/>
            <a:gdLst/>
            <a:ahLst/>
            <a:cxnLst/>
            <a:rect l="l" t="t" r="r" b="b"/>
            <a:pathLst>
              <a:path w="16577944" h="8389620">
                <a:moveTo>
                  <a:pt x="0" y="8389063"/>
                </a:moveTo>
                <a:lnTo>
                  <a:pt x="16577715" y="8389063"/>
                </a:lnTo>
                <a:lnTo>
                  <a:pt x="16577715" y="0"/>
                </a:lnTo>
                <a:lnTo>
                  <a:pt x="0" y="0"/>
                </a:lnTo>
                <a:lnTo>
                  <a:pt x="0" y="8389063"/>
                </a:lnTo>
                <a:close/>
              </a:path>
            </a:pathLst>
          </a:custGeom>
          <a:solidFill>
            <a:srgbClr val="0098D7"/>
          </a:solidFill>
        </p:spPr>
        <p:txBody>
          <a:bodyPr wrap="square" lIns="0" tIns="0" rIns="0" bIns="0" rtlCol="0"/>
          <a:lstStyle/>
          <a:p>
            <a:endParaRPr sz="1778" b="0" i="0">
              <a:latin typeface="Segoe UI Light" panose="020B0502040204020203" pitchFamily="34" charset="0"/>
            </a:endParaRPr>
          </a:p>
        </p:txBody>
      </p:sp>
      <p:sp>
        <p:nvSpPr>
          <p:cNvPr id="15" name="Title 1">
            <a:extLst>
              <a:ext uri="{FF2B5EF4-FFF2-40B4-BE49-F238E27FC236}">
                <a16:creationId xmlns:a16="http://schemas.microsoft.com/office/drawing/2014/main" id="{9527FD5A-FEF3-1942-B7A5-04DBF33E7CBA}"/>
              </a:ext>
            </a:extLst>
          </p:cNvPr>
          <p:cNvSpPr>
            <a:spLocks noGrp="1"/>
          </p:cNvSpPr>
          <p:nvPr>
            <p:ph type="title" hasCustomPrompt="1"/>
          </p:nvPr>
        </p:nvSpPr>
        <p:spPr>
          <a:xfrm>
            <a:off x="914400" y="4046955"/>
            <a:ext cx="16446500" cy="1115178"/>
          </a:xfrm>
          <a:prstGeom prst="rect">
            <a:avLst/>
          </a:prstGeom>
        </p:spPr>
        <p:txBody>
          <a:bodyPr wrap="square" anchor="b">
            <a:spAutoFit/>
          </a:bodyPr>
          <a:lstStyle>
            <a:lvl1pPr algn="ctr">
              <a:defRPr sz="7384">
                <a:solidFill>
                  <a:schemeClr val="bg1"/>
                </a:solidFill>
              </a:defRPr>
            </a:lvl1pPr>
          </a:lstStyle>
          <a:p>
            <a:r>
              <a:rPr lang="en-US"/>
              <a:t>THANK YOU!</a:t>
            </a:r>
          </a:p>
        </p:txBody>
      </p:sp>
      <p:sp>
        <p:nvSpPr>
          <p:cNvPr id="6" name="Freeform: Shape 20">
            <a:extLst>
              <a:ext uri="{FF2B5EF4-FFF2-40B4-BE49-F238E27FC236}">
                <a16:creationId xmlns:a16="http://schemas.microsoft.com/office/drawing/2014/main" id="{F34D1BFF-FFEB-4A66-92F9-7AB49B7BE651}"/>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97561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userDrawn="1">
          <p15:clr>
            <a:srgbClr val="FBAE40"/>
          </p15:clr>
        </p15:guide>
        <p15:guide id="2" pos="5472" userDrawn="1">
          <p15:clr>
            <a:srgbClr val="FBAE40"/>
          </p15:clr>
        </p15:guide>
        <p15:guide id="3" pos="5184" userDrawn="1">
          <p15:clr>
            <a:srgbClr val="FBAE40"/>
          </p15:clr>
        </p15:guide>
        <p15:guide id="4" pos="4896" userDrawn="1">
          <p15:clr>
            <a:srgbClr val="FBAE40"/>
          </p15:clr>
        </p15:guide>
        <p15:guide id="5" pos="4608" userDrawn="1">
          <p15:clr>
            <a:srgbClr val="FBAE40"/>
          </p15:clr>
        </p15:guide>
        <p15:guide id="6" pos="4320" userDrawn="1">
          <p15:clr>
            <a:srgbClr val="FBAE40"/>
          </p15:clr>
        </p15:guide>
        <p15:guide id="7" pos="4032" userDrawn="1">
          <p15:clr>
            <a:srgbClr val="FBAE40"/>
          </p15:clr>
        </p15:guide>
        <p15:guide id="8" pos="3744" userDrawn="1">
          <p15:clr>
            <a:srgbClr val="FBAE40"/>
          </p15:clr>
        </p15:guide>
        <p15:guide id="9" pos="3480" userDrawn="1">
          <p15:clr>
            <a:srgbClr val="FBAE40"/>
          </p15:clr>
        </p15:guide>
        <p15:guide id="10" pos="3172" userDrawn="1">
          <p15:clr>
            <a:srgbClr val="FBAE40"/>
          </p15:clr>
        </p15:guide>
        <p15:guide id="11" pos="2868" userDrawn="1">
          <p15:clr>
            <a:srgbClr val="FBAE40"/>
          </p15:clr>
        </p15:guide>
        <p15:guide id="12" pos="2592" userDrawn="1">
          <p15:clr>
            <a:srgbClr val="FBAE40"/>
          </p15:clr>
        </p15:guide>
        <p15:guide id="13" pos="2304" userDrawn="1">
          <p15:clr>
            <a:srgbClr val="FBAE40"/>
          </p15:clr>
        </p15:guide>
        <p15:guide id="14" pos="2016" userDrawn="1">
          <p15:clr>
            <a:srgbClr val="FBAE40"/>
          </p15:clr>
        </p15:guide>
        <p15:guide id="15" pos="1728" userDrawn="1">
          <p15:clr>
            <a:srgbClr val="FBAE40"/>
          </p15:clr>
        </p15:guide>
        <p15:guide id="16" pos="1436" userDrawn="1">
          <p15:clr>
            <a:srgbClr val="FBAE40"/>
          </p15:clr>
        </p15:guide>
        <p15:guide id="17" pos="1152" userDrawn="1">
          <p15:clr>
            <a:srgbClr val="FBAE40"/>
          </p15:clr>
        </p15:guide>
        <p15:guide id="18" pos="864" userDrawn="1">
          <p15:clr>
            <a:srgbClr val="FBAE40"/>
          </p15:clr>
        </p15:guide>
        <p15:guide id="19" pos="576" userDrawn="1">
          <p15:clr>
            <a:srgbClr val="FBAE40"/>
          </p15:clr>
        </p15:guide>
        <p15:guide id="20" pos="6048" userDrawn="1">
          <p15:clr>
            <a:srgbClr val="FBAE40"/>
          </p15:clr>
        </p15:guide>
        <p15:guide id="21" pos="6336" userDrawn="1">
          <p15:clr>
            <a:srgbClr val="FBAE40"/>
          </p15:clr>
        </p15:guide>
        <p15:guide id="22" pos="6624" userDrawn="1">
          <p15:clr>
            <a:srgbClr val="FBAE40"/>
          </p15:clr>
        </p15:guide>
        <p15:guide id="23" pos="6912" userDrawn="1">
          <p15:clr>
            <a:srgbClr val="FBAE40"/>
          </p15:clr>
        </p15:guide>
        <p15:guide id="24" pos="7200" userDrawn="1">
          <p15:clr>
            <a:srgbClr val="FBAE40"/>
          </p15:clr>
        </p15:guide>
        <p15:guide id="25" pos="7484" userDrawn="1">
          <p15:clr>
            <a:srgbClr val="FBAE40"/>
          </p15:clr>
        </p15:guide>
        <p15:guide id="26" pos="7772" userDrawn="1">
          <p15:clr>
            <a:srgbClr val="FBAE40"/>
          </p15:clr>
        </p15:guide>
        <p15:guide id="27" pos="8060" userDrawn="1">
          <p15:clr>
            <a:srgbClr val="FBAE40"/>
          </p15:clr>
        </p15:guide>
        <p15:guide id="28" pos="8348" userDrawn="1">
          <p15:clr>
            <a:srgbClr val="FBAE40"/>
          </p15:clr>
        </p15:guide>
        <p15:guide id="29" pos="8640" userDrawn="1">
          <p15:clr>
            <a:srgbClr val="FBAE40"/>
          </p15:clr>
        </p15:guide>
        <p15:guide id="30" pos="8924" userDrawn="1">
          <p15:clr>
            <a:srgbClr val="FBAE40"/>
          </p15:clr>
        </p15:guide>
        <p15:guide id="31" pos="9212" userDrawn="1">
          <p15:clr>
            <a:srgbClr val="FBAE40"/>
          </p15:clr>
        </p15:guide>
        <p15:guide id="32" pos="9500" userDrawn="1">
          <p15:clr>
            <a:srgbClr val="FBAE40"/>
          </p15:clr>
        </p15:guide>
        <p15:guide id="33" pos="9788" userDrawn="1">
          <p15:clr>
            <a:srgbClr val="FBAE40"/>
          </p15:clr>
        </p15:guide>
        <p15:guide id="34" pos="10080" userDrawn="1">
          <p15:clr>
            <a:srgbClr val="FBAE40"/>
          </p15:clr>
        </p15:guide>
        <p15:guide id="35" pos="10364" userDrawn="1">
          <p15:clr>
            <a:srgbClr val="FBAE40"/>
          </p15:clr>
        </p15:guide>
        <p15:guide id="36" pos="10656" userDrawn="1">
          <p15:clr>
            <a:srgbClr val="FBAE40"/>
          </p15:clr>
        </p15:guide>
        <p15:guide id="37" pos="10936" userDrawn="1">
          <p15:clr>
            <a:srgbClr val="FBAE40"/>
          </p15:clr>
        </p15:guide>
        <p15:guide id="38" orient="horz" pos="2963" userDrawn="1">
          <p15:clr>
            <a:srgbClr val="FBAE40"/>
          </p15:clr>
        </p15:guide>
        <p15:guide id="39" orient="horz" pos="2709" userDrawn="1">
          <p15:clr>
            <a:srgbClr val="FBAE40"/>
          </p15:clr>
        </p15:guide>
        <p15:guide id="40" orient="horz" pos="2451" userDrawn="1">
          <p15:clr>
            <a:srgbClr val="FBAE40"/>
          </p15:clr>
        </p15:guide>
        <p15:guide id="41" orient="horz" pos="2197" userDrawn="1">
          <p15:clr>
            <a:srgbClr val="FBAE40"/>
          </p15:clr>
        </p15:guide>
        <p15:guide id="42" orient="horz" pos="1939" userDrawn="1">
          <p15:clr>
            <a:srgbClr val="FBAE40"/>
          </p15:clr>
        </p15:guide>
        <p15:guide id="43" orient="horz" pos="1678" userDrawn="1">
          <p15:clr>
            <a:srgbClr val="FBAE40"/>
          </p15:clr>
        </p15:guide>
        <p15:guide id="44" orient="horz" pos="1420" userDrawn="1">
          <p15:clr>
            <a:srgbClr val="FBAE40"/>
          </p15:clr>
        </p15:guide>
        <p15:guide id="45" orient="horz" pos="1166" userDrawn="1">
          <p15:clr>
            <a:srgbClr val="FBAE40"/>
          </p15:clr>
        </p15:guide>
        <p15:guide id="46" orient="horz" pos="904" userDrawn="1">
          <p15:clr>
            <a:srgbClr val="FBAE40"/>
          </p15:clr>
        </p15:guide>
        <p15:guide id="47" orient="horz" pos="3228" userDrawn="1">
          <p15:clr>
            <a:srgbClr val="FBAE40"/>
          </p15:clr>
        </p15:guide>
        <p15:guide id="48" orient="horz" pos="3479" userDrawn="1">
          <p15:clr>
            <a:srgbClr val="FBAE40"/>
          </p15:clr>
        </p15:guide>
        <p15:guide id="49" orient="horz" pos="3744" userDrawn="1">
          <p15:clr>
            <a:srgbClr val="FBAE40"/>
          </p15:clr>
        </p15:guide>
        <p15:guide id="50" orient="horz" pos="3998" userDrawn="1">
          <p15:clr>
            <a:srgbClr val="FBAE40"/>
          </p15:clr>
        </p15:guide>
        <p15:guide id="51" orient="horz" pos="4259" userDrawn="1">
          <p15:clr>
            <a:srgbClr val="FBAE40"/>
          </p15:clr>
        </p15:guide>
        <p15:guide id="52" orient="horz" pos="4514" userDrawn="1">
          <p15:clr>
            <a:srgbClr val="FBAE40"/>
          </p15:clr>
        </p15:guide>
        <p15:guide id="53" orient="horz" pos="4772" userDrawn="1">
          <p15:clr>
            <a:srgbClr val="FBAE40"/>
          </p15:clr>
        </p15:guide>
        <p15:guide id="54" orient="horz" pos="5029" userDrawn="1">
          <p15:clr>
            <a:srgbClr val="FBAE40"/>
          </p15:clr>
        </p15:guide>
        <p15:guide id="55" orient="horz" pos="5287"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 DARK BLUE">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32831669-4334-472D-8DDF-7C942F584E8C}"/>
              </a:ext>
            </a:extLst>
          </p:cNvPr>
          <p:cNvSpPr/>
          <p:nvPr userDrawn="1"/>
        </p:nvSpPr>
        <p:spPr>
          <a:xfrm>
            <a:off x="457203" y="1125462"/>
            <a:ext cx="17372990" cy="6958164"/>
          </a:xfrm>
          <a:custGeom>
            <a:avLst/>
            <a:gdLst/>
            <a:ahLst/>
            <a:cxnLst/>
            <a:rect l="l" t="t" r="r" b="b"/>
            <a:pathLst>
              <a:path w="16577944" h="8389620">
                <a:moveTo>
                  <a:pt x="0" y="8389063"/>
                </a:moveTo>
                <a:lnTo>
                  <a:pt x="16577715" y="8389063"/>
                </a:lnTo>
                <a:lnTo>
                  <a:pt x="16577715" y="0"/>
                </a:lnTo>
                <a:lnTo>
                  <a:pt x="0" y="0"/>
                </a:lnTo>
                <a:lnTo>
                  <a:pt x="0" y="8389063"/>
                </a:lnTo>
                <a:close/>
              </a:path>
            </a:pathLst>
          </a:custGeom>
          <a:solidFill>
            <a:srgbClr val="111E39"/>
          </a:solidFill>
        </p:spPr>
        <p:txBody>
          <a:bodyPr wrap="square" lIns="0" tIns="0" rIns="0" bIns="0" rtlCol="0"/>
          <a:lstStyle/>
          <a:p>
            <a:endParaRPr sz="1778" b="0" i="0">
              <a:latin typeface="Segoe UI Light" panose="020B0502040204020203" pitchFamily="34" charset="0"/>
            </a:endParaRPr>
          </a:p>
        </p:txBody>
      </p:sp>
      <p:sp>
        <p:nvSpPr>
          <p:cNvPr id="15" name="Title 1">
            <a:extLst>
              <a:ext uri="{FF2B5EF4-FFF2-40B4-BE49-F238E27FC236}">
                <a16:creationId xmlns:a16="http://schemas.microsoft.com/office/drawing/2014/main" id="{9527FD5A-FEF3-1942-B7A5-04DBF33E7CBA}"/>
              </a:ext>
            </a:extLst>
          </p:cNvPr>
          <p:cNvSpPr>
            <a:spLocks noGrp="1"/>
          </p:cNvSpPr>
          <p:nvPr>
            <p:ph type="title" hasCustomPrompt="1"/>
          </p:nvPr>
        </p:nvSpPr>
        <p:spPr>
          <a:xfrm>
            <a:off x="914400" y="4046955"/>
            <a:ext cx="16446500" cy="1115178"/>
          </a:xfrm>
          <a:prstGeom prst="rect">
            <a:avLst/>
          </a:prstGeom>
        </p:spPr>
        <p:txBody>
          <a:bodyPr wrap="square" anchor="b">
            <a:spAutoFit/>
          </a:bodyPr>
          <a:lstStyle>
            <a:lvl1pPr algn="ctr">
              <a:defRPr sz="7384">
                <a:solidFill>
                  <a:schemeClr val="bg1"/>
                </a:solidFill>
              </a:defRPr>
            </a:lvl1pPr>
          </a:lstStyle>
          <a:p>
            <a:r>
              <a:rPr lang="en-US"/>
              <a:t>THANK YOU!</a:t>
            </a:r>
          </a:p>
        </p:txBody>
      </p:sp>
      <p:sp>
        <p:nvSpPr>
          <p:cNvPr id="6" name="Freeform: Shape 20">
            <a:extLst>
              <a:ext uri="{FF2B5EF4-FFF2-40B4-BE49-F238E27FC236}">
                <a16:creationId xmlns:a16="http://schemas.microsoft.com/office/drawing/2014/main" id="{F34D1BFF-FFEB-4A66-92F9-7AB49B7BE651}"/>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98476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userDrawn="1">
          <p15:clr>
            <a:srgbClr val="FBAE40"/>
          </p15:clr>
        </p15:guide>
        <p15:guide id="2" pos="5472" userDrawn="1">
          <p15:clr>
            <a:srgbClr val="FBAE40"/>
          </p15:clr>
        </p15:guide>
        <p15:guide id="3" pos="5184" userDrawn="1">
          <p15:clr>
            <a:srgbClr val="FBAE40"/>
          </p15:clr>
        </p15:guide>
        <p15:guide id="4" pos="4896" userDrawn="1">
          <p15:clr>
            <a:srgbClr val="FBAE40"/>
          </p15:clr>
        </p15:guide>
        <p15:guide id="5" pos="4608" userDrawn="1">
          <p15:clr>
            <a:srgbClr val="FBAE40"/>
          </p15:clr>
        </p15:guide>
        <p15:guide id="6" pos="4320" userDrawn="1">
          <p15:clr>
            <a:srgbClr val="FBAE40"/>
          </p15:clr>
        </p15:guide>
        <p15:guide id="7" pos="4032" userDrawn="1">
          <p15:clr>
            <a:srgbClr val="FBAE40"/>
          </p15:clr>
        </p15:guide>
        <p15:guide id="8" pos="3744" userDrawn="1">
          <p15:clr>
            <a:srgbClr val="FBAE40"/>
          </p15:clr>
        </p15:guide>
        <p15:guide id="9" pos="3480" userDrawn="1">
          <p15:clr>
            <a:srgbClr val="FBAE40"/>
          </p15:clr>
        </p15:guide>
        <p15:guide id="10" pos="3172" userDrawn="1">
          <p15:clr>
            <a:srgbClr val="FBAE40"/>
          </p15:clr>
        </p15:guide>
        <p15:guide id="11" pos="2868" userDrawn="1">
          <p15:clr>
            <a:srgbClr val="FBAE40"/>
          </p15:clr>
        </p15:guide>
        <p15:guide id="12" pos="2592" userDrawn="1">
          <p15:clr>
            <a:srgbClr val="FBAE40"/>
          </p15:clr>
        </p15:guide>
        <p15:guide id="13" pos="2304" userDrawn="1">
          <p15:clr>
            <a:srgbClr val="FBAE40"/>
          </p15:clr>
        </p15:guide>
        <p15:guide id="14" pos="2016" userDrawn="1">
          <p15:clr>
            <a:srgbClr val="FBAE40"/>
          </p15:clr>
        </p15:guide>
        <p15:guide id="15" pos="1728" userDrawn="1">
          <p15:clr>
            <a:srgbClr val="FBAE40"/>
          </p15:clr>
        </p15:guide>
        <p15:guide id="16" pos="1436" userDrawn="1">
          <p15:clr>
            <a:srgbClr val="FBAE40"/>
          </p15:clr>
        </p15:guide>
        <p15:guide id="17" pos="1152" userDrawn="1">
          <p15:clr>
            <a:srgbClr val="FBAE40"/>
          </p15:clr>
        </p15:guide>
        <p15:guide id="18" pos="864" userDrawn="1">
          <p15:clr>
            <a:srgbClr val="FBAE40"/>
          </p15:clr>
        </p15:guide>
        <p15:guide id="19" pos="576" userDrawn="1">
          <p15:clr>
            <a:srgbClr val="FBAE40"/>
          </p15:clr>
        </p15:guide>
        <p15:guide id="20" pos="6048" userDrawn="1">
          <p15:clr>
            <a:srgbClr val="FBAE40"/>
          </p15:clr>
        </p15:guide>
        <p15:guide id="21" pos="6336" userDrawn="1">
          <p15:clr>
            <a:srgbClr val="FBAE40"/>
          </p15:clr>
        </p15:guide>
        <p15:guide id="22" pos="6624" userDrawn="1">
          <p15:clr>
            <a:srgbClr val="FBAE40"/>
          </p15:clr>
        </p15:guide>
        <p15:guide id="23" pos="6912" userDrawn="1">
          <p15:clr>
            <a:srgbClr val="FBAE40"/>
          </p15:clr>
        </p15:guide>
        <p15:guide id="24" pos="7200" userDrawn="1">
          <p15:clr>
            <a:srgbClr val="FBAE40"/>
          </p15:clr>
        </p15:guide>
        <p15:guide id="25" pos="7484" userDrawn="1">
          <p15:clr>
            <a:srgbClr val="FBAE40"/>
          </p15:clr>
        </p15:guide>
        <p15:guide id="26" pos="7772" userDrawn="1">
          <p15:clr>
            <a:srgbClr val="FBAE40"/>
          </p15:clr>
        </p15:guide>
        <p15:guide id="27" pos="8060" userDrawn="1">
          <p15:clr>
            <a:srgbClr val="FBAE40"/>
          </p15:clr>
        </p15:guide>
        <p15:guide id="28" pos="8348" userDrawn="1">
          <p15:clr>
            <a:srgbClr val="FBAE40"/>
          </p15:clr>
        </p15:guide>
        <p15:guide id="29" pos="8640" userDrawn="1">
          <p15:clr>
            <a:srgbClr val="FBAE40"/>
          </p15:clr>
        </p15:guide>
        <p15:guide id="30" pos="8924" userDrawn="1">
          <p15:clr>
            <a:srgbClr val="FBAE40"/>
          </p15:clr>
        </p15:guide>
        <p15:guide id="31" pos="9212" userDrawn="1">
          <p15:clr>
            <a:srgbClr val="FBAE40"/>
          </p15:clr>
        </p15:guide>
        <p15:guide id="32" pos="9500" userDrawn="1">
          <p15:clr>
            <a:srgbClr val="FBAE40"/>
          </p15:clr>
        </p15:guide>
        <p15:guide id="33" pos="9788" userDrawn="1">
          <p15:clr>
            <a:srgbClr val="FBAE40"/>
          </p15:clr>
        </p15:guide>
        <p15:guide id="34" pos="10080" userDrawn="1">
          <p15:clr>
            <a:srgbClr val="FBAE40"/>
          </p15:clr>
        </p15:guide>
        <p15:guide id="35" pos="10364" userDrawn="1">
          <p15:clr>
            <a:srgbClr val="FBAE40"/>
          </p15:clr>
        </p15:guide>
        <p15:guide id="36" pos="10656" userDrawn="1">
          <p15:clr>
            <a:srgbClr val="FBAE40"/>
          </p15:clr>
        </p15:guide>
        <p15:guide id="37" pos="10936" userDrawn="1">
          <p15:clr>
            <a:srgbClr val="FBAE40"/>
          </p15:clr>
        </p15:guide>
        <p15:guide id="38" orient="horz" pos="2963" userDrawn="1">
          <p15:clr>
            <a:srgbClr val="FBAE40"/>
          </p15:clr>
        </p15:guide>
        <p15:guide id="39" orient="horz" pos="2709" userDrawn="1">
          <p15:clr>
            <a:srgbClr val="FBAE40"/>
          </p15:clr>
        </p15:guide>
        <p15:guide id="40" orient="horz" pos="2451" userDrawn="1">
          <p15:clr>
            <a:srgbClr val="FBAE40"/>
          </p15:clr>
        </p15:guide>
        <p15:guide id="41" orient="horz" pos="2197" userDrawn="1">
          <p15:clr>
            <a:srgbClr val="FBAE40"/>
          </p15:clr>
        </p15:guide>
        <p15:guide id="42" orient="horz" pos="1939" userDrawn="1">
          <p15:clr>
            <a:srgbClr val="FBAE40"/>
          </p15:clr>
        </p15:guide>
        <p15:guide id="43" orient="horz" pos="1678" userDrawn="1">
          <p15:clr>
            <a:srgbClr val="FBAE40"/>
          </p15:clr>
        </p15:guide>
        <p15:guide id="44" orient="horz" pos="1420" userDrawn="1">
          <p15:clr>
            <a:srgbClr val="FBAE40"/>
          </p15:clr>
        </p15:guide>
        <p15:guide id="45" orient="horz" pos="1166" userDrawn="1">
          <p15:clr>
            <a:srgbClr val="FBAE40"/>
          </p15:clr>
        </p15:guide>
        <p15:guide id="46" orient="horz" pos="904" userDrawn="1">
          <p15:clr>
            <a:srgbClr val="FBAE40"/>
          </p15:clr>
        </p15:guide>
        <p15:guide id="47" orient="horz" pos="3228" userDrawn="1">
          <p15:clr>
            <a:srgbClr val="FBAE40"/>
          </p15:clr>
        </p15:guide>
        <p15:guide id="48" orient="horz" pos="3479" userDrawn="1">
          <p15:clr>
            <a:srgbClr val="FBAE40"/>
          </p15:clr>
        </p15:guide>
        <p15:guide id="49" orient="horz" pos="3744" userDrawn="1">
          <p15:clr>
            <a:srgbClr val="FBAE40"/>
          </p15:clr>
        </p15:guide>
        <p15:guide id="50" orient="horz" pos="3998" userDrawn="1">
          <p15:clr>
            <a:srgbClr val="FBAE40"/>
          </p15:clr>
        </p15:guide>
        <p15:guide id="51" orient="horz" pos="4259" userDrawn="1">
          <p15:clr>
            <a:srgbClr val="FBAE40"/>
          </p15:clr>
        </p15:guide>
        <p15:guide id="52" orient="horz" pos="4514" userDrawn="1">
          <p15:clr>
            <a:srgbClr val="FBAE40"/>
          </p15:clr>
        </p15:guide>
        <p15:guide id="53" orient="horz" pos="4772" userDrawn="1">
          <p15:clr>
            <a:srgbClr val="FBAE40"/>
          </p15:clr>
        </p15:guide>
        <p15:guide id="54" orient="horz" pos="5029" userDrawn="1">
          <p15:clr>
            <a:srgbClr val="FBAE40"/>
          </p15:clr>
        </p15:guide>
        <p15:guide id="55" orient="horz" pos="5287"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END SLIDE - TK AND TT LOGOS - TK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5010C68-0672-C5FB-3B1C-94B436E02169}"/>
              </a:ext>
            </a:extLst>
          </p:cNvPr>
          <p:cNvGrpSpPr/>
          <p:nvPr userDrawn="1"/>
        </p:nvGrpSpPr>
        <p:grpSpPr>
          <a:xfrm>
            <a:off x="4183405" y="4115124"/>
            <a:ext cx="9921194" cy="978840"/>
            <a:chOff x="2339280" y="2346944"/>
            <a:chExt cx="4557106" cy="449611"/>
          </a:xfrm>
        </p:grpSpPr>
        <p:pic>
          <p:nvPicPr>
            <p:cNvPr id="3" name="Picture 2">
              <a:extLst>
                <a:ext uri="{FF2B5EF4-FFF2-40B4-BE49-F238E27FC236}">
                  <a16:creationId xmlns:a16="http://schemas.microsoft.com/office/drawing/2014/main" id="{BA99BDFC-9521-B827-AA89-A4B001FDA9A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39280" y="2346944"/>
              <a:ext cx="3179392" cy="449611"/>
            </a:xfrm>
            <a:prstGeom prst="rect">
              <a:avLst/>
            </a:prstGeom>
          </p:spPr>
        </p:pic>
        <p:pic>
          <p:nvPicPr>
            <p:cNvPr id="4" name="Picture 3">
              <a:extLst>
                <a:ext uri="{FF2B5EF4-FFF2-40B4-BE49-F238E27FC236}">
                  <a16:creationId xmlns:a16="http://schemas.microsoft.com/office/drawing/2014/main" id="{D1ACD946-1522-504C-8F6B-24A55791C1C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864143" y="2390289"/>
              <a:ext cx="1032243" cy="359442"/>
            </a:xfrm>
            <a:prstGeom prst="rect">
              <a:avLst/>
            </a:prstGeom>
          </p:spPr>
        </p:pic>
      </p:grpSp>
      <p:sp>
        <p:nvSpPr>
          <p:cNvPr id="5" name="Freeform: Shape 20">
            <a:extLst>
              <a:ext uri="{FF2B5EF4-FFF2-40B4-BE49-F238E27FC236}">
                <a16:creationId xmlns:a16="http://schemas.microsoft.com/office/drawing/2014/main" id="{DE6A460E-2985-B5C1-CA4B-9907BDDF4E79}"/>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01586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END SLIDE - TK AND TT LOGO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5010C68-0672-C5FB-3B1C-94B436E02169}"/>
              </a:ext>
            </a:extLst>
          </p:cNvPr>
          <p:cNvGrpSpPr/>
          <p:nvPr userDrawn="1"/>
        </p:nvGrpSpPr>
        <p:grpSpPr>
          <a:xfrm>
            <a:off x="4183405" y="4115124"/>
            <a:ext cx="9921194" cy="978840"/>
            <a:chOff x="2339280" y="2346944"/>
            <a:chExt cx="4557106" cy="449611"/>
          </a:xfrm>
        </p:grpSpPr>
        <p:pic>
          <p:nvPicPr>
            <p:cNvPr id="3" name="Picture 2">
              <a:extLst>
                <a:ext uri="{FF2B5EF4-FFF2-40B4-BE49-F238E27FC236}">
                  <a16:creationId xmlns:a16="http://schemas.microsoft.com/office/drawing/2014/main" id="{BA99BDFC-9521-B827-AA89-A4B001FDA9A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39280" y="2346944"/>
              <a:ext cx="3179392" cy="449611"/>
            </a:xfrm>
            <a:prstGeom prst="rect">
              <a:avLst/>
            </a:prstGeom>
          </p:spPr>
        </p:pic>
        <p:pic>
          <p:nvPicPr>
            <p:cNvPr id="4" name="Picture 3">
              <a:extLst>
                <a:ext uri="{FF2B5EF4-FFF2-40B4-BE49-F238E27FC236}">
                  <a16:creationId xmlns:a16="http://schemas.microsoft.com/office/drawing/2014/main" id="{D1ACD946-1522-504C-8F6B-24A55791C1C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864143" y="2390289"/>
              <a:ext cx="1032243" cy="359442"/>
            </a:xfrm>
            <a:prstGeom prst="rect">
              <a:avLst/>
            </a:prstGeom>
          </p:spPr>
        </p:pic>
      </p:grpSp>
      <p:sp>
        <p:nvSpPr>
          <p:cNvPr id="5" name="Freeform: Shape 20">
            <a:extLst>
              <a:ext uri="{FF2B5EF4-FFF2-40B4-BE49-F238E27FC236}">
                <a16:creationId xmlns:a16="http://schemas.microsoft.com/office/drawing/2014/main" id="{DE6A460E-2985-B5C1-CA4B-9907BDDF4E79}"/>
              </a:ext>
            </a:extLst>
          </p:cNvPr>
          <p:cNvSpPr>
            <a:spLocks/>
          </p:cNvSpPr>
          <p:nvPr userDrawn="1"/>
        </p:nvSpPr>
        <p:spPr>
          <a:xfrm>
            <a:off x="0" y="9109673"/>
            <a:ext cx="18288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38304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NTENT - TK BLUE RIGHT">
    <p:spTree>
      <p:nvGrpSpPr>
        <p:cNvPr id="1" name=""/>
        <p:cNvGrpSpPr/>
        <p:nvPr/>
      </p:nvGrpSpPr>
      <p:grpSpPr>
        <a:xfrm>
          <a:off x="0" y="0"/>
          <a:ext cx="0" cy="0"/>
          <a:chOff x="0" y="0"/>
          <a:chExt cx="0" cy="0"/>
        </a:xfrm>
      </p:grpSpPr>
      <p:sp>
        <p:nvSpPr>
          <p:cNvPr id="5" name="Freeform: Shape 20">
            <a:extLst>
              <a:ext uri="{FF2B5EF4-FFF2-40B4-BE49-F238E27FC236}">
                <a16:creationId xmlns:a16="http://schemas.microsoft.com/office/drawing/2014/main" id="{D46512EE-AADC-4638-BB3B-3A9F68C644F5}"/>
              </a:ext>
            </a:extLst>
          </p:cNvPr>
          <p:cNvSpPr>
            <a:spLocks/>
          </p:cNvSpPr>
          <p:nvPr userDrawn="1"/>
        </p:nvSpPr>
        <p:spPr>
          <a:xfrm rot="5400000">
            <a:off x="13641704" y="4532542"/>
            <a:ext cx="9209084" cy="144000"/>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Footer Placeholder 1">
            <a:extLst>
              <a:ext uri="{FF2B5EF4-FFF2-40B4-BE49-F238E27FC236}">
                <a16:creationId xmlns:a16="http://schemas.microsoft.com/office/drawing/2014/main" id="{B573659C-0908-4373-B02A-202ABD20C6DC}"/>
              </a:ext>
            </a:extLst>
          </p:cNvPr>
          <p:cNvSpPr>
            <a:spLocks noGrp="1"/>
          </p:cNvSpPr>
          <p:nvPr>
            <p:ph type="ftr" sz="quarter" idx="11"/>
          </p:nvPr>
        </p:nvSpPr>
        <p:spPr/>
        <p:txBody>
          <a:bodyPr/>
          <a:lstStyle/>
          <a:p>
            <a:r>
              <a:rPr lang="en-BE"/>
              <a:t>Thermo King</a:t>
            </a:r>
            <a:r>
              <a:rPr lang="en-BE">
                <a:solidFill>
                  <a:schemeClr val="accent1"/>
                </a:solidFill>
              </a:rPr>
              <a:t> I </a:t>
            </a:r>
            <a:r>
              <a:rPr lang="en-BE"/>
              <a:t>2023</a:t>
            </a:r>
          </a:p>
        </p:txBody>
      </p:sp>
      <p:sp>
        <p:nvSpPr>
          <p:cNvPr id="4" name="Slide Number Placeholder 3">
            <a:extLst>
              <a:ext uri="{FF2B5EF4-FFF2-40B4-BE49-F238E27FC236}">
                <a16:creationId xmlns:a16="http://schemas.microsoft.com/office/drawing/2014/main" id="{8D7330F7-A885-4F90-A867-2B8E057C5F1E}"/>
              </a:ext>
            </a:extLst>
          </p:cNvPr>
          <p:cNvSpPr>
            <a:spLocks noGrp="1"/>
          </p:cNvSpPr>
          <p:nvPr>
            <p:ph type="sldNum" sz="quarter" idx="12"/>
          </p:nvPr>
        </p:nvSpPr>
        <p:spPr/>
        <p:txBody>
          <a:bodyPr/>
          <a:lstStyle/>
          <a:p>
            <a:fld id="{B5D8C65D-F6DE-4387-A1A9-A2A5363947A2}" type="slidenum">
              <a:rPr lang="en-BE" smtClean="0"/>
              <a:pPr/>
              <a:t>‹#›</a:t>
            </a:fld>
            <a:endParaRPr lang="en-BE"/>
          </a:p>
        </p:txBody>
      </p:sp>
      <p:sp>
        <p:nvSpPr>
          <p:cNvPr id="7" name="Rectangle 5">
            <a:extLst>
              <a:ext uri="{FF2B5EF4-FFF2-40B4-BE49-F238E27FC236}">
                <a16:creationId xmlns:a16="http://schemas.microsoft.com/office/drawing/2014/main" id="{3588ABD1-B219-56CF-F43E-4AFA431B1E57}"/>
              </a:ext>
            </a:extLst>
          </p:cNvPr>
          <p:cNvSpPr/>
          <p:nvPr userDrawn="1"/>
        </p:nvSpPr>
        <p:spPr>
          <a:xfrm>
            <a:off x="933450" y="1257998"/>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8" name="Text Placeholder 10">
            <a:extLst>
              <a:ext uri="{FF2B5EF4-FFF2-40B4-BE49-F238E27FC236}">
                <a16:creationId xmlns:a16="http://schemas.microsoft.com/office/drawing/2014/main" id="{485DED79-EF6E-7391-236F-B753F3B854E5}"/>
              </a:ext>
            </a:extLst>
          </p:cNvPr>
          <p:cNvSpPr>
            <a:spLocks noGrp="1"/>
          </p:cNvSpPr>
          <p:nvPr>
            <p:ph type="body" sz="quarter" idx="13" hasCustomPrompt="1"/>
          </p:nvPr>
        </p:nvSpPr>
        <p:spPr>
          <a:xfrm>
            <a:off x="933449" y="1484446"/>
            <a:ext cx="16889361" cy="480131"/>
          </a:xfrm>
          <a:prstGeom prst="rect">
            <a:avLst/>
          </a:prstGeom>
        </p:spPr>
        <p:txBody>
          <a:bodyPr wrap="none" lIns="0">
            <a:noAutofit/>
          </a:bodyPr>
          <a:lstStyle>
            <a:lvl1pPr>
              <a:defRPr>
                <a:solidFill>
                  <a:srgbClr val="0090D2"/>
                </a:solidFill>
              </a:defRPr>
            </a:lvl1pPr>
          </a:lstStyle>
          <a:p>
            <a:pPr lvl="0"/>
            <a:r>
              <a:rPr lang="en-GB"/>
              <a:t>CLICK TO EDIT MASTER TEXT STYLES</a:t>
            </a:r>
            <a:endParaRPr lang="en-US"/>
          </a:p>
        </p:txBody>
      </p:sp>
      <p:sp>
        <p:nvSpPr>
          <p:cNvPr id="10" name="Title 1">
            <a:extLst>
              <a:ext uri="{FF2B5EF4-FFF2-40B4-BE49-F238E27FC236}">
                <a16:creationId xmlns:a16="http://schemas.microsoft.com/office/drawing/2014/main" id="{C6300A47-8B45-3BB8-8277-702AE0431028}"/>
              </a:ext>
            </a:extLst>
          </p:cNvPr>
          <p:cNvSpPr>
            <a:spLocks noGrp="1"/>
          </p:cNvSpPr>
          <p:nvPr>
            <p:ph type="title" hasCustomPrompt="1"/>
          </p:nvPr>
        </p:nvSpPr>
        <p:spPr>
          <a:xfrm>
            <a:off x="933450" y="540415"/>
            <a:ext cx="12307062" cy="586957"/>
          </a:xfrm>
          <a:prstGeom prst="rect">
            <a:avLst/>
          </a:prstGeom>
          <a:noFill/>
        </p:spPr>
        <p:txBody>
          <a:bodyPr wrap="square" lIns="0" tIns="46800" rIns="90000" bIns="4680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a:solidFill>
                  <a:srgbClr val="000000"/>
                </a:solidFill>
              </a:defRPr>
            </a:lvl1pPr>
          </a:lstStyle>
          <a:p>
            <a:r>
              <a:rPr kumimoji="0" lang="en-GB" sz="3200" b="1" i="0" u="none" strike="noStrike" kern="1200" cap="none" spc="0" normalizeH="0" baseline="0" noProof="0">
                <a:ln>
                  <a:noFill/>
                </a:ln>
                <a:solidFill>
                  <a:srgbClr val="000000"/>
                </a:solidFill>
                <a:effectLst/>
                <a:uLnTx/>
                <a:uFillTx/>
                <a:latin typeface="Segoe UI Semibold" panose="020B0702040204020203" pitchFamily="34" charset="0"/>
                <a:ea typeface="+mj-ea"/>
                <a:cs typeface="Segoe UI Semibold" panose="020B0702040204020203" pitchFamily="34" charset="0"/>
              </a:rPr>
              <a:t>Click to edit Master title style</a:t>
            </a:r>
            <a:endParaRPr lang="en-US"/>
          </a:p>
        </p:txBody>
      </p:sp>
      <p:sp>
        <p:nvSpPr>
          <p:cNvPr id="11" name="Text Placeholder 8">
            <a:extLst>
              <a:ext uri="{FF2B5EF4-FFF2-40B4-BE49-F238E27FC236}">
                <a16:creationId xmlns:a16="http://schemas.microsoft.com/office/drawing/2014/main" id="{30E90ECE-62AB-BC3D-603A-13F254D761D9}"/>
              </a:ext>
            </a:extLst>
          </p:cNvPr>
          <p:cNvSpPr>
            <a:spLocks noGrp="1"/>
          </p:cNvSpPr>
          <p:nvPr>
            <p:ph type="body" sz="quarter" idx="17"/>
          </p:nvPr>
        </p:nvSpPr>
        <p:spPr>
          <a:xfrm>
            <a:off x="933449" y="2109169"/>
            <a:ext cx="16889361" cy="6093628"/>
          </a:xfrm>
        </p:spPr>
        <p:txBody>
          <a:bodyPr/>
          <a:lstStyle>
            <a:lvl1pPr marL="457200" indent="-457200">
              <a:buFont typeface="System Font Regular"/>
              <a:buChar char="—"/>
              <a:defRPr/>
            </a:lvl1pPr>
            <a:lvl2pPr marL="1071128" indent="-457200">
              <a:buFont typeface="Wingdings" pitchFamily="2" charset="2"/>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1777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01">
          <p15:clr>
            <a:srgbClr val="FBAE40"/>
          </p15:clr>
        </p15:guide>
        <p15:guide id="2" pos="589">
          <p15:clr>
            <a:srgbClr val="FBAE40"/>
          </p15:clr>
        </p15:guide>
        <p15:guide id="3" pos="10932">
          <p15:clr>
            <a:srgbClr val="FBAE40"/>
          </p15:clr>
        </p15:guide>
        <p15:guide id="4" pos="57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C63433D-A923-B102-F240-00C4A19F1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471114"/>
            <a:ext cx="3098007" cy="37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A3C3374C-5BA9-9F50-AFC3-1ED9B307B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6" y="7893809"/>
            <a:ext cx="1585913" cy="49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491282" y="3712815"/>
            <a:ext cx="13716000" cy="703970"/>
          </a:xfrm>
          <a:prstGeom prst="rect">
            <a:avLst/>
          </a:prstGeom>
        </p:spPr>
        <p:txBody>
          <a:bodyPr anchor="t">
            <a:normAutofit/>
          </a:bodyPr>
          <a:lstStyle>
            <a:lvl1pPr>
              <a:defRPr lang="en-US" sz="4028" dirty="0">
                <a:latin typeface="Arial" panose="020B0604020202020204" pitchFamily="34" charset="0"/>
                <a:ea typeface="Verdana" panose="020B0604030504040204" pitchFamily="34" charset="0"/>
                <a:cs typeface="Arial" panose="020B0604020202020204" pitchFamily="34" charset="0"/>
              </a:defRPr>
            </a:lvl1pPr>
          </a:lstStyle>
          <a:p>
            <a:pPr lvl="0"/>
            <a:r>
              <a:rPr lang="en-US"/>
              <a:t>Click to edit Master subtitle style</a:t>
            </a:r>
            <a:endParaRPr lang="en-US" dirty="0"/>
          </a:p>
        </p:txBody>
      </p:sp>
      <p:sp>
        <p:nvSpPr>
          <p:cNvPr id="14" name="Text Placeholder 13"/>
          <p:cNvSpPr>
            <a:spLocks noGrp="1"/>
          </p:cNvSpPr>
          <p:nvPr>
            <p:ph type="body" sz="quarter" idx="10"/>
          </p:nvPr>
        </p:nvSpPr>
        <p:spPr>
          <a:xfrm>
            <a:off x="490538" y="4416952"/>
            <a:ext cx="4219575" cy="494562"/>
          </a:xfrm>
          <a:prstGeom prst="rect">
            <a:avLst/>
          </a:prstGeom>
          <a:noFill/>
          <a:ln>
            <a:noFill/>
          </a:ln>
          <a:effectLst/>
        </p:spPr>
        <p:txBody>
          <a:bodyPr anchor="t"/>
          <a:lstStyle>
            <a:lvl1pPr>
              <a:defRPr lang="en-US" sz="1611" b="1" dirty="0">
                <a:latin typeface="Arial" panose="020B0604020202020204" pitchFamily="34" charset="0"/>
                <a:ea typeface="Verdana" panose="020B0604030504040204" pitchFamily="34" charset="0"/>
                <a:cs typeface="Arial" panose="020B0604020202020204" pitchFamily="34" charset="0"/>
              </a:defRPr>
            </a:lvl1pPr>
          </a:lstStyle>
          <a:p>
            <a:pPr lvl="0"/>
            <a:r>
              <a:rPr lang="en-US"/>
              <a:t>Click to edit Master text styles</a:t>
            </a:r>
          </a:p>
        </p:txBody>
      </p:sp>
      <p:sp>
        <p:nvSpPr>
          <p:cNvPr id="4" name="Title 3"/>
          <p:cNvSpPr>
            <a:spLocks noGrp="1"/>
          </p:cNvSpPr>
          <p:nvPr>
            <p:ph type="title"/>
          </p:nvPr>
        </p:nvSpPr>
        <p:spPr>
          <a:xfrm>
            <a:off x="491282" y="2796991"/>
            <a:ext cx="16892397" cy="949581"/>
          </a:xfrm>
        </p:spPr>
        <p:txBody>
          <a:bodyPr rtlCol="0">
            <a:noAutofit/>
          </a:bodyPr>
          <a:lstStyle>
            <a:lvl1pPr>
              <a:defRPr lang="en-US" sz="6043">
                <a:solidFill>
                  <a:srgbClr val="009CDA"/>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16144490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a:t>Click to edit Master title style</a:t>
            </a:r>
            <a:endParaRPr lang="en-US" dirty="0"/>
          </a:p>
        </p:txBody>
      </p:sp>
      <p:sp>
        <p:nvSpPr>
          <p:cNvPr id="13" name="Content Placeholder 12"/>
          <p:cNvSpPr>
            <a:spLocks noGrp="1"/>
          </p:cNvSpPr>
          <p:nvPr>
            <p:ph sz="quarter" idx="10"/>
          </p:nvPr>
        </p:nvSpPr>
        <p:spPr>
          <a:xfrm>
            <a:off x="531210" y="1756549"/>
            <a:ext cx="16892397" cy="5369837"/>
          </a:xfrm>
          <a:prstGeom prst="rect">
            <a:avLst/>
          </a:prstGeom>
        </p:spPr>
        <p:txBody>
          <a:bodyPr/>
          <a:lstStyle>
            <a:lvl1pPr marL="460446" indent="-460446">
              <a:buClr>
                <a:srgbClr val="0092D5"/>
              </a:buClr>
              <a:buFont typeface="Arial" panose="020B0604020202020204" pitchFamily="34" charset="0"/>
              <a:buChar char="•"/>
              <a:defRPr sz="2686"/>
            </a:lvl1pPr>
            <a:lvl2pPr marL="859499" indent="-429750">
              <a:spcBef>
                <a:spcPts val="806"/>
              </a:spcBef>
              <a:buClr>
                <a:srgbClr val="0092D5"/>
              </a:buClr>
              <a:buFont typeface="System Font Regular"/>
              <a:buChar char="–"/>
              <a:defRPr sz="2686"/>
            </a:lvl2pPr>
            <a:lvl3pPr marL="1289249" indent="-429750">
              <a:spcBef>
                <a:spcPts val="403"/>
              </a:spcBef>
              <a:buClr>
                <a:srgbClr val="0092D5"/>
              </a:buClr>
              <a:buFont typeface="System Font Regular"/>
              <a:buChar char="–"/>
              <a:defRPr sz="2686"/>
            </a:lvl3pPr>
            <a:lvl4pPr marL="1841784" indent="0">
              <a:buNone/>
              <a:defRPr sz="2686"/>
            </a:lvl4pPr>
            <a:lvl5pPr marL="2455713" indent="0">
              <a:buNone/>
              <a:defRPr sz="2686"/>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765853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542E404-6BFC-8E19-6E66-6D62B2E0C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8411820"/>
            <a:ext cx="3098007" cy="37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47775" y="2295878"/>
            <a:ext cx="15773400" cy="3830724"/>
          </a:xfrm>
          <a:prstGeom prst="rect">
            <a:avLst/>
          </a:prstGeom>
        </p:spPr>
        <p:txBody>
          <a:bodyPr/>
          <a:lstStyle>
            <a:lvl1pPr>
              <a:defRPr sz="8057"/>
            </a:lvl1pPr>
          </a:lstStyle>
          <a:p>
            <a:r>
              <a:rPr lang="en-US"/>
              <a:t>Click to edit Master title style</a:t>
            </a:r>
            <a:endParaRPr lang="en-US" dirty="0"/>
          </a:p>
        </p:txBody>
      </p:sp>
      <p:sp>
        <p:nvSpPr>
          <p:cNvPr id="3" name="Text Placeholder 2"/>
          <p:cNvSpPr>
            <a:spLocks noGrp="1"/>
          </p:cNvSpPr>
          <p:nvPr>
            <p:ph type="body" idx="1"/>
          </p:nvPr>
        </p:nvSpPr>
        <p:spPr>
          <a:xfrm>
            <a:off x="1247775" y="6162843"/>
            <a:ext cx="15773400" cy="2014487"/>
          </a:xfrm>
          <a:prstGeom prst="rect">
            <a:avLst/>
          </a:prstGeom>
        </p:spPr>
        <p:txBody>
          <a:bodyPr/>
          <a:lstStyle>
            <a:lvl1pPr marL="0" indent="0">
              <a:buNone/>
              <a:defRPr sz="3223">
                <a:solidFill>
                  <a:schemeClr val="tx1"/>
                </a:solidFill>
              </a:defRPr>
            </a:lvl1pPr>
            <a:lvl2pPr marL="613928" indent="0">
              <a:buNone/>
              <a:defRPr sz="2686">
                <a:solidFill>
                  <a:schemeClr val="tx1">
                    <a:tint val="75000"/>
                  </a:schemeClr>
                </a:solidFill>
              </a:defRPr>
            </a:lvl2pPr>
            <a:lvl3pPr marL="1227856" indent="0">
              <a:buNone/>
              <a:defRPr sz="2417">
                <a:solidFill>
                  <a:schemeClr val="tx1">
                    <a:tint val="75000"/>
                  </a:schemeClr>
                </a:solidFill>
              </a:defRPr>
            </a:lvl3pPr>
            <a:lvl4pPr marL="1841784" indent="0">
              <a:buNone/>
              <a:defRPr sz="2148">
                <a:solidFill>
                  <a:schemeClr val="tx1">
                    <a:tint val="75000"/>
                  </a:schemeClr>
                </a:solidFill>
              </a:defRPr>
            </a:lvl4pPr>
            <a:lvl5pPr marL="2455713" indent="0">
              <a:buNone/>
              <a:defRPr sz="2148">
                <a:solidFill>
                  <a:schemeClr val="tx1">
                    <a:tint val="75000"/>
                  </a:schemeClr>
                </a:solidFill>
              </a:defRPr>
            </a:lvl5pPr>
            <a:lvl6pPr marL="3069641" indent="0">
              <a:buNone/>
              <a:defRPr sz="2148">
                <a:solidFill>
                  <a:schemeClr val="tx1">
                    <a:tint val="75000"/>
                  </a:schemeClr>
                </a:solidFill>
              </a:defRPr>
            </a:lvl6pPr>
            <a:lvl7pPr marL="3683569" indent="0">
              <a:buNone/>
              <a:defRPr sz="2148">
                <a:solidFill>
                  <a:schemeClr val="tx1">
                    <a:tint val="75000"/>
                  </a:schemeClr>
                </a:solidFill>
              </a:defRPr>
            </a:lvl7pPr>
            <a:lvl8pPr marL="4297497" indent="0">
              <a:buNone/>
              <a:defRPr sz="2148">
                <a:solidFill>
                  <a:schemeClr val="tx1">
                    <a:tint val="75000"/>
                  </a:schemeClr>
                </a:solidFill>
              </a:defRPr>
            </a:lvl8pPr>
            <a:lvl9pPr marL="4911425" indent="0">
              <a:buNone/>
              <a:defRPr sz="2148">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763593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RED">
    <p:bg>
      <p:bgPr>
        <a:solidFill>
          <a:schemeClr val="tx2"/>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0773791-7217-06E7-FBC9-7D40ABF09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8411820"/>
            <a:ext cx="3098007" cy="37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47775" y="2295878"/>
            <a:ext cx="15773400" cy="3830724"/>
          </a:xfrm>
          <a:prstGeom prst="rect">
            <a:avLst/>
          </a:prstGeom>
        </p:spPr>
        <p:txBody>
          <a:bodyPr/>
          <a:lstStyle>
            <a:lvl1pPr>
              <a:defRPr sz="805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47775" y="6162843"/>
            <a:ext cx="15773400" cy="1084049"/>
          </a:xfrm>
          <a:prstGeom prst="rect">
            <a:avLst/>
          </a:prstGeom>
        </p:spPr>
        <p:txBody>
          <a:bodyPr/>
          <a:lstStyle>
            <a:lvl1pPr marL="0" indent="0">
              <a:buNone/>
              <a:defRPr sz="3223">
                <a:solidFill>
                  <a:schemeClr val="bg2"/>
                </a:solidFill>
              </a:defRPr>
            </a:lvl1pPr>
            <a:lvl2pPr marL="613928" indent="0">
              <a:buNone/>
              <a:defRPr sz="2686">
                <a:solidFill>
                  <a:schemeClr val="tx1">
                    <a:tint val="75000"/>
                  </a:schemeClr>
                </a:solidFill>
              </a:defRPr>
            </a:lvl2pPr>
            <a:lvl3pPr marL="1227856" indent="0">
              <a:buNone/>
              <a:defRPr sz="2417">
                <a:solidFill>
                  <a:schemeClr val="tx1">
                    <a:tint val="75000"/>
                  </a:schemeClr>
                </a:solidFill>
              </a:defRPr>
            </a:lvl3pPr>
            <a:lvl4pPr marL="1841784" indent="0">
              <a:buNone/>
              <a:defRPr sz="2148">
                <a:solidFill>
                  <a:schemeClr val="tx1">
                    <a:tint val="75000"/>
                  </a:schemeClr>
                </a:solidFill>
              </a:defRPr>
            </a:lvl4pPr>
            <a:lvl5pPr marL="2455713" indent="0">
              <a:buNone/>
              <a:defRPr sz="2148">
                <a:solidFill>
                  <a:schemeClr val="tx1">
                    <a:tint val="75000"/>
                  </a:schemeClr>
                </a:solidFill>
              </a:defRPr>
            </a:lvl5pPr>
            <a:lvl6pPr marL="3069641" indent="0">
              <a:buNone/>
              <a:defRPr sz="2148">
                <a:solidFill>
                  <a:schemeClr val="tx1">
                    <a:tint val="75000"/>
                  </a:schemeClr>
                </a:solidFill>
              </a:defRPr>
            </a:lvl6pPr>
            <a:lvl7pPr marL="3683569" indent="0">
              <a:buNone/>
              <a:defRPr sz="2148">
                <a:solidFill>
                  <a:schemeClr val="tx1">
                    <a:tint val="75000"/>
                  </a:schemeClr>
                </a:solidFill>
              </a:defRPr>
            </a:lvl7pPr>
            <a:lvl8pPr marL="4297497" indent="0">
              <a:buNone/>
              <a:defRPr sz="2148">
                <a:solidFill>
                  <a:schemeClr val="tx1">
                    <a:tint val="75000"/>
                  </a:schemeClr>
                </a:solidFill>
              </a:defRPr>
            </a:lvl8pPr>
            <a:lvl9pPr marL="4911425" indent="0">
              <a:buNone/>
              <a:defRPr sz="2148">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42884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0970F557-0D37-7E00-9AE3-B5B010821B54}"/>
              </a:ext>
            </a:extLst>
          </p:cNvPr>
          <p:cNvSpPr>
            <a:spLocks noGrp="1" noChangeAspect="1"/>
          </p:cNvSpPr>
          <p:nvPr>
            <p:ph type="pic" sz="quarter" idx="15"/>
          </p:nvPr>
        </p:nvSpPr>
        <p:spPr>
          <a:xfrm>
            <a:off x="9144000" y="99418"/>
            <a:ext cx="9144000" cy="9109670"/>
          </a:xfrm>
        </p:spPr>
        <p:txBody>
          <a:bodyPr/>
          <a:lstStyle/>
          <a:p>
            <a:endParaRPr lang="en-BE"/>
          </a:p>
        </p:txBody>
      </p:sp>
      <p:sp>
        <p:nvSpPr>
          <p:cNvPr id="14" name="Footer Placeholder 3">
            <a:extLst>
              <a:ext uri="{FF2B5EF4-FFF2-40B4-BE49-F238E27FC236}">
                <a16:creationId xmlns:a16="http://schemas.microsoft.com/office/drawing/2014/main" id="{49AE04E2-161B-0956-95CB-61B48C69793D}"/>
              </a:ext>
            </a:extLst>
          </p:cNvPr>
          <p:cNvSpPr>
            <a:spLocks noGrp="1"/>
          </p:cNvSpPr>
          <p:nvPr>
            <p:ph type="ftr" sz="quarter" idx="12"/>
          </p:nvPr>
        </p:nvSpPr>
        <p:spPr>
          <a:xfrm>
            <a:off x="9847009" y="8699147"/>
            <a:ext cx="7190479" cy="224542"/>
          </a:xfrm>
        </p:spPr>
        <p:txBody>
          <a:bodyPr/>
          <a:lstStyle/>
          <a:p>
            <a:r>
              <a:rPr lang="en-BE"/>
              <a:t>Thermo King</a:t>
            </a:r>
            <a:r>
              <a:rPr lang="en-BE">
                <a:solidFill>
                  <a:schemeClr val="accent1"/>
                </a:solidFill>
              </a:rPr>
              <a:t> I </a:t>
            </a:r>
            <a:r>
              <a:rPr lang="en-BE"/>
              <a:t>2023</a:t>
            </a:r>
          </a:p>
        </p:txBody>
      </p:sp>
      <p:sp>
        <p:nvSpPr>
          <p:cNvPr id="15" name="Slide Number Placeholder 23">
            <a:extLst>
              <a:ext uri="{FF2B5EF4-FFF2-40B4-BE49-F238E27FC236}">
                <a16:creationId xmlns:a16="http://schemas.microsoft.com/office/drawing/2014/main" id="{BF80CD0C-BB5B-1B26-5231-DFDA22BEA0A3}"/>
              </a:ext>
            </a:extLst>
          </p:cNvPr>
          <p:cNvSpPr>
            <a:spLocks noGrp="1"/>
          </p:cNvSpPr>
          <p:nvPr>
            <p:ph type="sldNum" sz="quarter" idx="13"/>
          </p:nvPr>
        </p:nvSpPr>
        <p:spPr>
          <a:xfrm>
            <a:off x="17272439" y="8704067"/>
            <a:ext cx="484188" cy="224542"/>
          </a:xfrm>
        </p:spPr>
        <p:txBody>
          <a:bodyPr/>
          <a:lstStyle/>
          <a:p>
            <a:fld id="{B5D8C65D-F6DE-4387-A1A9-A2A5363947A2}" type="slidenum">
              <a:rPr lang="en-BE" smtClean="0"/>
              <a:pPr/>
              <a:t>‹#›</a:t>
            </a:fld>
            <a:endParaRPr lang="en-BE"/>
          </a:p>
        </p:txBody>
      </p:sp>
      <p:pic>
        <p:nvPicPr>
          <p:cNvPr id="16" name="Picture 4">
            <a:extLst>
              <a:ext uri="{FF2B5EF4-FFF2-40B4-BE49-F238E27FC236}">
                <a16:creationId xmlns:a16="http://schemas.microsoft.com/office/drawing/2014/main" id="{80632B1E-576D-2B18-499B-79985961AAC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259999" y="1924696"/>
            <a:ext cx="3579287" cy="506162"/>
          </a:xfrm>
          <a:prstGeom prst="rect">
            <a:avLst/>
          </a:prstGeom>
        </p:spPr>
      </p:pic>
      <p:sp>
        <p:nvSpPr>
          <p:cNvPr id="17" name="Text Placeholder 2">
            <a:extLst>
              <a:ext uri="{FF2B5EF4-FFF2-40B4-BE49-F238E27FC236}">
                <a16:creationId xmlns:a16="http://schemas.microsoft.com/office/drawing/2014/main" id="{AC7FC3D0-071D-F5D3-4514-94BEF2628C4B}"/>
              </a:ext>
            </a:extLst>
          </p:cNvPr>
          <p:cNvSpPr>
            <a:spLocks noGrp="1"/>
          </p:cNvSpPr>
          <p:nvPr>
            <p:ph type="body" idx="1" hasCustomPrompt="1"/>
          </p:nvPr>
        </p:nvSpPr>
        <p:spPr>
          <a:xfrm>
            <a:off x="1259999" y="5522611"/>
            <a:ext cx="6851724" cy="533223"/>
          </a:xfrm>
          <a:prstGeom prst="rect">
            <a:avLst/>
          </a:prstGeom>
        </p:spPr>
        <p:txBody>
          <a:bodyPr wrap="square">
            <a:spAutoFit/>
          </a:bodyPr>
          <a:lstStyle>
            <a:lvl1pPr marL="0" indent="0">
              <a:lnSpc>
                <a:spcPct val="100000"/>
              </a:lnSpc>
              <a:spcBef>
                <a:spcPts val="0"/>
              </a:spcBef>
              <a:buNone/>
              <a:defRPr sz="2800" cap="none" baseline="0">
                <a:solidFill>
                  <a:srgbClr val="000000"/>
                </a:solidFill>
              </a:defRPr>
            </a:lvl1pPr>
            <a:lvl2pPr marL="613928" indent="0">
              <a:buNone/>
              <a:defRPr sz="2686">
                <a:solidFill>
                  <a:schemeClr val="tx1">
                    <a:tint val="75000"/>
                  </a:schemeClr>
                </a:solidFill>
              </a:defRPr>
            </a:lvl2pPr>
            <a:lvl3pPr marL="1227856" indent="0">
              <a:buNone/>
              <a:defRPr sz="2417">
                <a:solidFill>
                  <a:schemeClr val="tx1">
                    <a:tint val="75000"/>
                  </a:schemeClr>
                </a:solidFill>
              </a:defRPr>
            </a:lvl3pPr>
            <a:lvl4pPr marL="1841784" indent="0">
              <a:buNone/>
              <a:defRPr sz="2148">
                <a:solidFill>
                  <a:schemeClr val="tx1">
                    <a:tint val="75000"/>
                  </a:schemeClr>
                </a:solidFill>
              </a:defRPr>
            </a:lvl4pPr>
            <a:lvl5pPr marL="2455713" indent="0">
              <a:buNone/>
              <a:defRPr sz="2148">
                <a:solidFill>
                  <a:schemeClr val="tx1">
                    <a:tint val="75000"/>
                  </a:schemeClr>
                </a:solidFill>
              </a:defRPr>
            </a:lvl5pPr>
            <a:lvl6pPr marL="3069641" indent="0">
              <a:buNone/>
              <a:defRPr sz="2148">
                <a:solidFill>
                  <a:schemeClr val="tx1">
                    <a:tint val="75000"/>
                  </a:schemeClr>
                </a:solidFill>
              </a:defRPr>
            </a:lvl6pPr>
            <a:lvl7pPr marL="3683569" indent="0">
              <a:buNone/>
              <a:defRPr sz="2148">
                <a:solidFill>
                  <a:schemeClr val="tx1">
                    <a:tint val="75000"/>
                  </a:schemeClr>
                </a:solidFill>
              </a:defRPr>
            </a:lvl7pPr>
            <a:lvl8pPr marL="4297497" indent="0">
              <a:buNone/>
              <a:defRPr sz="2148">
                <a:solidFill>
                  <a:schemeClr val="tx1">
                    <a:tint val="75000"/>
                  </a:schemeClr>
                </a:solidFill>
              </a:defRPr>
            </a:lvl8pPr>
            <a:lvl9pPr marL="4911425" indent="0">
              <a:buNone/>
              <a:defRPr sz="2148">
                <a:solidFill>
                  <a:schemeClr val="tx1">
                    <a:tint val="75000"/>
                  </a:schemeClr>
                </a:solidFill>
              </a:defRPr>
            </a:lvl9pPr>
          </a:lstStyle>
          <a:p>
            <a:pPr lvl="0"/>
            <a:r>
              <a:rPr lang="en-GB" dirty="0"/>
              <a:t>Click to edit master text styles</a:t>
            </a:r>
          </a:p>
        </p:txBody>
      </p:sp>
      <p:sp>
        <p:nvSpPr>
          <p:cNvPr id="18" name="Title 1">
            <a:extLst>
              <a:ext uri="{FF2B5EF4-FFF2-40B4-BE49-F238E27FC236}">
                <a16:creationId xmlns:a16="http://schemas.microsoft.com/office/drawing/2014/main" id="{BE744D9E-86B8-D85C-FF7A-C0BC9A4446DA}"/>
              </a:ext>
            </a:extLst>
          </p:cNvPr>
          <p:cNvSpPr>
            <a:spLocks noGrp="1"/>
          </p:cNvSpPr>
          <p:nvPr>
            <p:ph type="title" hasCustomPrompt="1"/>
          </p:nvPr>
        </p:nvSpPr>
        <p:spPr>
          <a:xfrm>
            <a:off x="1259999" y="3291156"/>
            <a:ext cx="6873200" cy="1635191"/>
          </a:xfrm>
          <a:prstGeom prst="rect">
            <a:avLst/>
          </a:prstGeom>
        </p:spPr>
        <p:txBody>
          <a:bodyPr wrap="square" anchor="b">
            <a:spAutoFit/>
          </a:bodyPr>
          <a:lstStyle>
            <a:lvl1pPr>
              <a:lnSpc>
                <a:spcPct val="100000"/>
              </a:lnSpc>
              <a:defRPr sz="5013" b="0">
                <a:solidFill>
                  <a:srgbClr val="000000"/>
                </a:solidFill>
              </a:defRPr>
            </a:lvl1pPr>
          </a:lstStyle>
          <a:p>
            <a:r>
              <a:rPr lang="en-GB" dirty="0"/>
              <a:t>Click to edit master title style</a:t>
            </a:r>
            <a:endParaRPr lang="en-US" dirty="0"/>
          </a:p>
        </p:txBody>
      </p:sp>
      <p:sp>
        <p:nvSpPr>
          <p:cNvPr id="19" name="Rectangle 13">
            <a:extLst>
              <a:ext uri="{FF2B5EF4-FFF2-40B4-BE49-F238E27FC236}">
                <a16:creationId xmlns:a16="http://schemas.microsoft.com/office/drawing/2014/main" id="{19AC497A-99D4-E67C-9270-C82F989C8C90}"/>
              </a:ext>
            </a:extLst>
          </p:cNvPr>
          <p:cNvSpPr/>
          <p:nvPr userDrawn="1"/>
        </p:nvSpPr>
        <p:spPr>
          <a:xfrm>
            <a:off x="1259999" y="5111869"/>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20" name="Freeform: Shape 20">
            <a:extLst>
              <a:ext uri="{FF2B5EF4-FFF2-40B4-BE49-F238E27FC236}">
                <a16:creationId xmlns:a16="http://schemas.microsoft.com/office/drawing/2014/main" id="{6AD6C3AF-B573-0A5F-300C-BBE7CD4E74C7}"/>
              </a:ext>
            </a:extLst>
          </p:cNvPr>
          <p:cNvSpPr>
            <a:spLocks/>
          </p:cNvSpPr>
          <p:nvPr userDrawn="1"/>
        </p:nvSpPr>
        <p:spPr>
          <a:xfrm>
            <a:off x="9144000" y="0"/>
            <a:ext cx="9144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14324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640" y="1837554"/>
            <a:ext cx="8280038" cy="5843082"/>
          </a:xfrm>
          <a:prstGeom prst="rect">
            <a:avLst/>
          </a:prstGeom>
        </p:spPr>
        <p:txBody>
          <a:bodyPr/>
          <a:lstStyle>
            <a:lvl1pPr>
              <a:buClr>
                <a:srgbClr val="0092D5"/>
              </a:buClr>
              <a:defRPr lang="en-US" sz="2686" dirty="0"/>
            </a:lvl1pPr>
            <a:lvl2pPr>
              <a:buClr>
                <a:srgbClr val="0092D5"/>
              </a:buClr>
              <a:defRPr lang="en-US" sz="2686" dirty="0"/>
            </a:lvl2pPr>
            <a:lvl3pPr>
              <a:buClr>
                <a:srgbClr val="0092D5"/>
              </a:buClr>
              <a:defRPr lang="en-US" dirty="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9143999" y="1837554"/>
            <a:ext cx="8280038" cy="5843082"/>
          </a:xfrm>
          <a:prstGeom prst="rect">
            <a:avLst/>
          </a:prstGeom>
        </p:spPr>
        <p:txBody>
          <a:bodyPr/>
          <a:lstStyle>
            <a:lvl1pPr>
              <a:defRPr lang="en-US" sz="2686" dirty="0"/>
            </a:lvl1pPr>
            <a:lvl2pPr>
              <a:defRPr lang="en-US" sz="2686"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8" name="Title 7"/>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019547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1640" y="1704322"/>
            <a:ext cx="8280038" cy="1106369"/>
          </a:xfrm>
          <a:prstGeom prst="rect">
            <a:avLst/>
          </a:prstGeom>
        </p:spPr>
        <p:txBody>
          <a:bodyPr anchor="b"/>
          <a:lstStyle>
            <a:lvl1pPr marL="0" indent="0">
              <a:buNone/>
              <a:defRPr sz="3223" b="1"/>
            </a:lvl1pPr>
            <a:lvl2pPr marL="613928" indent="0">
              <a:buNone/>
              <a:defRPr sz="2686" b="1"/>
            </a:lvl2pPr>
            <a:lvl3pPr marL="1227856" indent="0">
              <a:buNone/>
              <a:defRPr sz="2417" b="1"/>
            </a:lvl3pPr>
            <a:lvl4pPr marL="1841784" indent="0">
              <a:buNone/>
              <a:defRPr sz="2148" b="1"/>
            </a:lvl4pPr>
            <a:lvl5pPr marL="2455713" indent="0">
              <a:buNone/>
              <a:defRPr sz="2148" b="1"/>
            </a:lvl5pPr>
            <a:lvl6pPr marL="3069641" indent="0">
              <a:buNone/>
              <a:defRPr sz="2148" b="1"/>
            </a:lvl6pPr>
            <a:lvl7pPr marL="3683569" indent="0">
              <a:buNone/>
              <a:defRPr sz="2148" b="1"/>
            </a:lvl7pPr>
            <a:lvl8pPr marL="4297497" indent="0">
              <a:buNone/>
              <a:defRPr sz="2148" b="1"/>
            </a:lvl8pPr>
            <a:lvl9pPr marL="4911425" indent="0">
              <a:buNone/>
              <a:defRPr sz="2148" b="1"/>
            </a:lvl9pPr>
          </a:lstStyle>
          <a:p>
            <a:pPr lvl="0"/>
            <a:r>
              <a:rPr lang="en-US"/>
              <a:t>Click to edit Master text styles</a:t>
            </a:r>
          </a:p>
        </p:txBody>
      </p:sp>
      <p:sp>
        <p:nvSpPr>
          <p:cNvPr id="5" name="Text Placeholder 4"/>
          <p:cNvSpPr>
            <a:spLocks noGrp="1"/>
          </p:cNvSpPr>
          <p:nvPr>
            <p:ph type="body" sz="quarter" idx="3"/>
          </p:nvPr>
        </p:nvSpPr>
        <p:spPr>
          <a:xfrm>
            <a:off x="9143998" y="1704322"/>
            <a:ext cx="8280038" cy="1106369"/>
          </a:xfrm>
          <a:prstGeom prst="rect">
            <a:avLst/>
          </a:prstGeom>
        </p:spPr>
        <p:txBody>
          <a:bodyPr anchor="b"/>
          <a:lstStyle>
            <a:lvl1pPr marL="0" indent="0">
              <a:buNone/>
              <a:defRPr sz="3223" b="1"/>
            </a:lvl1pPr>
            <a:lvl2pPr marL="613928" indent="0">
              <a:buNone/>
              <a:defRPr sz="2686" b="1"/>
            </a:lvl2pPr>
            <a:lvl3pPr marL="1227856" indent="0">
              <a:buNone/>
              <a:defRPr sz="2417" b="1"/>
            </a:lvl3pPr>
            <a:lvl4pPr marL="1841784" indent="0">
              <a:buNone/>
              <a:defRPr sz="2148" b="1"/>
            </a:lvl4pPr>
            <a:lvl5pPr marL="2455713" indent="0">
              <a:buNone/>
              <a:defRPr sz="2148" b="1"/>
            </a:lvl5pPr>
            <a:lvl6pPr marL="3069641" indent="0">
              <a:buNone/>
              <a:defRPr sz="2148" b="1"/>
            </a:lvl6pPr>
            <a:lvl7pPr marL="3683569" indent="0">
              <a:buNone/>
              <a:defRPr sz="2148" b="1"/>
            </a:lvl7pPr>
            <a:lvl8pPr marL="4297497" indent="0">
              <a:buNone/>
              <a:defRPr sz="2148" b="1"/>
            </a:lvl8pPr>
            <a:lvl9pPr marL="4911425" indent="0">
              <a:buNone/>
              <a:defRPr sz="2148" b="1"/>
            </a:lvl9pPr>
          </a:lstStyle>
          <a:p>
            <a:pPr lvl="0"/>
            <a:r>
              <a:rPr lang="en-US"/>
              <a:t>Click to edit Master text styles</a:t>
            </a:r>
          </a:p>
        </p:txBody>
      </p:sp>
      <p:sp>
        <p:nvSpPr>
          <p:cNvPr id="10" name="Title 9"/>
          <p:cNvSpPr>
            <a:spLocks noGrp="1"/>
          </p:cNvSpPr>
          <p:nvPr>
            <p:ph type="title"/>
          </p:nvPr>
        </p:nvSpPr>
        <p:spPr/>
        <p:txBody>
          <a:bodyPr/>
          <a:lstStyle/>
          <a:p>
            <a:r>
              <a:rPr lang="en-US"/>
              <a:t>Click to edit Master title style</a:t>
            </a:r>
            <a:endParaRPr lang="en-US" dirty="0"/>
          </a:p>
        </p:txBody>
      </p:sp>
      <p:sp>
        <p:nvSpPr>
          <p:cNvPr id="11" name="Content Placeholder 2"/>
          <p:cNvSpPr>
            <a:spLocks noGrp="1"/>
          </p:cNvSpPr>
          <p:nvPr>
            <p:ph sz="half" idx="10"/>
          </p:nvPr>
        </p:nvSpPr>
        <p:spPr>
          <a:xfrm>
            <a:off x="531640" y="2961353"/>
            <a:ext cx="8280038" cy="4719282"/>
          </a:xfrm>
          <a:prstGeom prst="rect">
            <a:avLst/>
          </a:prstGeom>
        </p:spPr>
        <p:txBody>
          <a:bodyPr/>
          <a:lstStyle>
            <a:lvl1pPr>
              <a:defRPr lang="en-US" sz="2686" dirty="0"/>
            </a:lvl1pPr>
            <a:lvl2pPr>
              <a:defRPr lang="en-US" sz="2686"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12" name="Content Placeholder 3"/>
          <p:cNvSpPr>
            <a:spLocks noGrp="1"/>
          </p:cNvSpPr>
          <p:nvPr>
            <p:ph sz="half" idx="2"/>
          </p:nvPr>
        </p:nvSpPr>
        <p:spPr>
          <a:xfrm>
            <a:off x="9143999" y="2961353"/>
            <a:ext cx="8280038" cy="4719282"/>
          </a:xfrm>
          <a:prstGeom prst="rect">
            <a:avLst/>
          </a:prstGeom>
        </p:spPr>
        <p:txBody>
          <a:bodyPr/>
          <a:lstStyle>
            <a:lvl1pPr>
              <a:defRPr lang="en-US" sz="2686" dirty="0"/>
            </a:lvl1pPr>
            <a:lvl2pPr>
              <a:defRPr lang="en-US" sz="2686" dirty="0"/>
            </a:lvl2pPr>
            <a:lvl3pPr>
              <a:defRPr lang="en-US" dirty="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1162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820651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716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7774782" y="2221016"/>
            <a:ext cx="9258300" cy="5362939"/>
          </a:xfrm>
          <a:prstGeom prst="rect">
            <a:avLst/>
          </a:prstGeom>
        </p:spPr>
        <p:txBody>
          <a:bodyPr/>
          <a:lstStyle>
            <a:lvl1pPr>
              <a:defRPr lang="en-US" sz="2686" dirty="0"/>
            </a:lvl1pPr>
            <a:lvl2pPr>
              <a:defRPr lang="en-US" sz="2686"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8" name="Title 7"/>
          <p:cNvSpPr>
            <a:spLocks noGrp="1"/>
          </p:cNvSpPr>
          <p:nvPr>
            <p:ph type="title"/>
          </p:nvPr>
        </p:nvSpPr>
        <p:spPr>
          <a:xfrm>
            <a:off x="531640" y="490300"/>
            <a:ext cx="16501442" cy="1134834"/>
          </a:xfrm>
        </p:spPr>
        <p:txBody>
          <a:bodyPr/>
          <a:lstStyle/>
          <a:p>
            <a:r>
              <a:rPr lang="en-US"/>
              <a:t>Click to edit Master title style</a:t>
            </a:r>
            <a:endParaRPr lang="en-US" dirty="0"/>
          </a:p>
        </p:txBody>
      </p:sp>
      <p:sp>
        <p:nvSpPr>
          <p:cNvPr id="9" name="Text Placeholder 3"/>
          <p:cNvSpPr>
            <a:spLocks noGrp="1"/>
          </p:cNvSpPr>
          <p:nvPr>
            <p:ph type="body" sz="half" idx="2"/>
          </p:nvPr>
        </p:nvSpPr>
        <p:spPr>
          <a:xfrm>
            <a:off x="1613647" y="2218734"/>
            <a:ext cx="5544392" cy="5419391"/>
          </a:xfrm>
          <a:prstGeom prst="rect">
            <a:avLst/>
          </a:prstGeom>
        </p:spPr>
        <p:txBody>
          <a:bodyPr/>
          <a:lstStyle>
            <a:lvl1pPr marL="0" indent="0">
              <a:buNone/>
              <a:defRPr sz="2148"/>
            </a:lvl1pPr>
            <a:lvl2pPr marL="613928" indent="0">
              <a:buNone/>
              <a:defRPr sz="1880"/>
            </a:lvl2pPr>
            <a:lvl3pPr marL="1227856" indent="0">
              <a:buNone/>
              <a:defRPr sz="1611"/>
            </a:lvl3pPr>
            <a:lvl4pPr marL="1841784" indent="0">
              <a:buNone/>
              <a:defRPr sz="1343"/>
            </a:lvl4pPr>
            <a:lvl5pPr marL="2455713" indent="0">
              <a:buNone/>
              <a:defRPr sz="1343"/>
            </a:lvl5pPr>
            <a:lvl6pPr marL="3069641" indent="0">
              <a:buNone/>
              <a:defRPr sz="1343"/>
            </a:lvl6pPr>
            <a:lvl7pPr marL="3683569" indent="0">
              <a:buNone/>
              <a:defRPr sz="1343"/>
            </a:lvl7pPr>
            <a:lvl8pPr marL="4297497" indent="0">
              <a:buNone/>
              <a:defRPr sz="1343"/>
            </a:lvl8pPr>
            <a:lvl9pPr marL="4911425" indent="0">
              <a:buNone/>
              <a:defRPr sz="1343"/>
            </a:lvl9pPr>
          </a:lstStyle>
          <a:p>
            <a:pPr lvl="0"/>
            <a:r>
              <a:rPr lang="en-US"/>
              <a:t>Click to edit Master text styles</a:t>
            </a:r>
          </a:p>
        </p:txBody>
      </p:sp>
    </p:spTree>
    <p:extLst>
      <p:ext uri="{BB962C8B-B14F-4D97-AF65-F5344CB8AC3E}">
        <p14:creationId xmlns:p14="http://schemas.microsoft.com/office/powerpoint/2010/main" val="12727188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9144000" y="0"/>
            <a:ext cx="9144000" cy="9209088"/>
          </a:xfrm>
          <a:prstGeom prst="rect">
            <a:avLst/>
          </a:prstGeom>
        </p:spPr>
        <p:txBody>
          <a:bodyPr/>
          <a:lstStyle>
            <a:lvl1pPr marL="0" indent="0">
              <a:buNone/>
              <a:defRPr sz="4297"/>
            </a:lvl1pPr>
            <a:lvl2pPr marL="613928" indent="0">
              <a:buNone/>
              <a:defRPr sz="3760"/>
            </a:lvl2pPr>
            <a:lvl3pPr marL="1227856" indent="0">
              <a:buNone/>
              <a:defRPr sz="3223"/>
            </a:lvl3pPr>
            <a:lvl4pPr marL="1841784" indent="0">
              <a:buNone/>
              <a:defRPr sz="2686"/>
            </a:lvl4pPr>
            <a:lvl5pPr marL="2455713" indent="0">
              <a:buNone/>
              <a:defRPr sz="2686"/>
            </a:lvl5pPr>
            <a:lvl6pPr marL="3069641" indent="0">
              <a:buNone/>
              <a:defRPr sz="2686"/>
            </a:lvl6pPr>
            <a:lvl7pPr marL="3683569" indent="0">
              <a:buNone/>
              <a:defRPr sz="2686"/>
            </a:lvl7pPr>
            <a:lvl8pPr marL="4297497" indent="0">
              <a:buNone/>
              <a:defRPr sz="2686"/>
            </a:lvl8pPr>
            <a:lvl9pPr marL="4911425" indent="0">
              <a:buNone/>
              <a:defRPr sz="2686"/>
            </a:lvl9pPr>
          </a:lstStyle>
          <a:p>
            <a:pPr lvl="0"/>
            <a:r>
              <a:rPr lang="en-US" noProof="0"/>
              <a:t>Click icon to add picture</a:t>
            </a:r>
          </a:p>
        </p:txBody>
      </p:sp>
      <p:sp>
        <p:nvSpPr>
          <p:cNvPr id="4" name="Text Placeholder 3"/>
          <p:cNvSpPr>
            <a:spLocks noGrp="1"/>
          </p:cNvSpPr>
          <p:nvPr>
            <p:ph type="body" sz="half" idx="2"/>
          </p:nvPr>
        </p:nvSpPr>
        <p:spPr>
          <a:xfrm>
            <a:off x="1613647" y="2437700"/>
            <a:ext cx="6777317" cy="5200425"/>
          </a:xfrm>
          <a:prstGeom prst="rect">
            <a:avLst/>
          </a:prstGeom>
        </p:spPr>
        <p:txBody>
          <a:bodyPr/>
          <a:lstStyle>
            <a:lvl1pPr marL="0" indent="0">
              <a:buNone/>
              <a:defRPr sz="2148"/>
            </a:lvl1pPr>
            <a:lvl2pPr marL="613928" indent="0">
              <a:buNone/>
              <a:defRPr sz="1880"/>
            </a:lvl2pPr>
            <a:lvl3pPr marL="1227856" indent="0">
              <a:buNone/>
              <a:defRPr sz="1611"/>
            </a:lvl3pPr>
            <a:lvl4pPr marL="1841784" indent="0">
              <a:buNone/>
              <a:defRPr sz="1343"/>
            </a:lvl4pPr>
            <a:lvl5pPr marL="2455713" indent="0">
              <a:buNone/>
              <a:defRPr sz="1343"/>
            </a:lvl5pPr>
            <a:lvl6pPr marL="3069641" indent="0">
              <a:buNone/>
              <a:defRPr sz="1343"/>
            </a:lvl6pPr>
            <a:lvl7pPr marL="3683569" indent="0">
              <a:buNone/>
              <a:defRPr sz="1343"/>
            </a:lvl7pPr>
            <a:lvl8pPr marL="4297497" indent="0">
              <a:buNone/>
              <a:defRPr sz="1343"/>
            </a:lvl8pPr>
            <a:lvl9pPr marL="4911425" indent="0">
              <a:buNone/>
              <a:defRPr sz="1343"/>
            </a:lvl9pPr>
          </a:lstStyle>
          <a:p>
            <a:pPr lvl="0"/>
            <a:r>
              <a:rPr lang="en-US"/>
              <a:t>Click to edit Master text styles</a:t>
            </a:r>
          </a:p>
        </p:txBody>
      </p:sp>
      <p:sp>
        <p:nvSpPr>
          <p:cNvPr id="8" name="Title 7"/>
          <p:cNvSpPr>
            <a:spLocks noGrp="1"/>
          </p:cNvSpPr>
          <p:nvPr>
            <p:ph type="title"/>
          </p:nvPr>
        </p:nvSpPr>
        <p:spPr>
          <a:xfrm>
            <a:off x="531640" y="490299"/>
            <a:ext cx="7859324" cy="1333461"/>
          </a:xfrm>
        </p:spPr>
        <p:txBody>
          <a:bodyPr/>
          <a:lstStyle/>
          <a:p>
            <a:r>
              <a:rPr lang="en-US"/>
              <a:t>Click to edit Master title style</a:t>
            </a:r>
            <a:endParaRPr lang="en-US" dirty="0"/>
          </a:p>
        </p:txBody>
      </p:sp>
    </p:spTree>
    <p:extLst>
      <p:ext uri="{BB962C8B-B14F-4D97-AF65-F5344CB8AC3E}">
        <p14:creationId xmlns:p14="http://schemas.microsoft.com/office/powerpoint/2010/main" val="6693874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ontent Slide_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2875618-7259-5E6D-B52E-79BEB1918C20}"/>
              </a:ext>
            </a:extLst>
          </p:cNvPr>
          <p:cNvSpPr txBox="1">
            <a:spLocks noGrp="1"/>
          </p:cNvSpPr>
          <p:nvPr>
            <p:ph type="title"/>
          </p:nvPr>
        </p:nvSpPr>
        <p:spPr>
          <a:xfrm>
            <a:off x="539998" y="837155"/>
            <a:ext cx="17280006" cy="607578"/>
          </a:xfrm>
        </p:spPr>
        <p:txBody>
          <a:bodyPr>
            <a:noAutofit/>
          </a:bodyPr>
          <a:lstStyle>
            <a:lvl1pPr>
              <a:defRPr>
                <a:solidFill>
                  <a:srgbClr val="009CDA"/>
                </a:solidFill>
              </a:defRPr>
            </a:lvl1pPr>
          </a:lstStyle>
          <a:p>
            <a:pPr lvl="0"/>
            <a:r>
              <a:rPr lang="en-US"/>
              <a:t>Click to edit Master title style</a:t>
            </a:r>
          </a:p>
        </p:txBody>
      </p:sp>
      <p:sp>
        <p:nvSpPr>
          <p:cNvPr id="3" name="Content Placeholder 4">
            <a:extLst>
              <a:ext uri="{FF2B5EF4-FFF2-40B4-BE49-F238E27FC236}">
                <a16:creationId xmlns:a16="http://schemas.microsoft.com/office/drawing/2014/main" id="{E225083E-2667-C129-E8B0-98635A739B94}"/>
              </a:ext>
            </a:extLst>
          </p:cNvPr>
          <p:cNvSpPr txBox="1">
            <a:spLocks noGrp="1"/>
          </p:cNvSpPr>
          <p:nvPr>
            <p:ph idx="4294967295"/>
          </p:nvPr>
        </p:nvSpPr>
        <p:spPr>
          <a:xfrm>
            <a:off x="539998" y="1691955"/>
            <a:ext cx="17280006" cy="6526124"/>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Tree>
    <p:extLst>
      <p:ext uri="{BB962C8B-B14F-4D97-AF65-F5344CB8AC3E}">
        <p14:creationId xmlns:p14="http://schemas.microsoft.com/office/powerpoint/2010/main" val="2777880009"/>
      </p:ext>
    </p:extLst>
  </p:cSld>
  <p:clrMapOvr>
    <a:masterClrMapping/>
  </p:clrMapOvr>
  <p:transition spd="med">
    <p:fade/>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 TK Blu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511BE6-C729-47FD-A561-787D70889D37}"/>
              </a:ext>
            </a:extLst>
          </p:cNvPr>
          <p:cNvSpPr>
            <a:spLocks noGrp="1" noChangeAspect="1"/>
          </p:cNvSpPr>
          <p:nvPr>
            <p:ph type="pic" sz="quarter" idx="10"/>
          </p:nvPr>
        </p:nvSpPr>
        <p:spPr>
          <a:xfrm>
            <a:off x="503238" y="1026075"/>
            <a:ext cx="17281526" cy="7911448"/>
          </a:xfrm>
          <a:prstGeom prst="rect">
            <a:avLst/>
          </a:prstGeom>
          <a:solidFill>
            <a:schemeClr val="bg1">
              <a:lumMod val="95000"/>
            </a:schemeClr>
          </a:solidFill>
        </p:spPr>
        <p:txBody>
          <a:bodyPr/>
          <a:lstStyle/>
          <a:p>
            <a:endParaRPr lang="en-BE"/>
          </a:p>
        </p:txBody>
      </p:sp>
      <p:sp>
        <p:nvSpPr>
          <p:cNvPr id="2" name="Title 1">
            <a:extLst>
              <a:ext uri="{FF2B5EF4-FFF2-40B4-BE49-F238E27FC236}">
                <a16:creationId xmlns:a16="http://schemas.microsoft.com/office/drawing/2014/main" id="{84B33668-5493-4246-881C-49DA8127920B}"/>
              </a:ext>
            </a:extLst>
          </p:cNvPr>
          <p:cNvSpPr>
            <a:spLocks noGrp="1"/>
          </p:cNvSpPr>
          <p:nvPr>
            <p:ph type="title"/>
          </p:nvPr>
        </p:nvSpPr>
        <p:spPr>
          <a:xfrm>
            <a:off x="1219201" y="0"/>
            <a:ext cx="6469266" cy="9209088"/>
          </a:xfrm>
          <a:solidFill>
            <a:srgbClr val="0098D7">
              <a:alpha val="90000"/>
            </a:srgbClr>
          </a:solidFill>
        </p:spPr>
        <p:txBody>
          <a:bodyPr lIns="720000" tIns="1655999" rIns="144000" anchor="t">
            <a:normAutofit/>
          </a:bodyPr>
          <a:lstStyle>
            <a:lvl1pPr>
              <a:lnSpc>
                <a:spcPct val="100000"/>
              </a:lnSpc>
              <a:defRPr sz="3600" spc="300">
                <a:solidFill>
                  <a:schemeClr val="bg1"/>
                </a:solidFill>
              </a:defRPr>
            </a:lvl1pPr>
          </a:lstStyle>
          <a:p>
            <a:r>
              <a:rPr lang="en-US"/>
              <a:t>Click to edit Master title style</a:t>
            </a:r>
            <a:endParaRPr lang="en-BE"/>
          </a:p>
        </p:txBody>
      </p:sp>
      <p:sp>
        <p:nvSpPr>
          <p:cNvPr id="8" name="Text Placeholder 7">
            <a:extLst>
              <a:ext uri="{FF2B5EF4-FFF2-40B4-BE49-F238E27FC236}">
                <a16:creationId xmlns:a16="http://schemas.microsoft.com/office/drawing/2014/main" id="{1C024BD0-BE35-4F51-800A-50FD70C1A2B0}"/>
              </a:ext>
            </a:extLst>
          </p:cNvPr>
          <p:cNvSpPr>
            <a:spLocks noGrp="1"/>
          </p:cNvSpPr>
          <p:nvPr>
            <p:ph type="body" sz="quarter" idx="11" hasCustomPrompt="1"/>
          </p:nvPr>
        </p:nvSpPr>
        <p:spPr>
          <a:xfrm>
            <a:off x="1980000" y="3419862"/>
            <a:ext cx="5165724" cy="2143103"/>
          </a:xfrm>
          <a:prstGeom prst="rect">
            <a:avLst/>
          </a:prstGeom>
        </p:spPr>
        <p:txBody>
          <a:bodyPr lIns="0"/>
          <a:lstStyle>
            <a:lvl1pPr marL="0" indent="0">
              <a:buFontTx/>
              <a:buNone/>
              <a:defRPr>
                <a:solidFill>
                  <a:schemeClr val="bg1"/>
                </a:solidFill>
                <a:latin typeface="Segoe UI Light" panose="020B0502040204020203" pitchFamily="34" charset="0"/>
                <a:cs typeface="Segoe UI Light" panose="020B0502040204020203" pitchFamily="34" charset="0"/>
              </a:defRPr>
            </a:lvl1pPr>
            <a:lvl2pPr marL="613928" indent="0">
              <a:buFontTx/>
              <a:buNone/>
              <a:defRPr>
                <a:solidFill>
                  <a:schemeClr val="bg1"/>
                </a:solidFill>
              </a:defRPr>
            </a:lvl2pPr>
            <a:lvl3pPr marL="1227856" indent="0">
              <a:buFontTx/>
              <a:buNone/>
              <a:defRPr>
                <a:solidFill>
                  <a:schemeClr val="bg1"/>
                </a:solidFill>
              </a:defRPr>
            </a:lvl3pPr>
            <a:lvl4pPr marL="1841784" indent="0">
              <a:buFontTx/>
              <a:buNone/>
              <a:defRPr>
                <a:solidFill>
                  <a:schemeClr val="bg1"/>
                </a:solidFill>
              </a:defRPr>
            </a:lvl4pPr>
            <a:lvl5pPr marL="2455714" indent="0">
              <a:buFontTx/>
              <a:buNone/>
              <a:defRPr>
                <a:solidFill>
                  <a:schemeClr val="bg1"/>
                </a:solidFill>
              </a:defRPr>
            </a:lvl5pPr>
          </a:lstStyle>
          <a:p>
            <a:pPr lvl="0"/>
            <a:r>
              <a:rPr lang="en-US"/>
              <a:t>Click to edit master text styles</a:t>
            </a:r>
            <a:endParaRPr lang="en-BE"/>
          </a:p>
        </p:txBody>
      </p:sp>
    </p:spTree>
    <p:extLst>
      <p:ext uri="{BB962C8B-B14F-4D97-AF65-F5344CB8AC3E}">
        <p14:creationId xmlns:p14="http://schemas.microsoft.com/office/powerpoint/2010/main" val="126995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HAPTER - Dark Blu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511BE6-C729-47FD-A561-787D70889D37}"/>
              </a:ext>
            </a:extLst>
          </p:cNvPr>
          <p:cNvSpPr>
            <a:spLocks noGrp="1" noChangeAspect="1"/>
          </p:cNvSpPr>
          <p:nvPr>
            <p:ph type="pic" sz="quarter" idx="10"/>
          </p:nvPr>
        </p:nvSpPr>
        <p:spPr>
          <a:xfrm>
            <a:off x="503238" y="1026075"/>
            <a:ext cx="17281526" cy="7911448"/>
          </a:xfrm>
          <a:prstGeom prst="rect">
            <a:avLst/>
          </a:prstGeom>
          <a:solidFill>
            <a:schemeClr val="bg1">
              <a:lumMod val="95000"/>
            </a:schemeClr>
          </a:solidFill>
        </p:spPr>
        <p:txBody>
          <a:bodyPr/>
          <a:lstStyle/>
          <a:p>
            <a:endParaRPr lang="en-BE"/>
          </a:p>
        </p:txBody>
      </p:sp>
      <p:sp>
        <p:nvSpPr>
          <p:cNvPr id="2" name="Title 1">
            <a:extLst>
              <a:ext uri="{FF2B5EF4-FFF2-40B4-BE49-F238E27FC236}">
                <a16:creationId xmlns:a16="http://schemas.microsoft.com/office/drawing/2014/main" id="{84B33668-5493-4246-881C-49DA8127920B}"/>
              </a:ext>
            </a:extLst>
          </p:cNvPr>
          <p:cNvSpPr>
            <a:spLocks noGrp="1"/>
          </p:cNvSpPr>
          <p:nvPr>
            <p:ph type="title"/>
          </p:nvPr>
        </p:nvSpPr>
        <p:spPr>
          <a:xfrm>
            <a:off x="1219201" y="0"/>
            <a:ext cx="6469266" cy="9209088"/>
          </a:xfrm>
          <a:solidFill>
            <a:srgbClr val="162745">
              <a:alpha val="90000"/>
            </a:srgbClr>
          </a:solidFill>
        </p:spPr>
        <p:txBody>
          <a:bodyPr lIns="720000" tIns="1655999" rIns="144000" anchor="t">
            <a:normAutofit/>
          </a:bodyPr>
          <a:lstStyle>
            <a:lvl1pPr>
              <a:lnSpc>
                <a:spcPct val="100000"/>
              </a:lnSpc>
              <a:defRPr sz="3600" spc="300">
                <a:solidFill>
                  <a:schemeClr val="bg1"/>
                </a:solidFill>
              </a:defRPr>
            </a:lvl1pPr>
          </a:lstStyle>
          <a:p>
            <a:r>
              <a:rPr lang="en-US"/>
              <a:t>Click to edit Master title style</a:t>
            </a:r>
            <a:endParaRPr lang="en-BE"/>
          </a:p>
        </p:txBody>
      </p:sp>
      <p:sp>
        <p:nvSpPr>
          <p:cNvPr id="8" name="Text Placeholder 7">
            <a:extLst>
              <a:ext uri="{FF2B5EF4-FFF2-40B4-BE49-F238E27FC236}">
                <a16:creationId xmlns:a16="http://schemas.microsoft.com/office/drawing/2014/main" id="{1C024BD0-BE35-4F51-800A-50FD70C1A2B0}"/>
              </a:ext>
            </a:extLst>
          </p:cNvPr>
          <p:cNvSpPr>
            <a:spLocks noGrp="1"/>
          </p:cNvSpPr>
          <p:nvPr>
            <p:ph type="body" sz="quarter" idx="11" hasCustomPrompt="1"/>
          </p:nvPr>
        </p:nvSpPr>
        <p:spPr>
          <a:xfrm>
            <a:off x="1980000" y="3419862"/>
            <a:ext cx="5165724" cy="2143103"/>
          </a:xfrm>
          <a:prstGeom prst="rect">
            <a:avLst/>
          </a:prstGeom>
        </p:spPr>
        <p:txBody>
          <a:bodyPr lIns="0"/>
          <a:lstStyle>
            <a:lvl1pPr marL="0" indent="0">
              <a:buFontTx/>
              <a:buNone/>
              <a:defRPr>
                <a:solidFill>
                  <a:schemeClr val="bg1"/>
                </a:solidFill>
                <a:latin typeface="Segoe UI Light" panose="020B0502040204020203" pitchFamily="34" charset="0"/>
                <a:cs typeface="Segoe UI Light" panose="020B0502040204020203" pitchFamily="34" charset="0"/>
              </a:defRPr>
            </a:lvl1pPr>
            <a:lvl2pPr marL="613928" indent="0">
              <a:buFontTx/>
              <a:buNone/>
              <a:defRPr>
                <a:solidFill>
                  <a:schemeClr val="bg1"/>
                </a:solidFill>
              </a:defRPr>
            </a:lvl2pPr>
            <a:lvl3pPr marL="1227856" indent="0">
              <a:buFontTx/>
              <a:buNone/>
              <a:defRPr>
                <a:solidFill>
                  <a:schemeClr val="bg1"/>
                </a:solidFill>
              </a:defRPr>
            </a:lvl3pPr>
            <a:lvl4pPr marL="1841784" indent="0">
              <a:buFontTx/>
              <a:buNone/>
              <a:defRPr>
                <a:solidFill>
                  <a:schemeClr val="bg1"/>
                </a:solidFill>
              </a:defRPr>
            </a:lvl4pPr>
            <a:lvl5pPr marL="2455714" indent="0">
              <a:buFontTx/>
              <a:buNone/>
              <a:defRPr>
                <a:solidFill>
                  <a:schemeClr val="bg1"/>
                </a:solidFill>
              </a:defRPr>
            </a:lvl5pPr>
          </a:lstStyle>
          <a:p>
            <a:pPr lvl="0"/>
            <a:r>
              <a:rPr lang="en-US"/>
              <a:t>Click to edit master text styles</a:t>
            </a:r>
            <a:endParaRPr lang="en-BE"/>
          </a:p>
        </p:txBody>
      </p:sp>
    </p:spTree>
    <p:extLst>
      <p:ext uri="{BB962C8B-B14F-4D97-AF65-F5344CB8AC3E}">
        <p14:creationId xmlns:p14="http://schemas.microsoft.com/office/powerpoint/2010/main" val="295618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SP LIST - TK BLU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EB84FD-82B1-4CA8-A98B-D90349BB87CE}"/>
              </a:ext>
            </a:extLst>
          </p:cNvPr>
          <p:cNvSpPr>
            <a:spLocks noGrp="1"/>
          </p:cNvSpPr>
          <p:nvPr>
            <p:ph type="ftr" sz="quarter" idx="12"/>
          </p:nvPr>
        </p:nvSpPr>
        <p:spPr/>
        <p:txBody>
          <a:bodyPr/>
          <a:lstStyle/>
          <a:p>
            <a:r>
              <a:rPr lang="en-BE"/>
              <a:t>Thermo King</a:t>
            </a:r>
            <a:r>
              <a:rPr lang="en-BE">
                <a:solidFill>
                  <a:schemeClr val="accent1"/>
                </a:solidFill>
              </a:rPr>
              <a:t> I </a:t>
            </a:r>
            <a:r>
              <a:rPr lang="en-BE"/>
              <a:t>2023</a:t>
            </a:r>
          </a:p>
        </p:txBody>
      </p:sp>
      <p:sp>
        <p:nvSpPr>
          <p:cNvPr id="24" name="Slide Number Placeholder 23">
            <a:extLst>
              <a:ext uri="{FF2B5EF4-FFF2-40B4-BE49-F238E27FC236}">
                <a16:creationId xmlns:a16="http://schemas.microsoft.com/office/drawing/2014/main" id="{1C8BF63F-6292-4EFA-AAF3-21ADCFE4B350}"/>
              </a:ext>
            </a:extLst>
          </p:cNvPr>
          <p:cNvSpPr>
            <a:spLocks noGrp="1"/>
          </p:cNvSpPr>
          <p:nvPr>
            <p:ph type="sldNum" sz="quarter" idx="13"/>
          </p:nvPr>
        </p:nvSpPr>
        <p:spPr/>
        <p:txBody>
          <a:bodyPr/>
          <a:lstStyle/>
          <a:p>
            <a:fld id="{B5D8C65D-F6DE-4387-A1A9-A2A5363947A2}" type="slidenum">
              <a:rPr lang="en-BE" smtClean="0"/>
              <a:pPr/>
              <a:t>‹#›</a:t>
            </a:fld>
            <a:endParaRPr lang="en-BE"/>
          </a:p>
        </p:txBody>
      </p:sp>
      <p:sp>
        <p:nvSpPr>
          <p:cNvPr id="9" name="Text Placeholder 8">
            <a:extLst>
              <a:ext uri="{FF2B5EF4-FFF2-40B4-BE49-F238E27FC236}">
                <a16:creationId xmlns:a16="http://schemas.microsoft.com/office/drawing/2014/main" id="{E8AEBFD0-6000-4B57-8DE3-037F852F8CB8}"/>
              </a:ext>
            </a:extLst>
          </p:cNvPr>
          <p:cNvSpPr>
            <a:spLocks noGrp="1"/>
          </p:cNvSpPr>
          <p:nvPr>
            <p:ph type="body" sz="quarter" idx="16"/>
          </p:nvPr>
        </p:nvSpPr>
        <p:spPr>
          <a:xfrm>
            <a:off x="9875145" y="2457450"/>
            <a:ext cx="7920000" cy="5760000"/>
          </a:xfrm>
          <a:prstGeom prst="rect">
            <a:avLst/>
          </a:prstGeom>
        </p:spPr>
        <p:txBody>
          <a:bodyPr/>
          <a:lstStyle>
            <a:lvl1pPr marL="457200" indent="-457200">
              <a:buFont typeface="System Font Regular"/>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7">
            <a:extLst>
              <a:ext uri="{FF2B5EF4-FFF2-40B4-BE49-F238E27FC236}">
                <a16:creationId xmlns:a16="http://schemas.microsoft.com/office/drawing/2014/main" id="{56D41418-4067-96F4-9040-2FA2CC4287AB}"/>
              </a:ext>
            </a:extLst>
          </p:cNvPr>
          <p:cNvSpPr>
            <a:spLocks noGrp="1" noChangeAspect="1"/>
          </p:cNvSpPr>
          <p:nvPr>
            <p:ph type="pic" sz="quarter" idx="15"/>
          </p:nvPr>
        </p:nvSpPr>
        <p:spPr>
          <a:xfrm>
            <a:off x="0" y="2"/>
            <a:ext cx="9144000" cy="9109671"/>
          </a:xfrm>
        </p:spPr>
        <p:txBody>
          <a:bodyPr/>
          <a:lstStyle/>
          <a:p>
            <a:endParaRPr lang="en-BE"/>
          </a:p>
        </p:txBody>
      </p:sp>
      <p:sp>
        <p:nvSpPr>
          <p:cNvPr id="11" name="Title 1">
            <a:extLst>
              <a:ext uri="{FF2B5EF4-FFF2-40B4-BE49-F238E27FC236}">
                <a16:creationId xmlns:a16="http://schemas.microsoft.com/office/drawing/2014/main" id="{7E6C8D33-C09D-F048-2931-AB602F6EC1CC}"/>
              </a:ext>
            </a:extLst>
          </p:cNvPr>
          <p:cNvSpPr>
            <a:spLocks noGrp="1"/>
          </p:cNvSpPr>
          <p:nvPr>
            <p:ph type="title" hasCustomPrompt="1"/>
          </p:nvPr>
        </p:nvSpPr>
        <p:spPr>
          <a:xfrm>
            <a:off x="1260000" y="1101057"/>
            <a:ext cx="6873200" cy="588174"/>
          </a:xfrm>
          <a:prstGeom prst="rect">
            <a:avLst/>
          </a:prstGeom>
        </p:spPr>
        <p:txBody>
          <a:bodyPr wrap="square" anchor="t">
            <a:spAutoFit/>
          </a:bodyPr>
          <a:lstStyle>
            <a:lvl1pPr>
              <a:lnSpc>
                <a:spcPct val="100000"/>
              </a:lnSpc>
              <a:defRPr sz="3200" b="0">
                <a:solidFill>
                  <a:schemeClr val="bg1"/>
                </a:solidFill>
              </a:defRPr>
            </a:lvl1pPr>
          </a:lstStyle>
          <a:p>
            <a:r>
              <a:rPr lang="en-GB" dirty="0"/>
              <a:t>Click to edit master title style</a:t>
            </a:r>
            <a:endParaRPr lang="en-US" dirty="0"/>
          </a:p>
        </p:txBody>
      </p:sp>
      <p:sp>
        <p:nvSpPr>
          <p:cNvPr id="12" name="Rectangle 1">
            <a:extLst>
              <a:ext uri="{FF2B5EF4-FFF2-40B4-BE49-F238E27FC236}">
                <a16:creationId xmlns:a16="http://schemas.microsoft.com/office/drawing/2014/main" id="{DBF93CDC-C92E-F8CA-2002-852BA6A431AB}"/>
              </a:ext>
            </a:extLst>
          </p:cNvPr>
          <p:cNvSpPr/>
          <p:nvPr userDrawn="1"/>
        </p:nvSpPr>
        <p:spPr>
          <a:xfrm>
            <a:off x="1260000" y="1941824"/>
            <a:ext cx="2264524" cy="8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5" name="Freeform: Shape 20">
            <a:extLst>
              <a:ext uri="{FF2B5EF4-FFF2-40B4-BE49-F238E27FC236}">
                <a16:creationId xmlns:a16="http://schemas.microsoft.com/office/drawing/2014/main" id="{BBC89023-4461-C854-732E-BFE0C8331386}"/>
              </a:ext>
            </a:extLst>
          </p:cNvPr>
          <p:cNvSpPr>
            <a:spLocks/>
          </p:cNvSpPr>
          <p:nvPr userDrawn="1"/>
        </p:nvSpPr>
        <p:spPr>
          <a:xfrm>
            <a:off x="0" y="9109673"/>
            <a:ext cx="9144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16" name="Rectangle 13">
            <a:extLst>
              <a:ext uri="{FF2B5EF4-FFF2-40B4-BE49-F238E27FC236}">
                <a16:creationId xmlns:a16="http://schemas.microsoft.com/office/drawing/2014/main" id="{F0D87CD1-26CF-3F77-2329-BA64280C06D8}"/>
              </a:ext>
            </a:extLst>
          </p:cNvPr>
          <p:cNvSpPr/>
          <p:nvPr userDrawn="1"/>
        </p:nvSpPr>
        <p:spPr>
          <a:xfrm>
            <a:off x="1260000" y="1941824"/>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114362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userDrawn="1">
          <p15:clr>
            <a:srgbClr val="FBAE40"/>
          </p15:clr>
        </p15:guide>
        <p15:guide id="2" pos="5472" userDrawn="1">
          <p15:clr>
            <a:srgbClr val="FBAE40"/>
          </p15:clr>
        </p15:guide>
        <p15:guide id="3" pos="5184" userDrawn="1">
          <p15:clr>
            <a:srgbClr val="FBAE40"/>
          </p15:clr>
        </p15:guide>
        <p15:guide id="4" pos="4896" userDrawn="1">
          <p15:clr>
            <a:srgbClr val="FBAE40"/>
          </p15:clr>
        </p15:guide>
        <p15:guide id="5" pos="4608" userDrawn="1">
          <p15:clr>
            <a:srgbClr val="FBAE40"/>
          </p15:clr>
        </p15:guide>
        <p15:guide id="6" pos="4320" userDrawn="1">
          <p15:clr>
            <a:srgbClr val="FBAE40"/>
          </p15:clr>
        </p15:guide>
        <p15:guide id="7" pos="4032" userDrawn="1">
          <p15:clr>
            <a:srgbClr val="FBAE40"/>
          </p15:clr>
        </p15:guide>
        <p15:guide id="8" pos="3744" userDrawn="1">
          <p15:clr>
            <a:srgbClr val="FBAE40"/>
          </p15:clr>
        </p15:guide>
        <p15:guide id="9" pos="3480" userDrawn="1">
          <p15:clr>
            <a:srgbClr val="FBAE40"/>
          </p15:clr>
        </p15:guide>
        <p15:guide id="10" pos="3172" userDrawn="1">
          <p15:clr>
            <a:srgbClr val="FBAE40"/>
          </p15:clr>
        </p15:guide>
        <p15:guide id="11" pos="2868" userDrawn="1">
          <p15:clr>
            <a:srgbClr val="FBAE40"/>
          </p15:clr>
        </p15:guide>
        <p15:guide id="12" pos="2592" userDrawn="1">
          <p15:clr>
            <a:srgbClr val="FBAE40"/>
          </p15:clr>
        </p15:guide>
        <p15:guide id="13" pos="2304" userDrawn="1">
          <p15:clr>
            <a:srgbClr val="FBAE40"/>
          </p15:clr>
        </p15:guide>
        <p15:guide id="14" pos="2016" userDrawn="1">
          <p15:clr>
            <a:srgbClr val="FBAE40"/>
          </p15:clr>
        </p15:guide>
        <p15:guide id="15" pos="1728" userDrawn="1">
          <p15:clr>
            <a:srgbClr val="FBAE40"/>
          </p15:clr>
        </p15:guide>
        <p15:guide id="16" pos="1436" userDrawn="1">
          <p15:clr>
            <a:srgbClr val="FBAE40"/>
          </p15:clr>
        </p15:guide>
        <p15:guide id="17" pos="1152" userDrawn="1">
          <p15:clr>
            <a:srgbClr val="FBAE40"/>
          </p15:clr>
        </p15:guide>
        <p15:guide id="18" pos="864" userDrawn="1">
          <p15:clr>
            <a:srgbClr val="FBAE40"/>
          </p15:clr>
        </p15:guide>
        <p15:guide id="19" pos="576" userDrawn="1">
          <p15:clr>
            <a:srgbClr val="FBAE40"/>
          </p15:clr>
        </p15:guide>
        <p15:guide id="20" pos="6048" userDrawn="1">
          <p15:clr>
            <a:srgbClr val="FBAE40"/>
          </p15:clr>
        </p15:guide>
        <p15:guide id="21" pos="6336" userDrawn="1">
          <p15:clr>
            <a:srgbClr val="FBAE40"/>
          </p15:clr>
        </p15:guide>
        <p15:guide id="22" pos="6645" userDrawn="1">
          <p15:clr>
            <a:srgbClr val="FBAE40"/>
          </p15:clr>
        </p15:guide>
        <p15:guide id="23" pos="6912" userDrawn="1">
          <p15:clr>
            <a:srgbClr val="FBAE40"/>
          </p15:clr>
        </p15:guide>
        <p15:guide id="24" pos="7200" userDrawn="1">
          <p15:clr>
            <a:srgbClr val="FBAE40"/>
          </p15:clr>
        </p15:guide>
        <p15:guide id="25" pos="7484" userDrawn="1">
          <p15:clr>
            <a:srgbClr val="FBAE40"/>
          </p15:clr>
        </p15:guide>
        <p15:guide id="26" pos="7772" userDrawn="1">
          <p15:clr>
            <a:srgbClr val="FBAE40"/>
          </p15:clr>
        </p15:guide>
        <p15:guide id="27" pos="8060" userDrawn="1">
          <p15:clr>
            <a:srgbClr val="FBAE40"/>
          </p15:clr>
        </p15:guide>
        <p15:guide id="28" pos="8348" userDrawn="1">
          <p15:clr>
            <a:srgbClr val="FBAE40"/>
          </p15:clr>
        </p15:guide>
        <p15:guide id="29" pos="8640" userDrawn="1">
          <p15:clr>
            <a:srgbClr val="FBAE40"/>
          </p15:clr>
        </p15:guide>
        <p15:guide id="30" pos="8924" userDrawn="1">
          <p15:clr>
            <a:srgbClr val="FBAE40"/>
          </p15:clr>
        </p15:guide>
        <p15:guide id="31" pos="9212" userDrawn="1">
          <p15:clr>
            <a:srgbClr val="FBAE40"/>
          </p15:clr>
        </p15:guide>
        <p15:guide id="32" pos="9500" userDrawn="1">
          <p15:clr>
            <a:srgbClr val="FBAE40"/>
          </p15:clr>
        </p15:guide>
        <p15:guide id="33" pos="9788" userDrawn="1">
          <p15:clr>
            <a:srgbClr val="FBAE40"/>
          </p15:clr>
        </p15:guide>
        <p15:guide id="34" pos="10080" userDrawn="1">
          <p15:clr>
            <a:srgbClr val="FBAE40"/>
          </p15:clr>
        </p15:guide>
        <p15:guide id="35" pos="10364" userDrawn="1">
          <p15:clr>
            <a:srgbClr val="FBAE40"/>
          </p15:clr>
        </p15:guide>
        <p15:guide id="36" pos="10656" userDrawn="1">
          <p15:clr>
            <a:srgbClr val="FBAE40"/>
          </p15:clr>
        </p15:guide>
        <p15:guide id="37" pos="10936" userDrawn="1">
          <p15:clr>
            <a:srgbClr val="FBAE40"/>
          </p15:clr>
        </p15:guide>
        <p15:guide id="38" orient="horz" pos="2963" userDrawn="1">
          <p15:clr>
            <a:srgbClr val="FBAE40"/>
          </p15:clr>
        </p15:guide>
        <p15:guide id="39" orient="horz" pos="2709" userDrawn="1">
          <p15:clr>
            <a:srgbClr val="FBAE40"/>
          </p15:clr>
        </p15:guide>
        <p15:guide id="40" orient="horz" pos="2451" userDrawn="1">
          <p15:clr>
            <a:srgbClr val="FBAE40"/>
          </p15:clr>
        </p15:guide>
        <p15:guide id="41" orient="horz" pos="2200" userDrawn="1">
          <p15:clr>
            <a:srgbClr val="FBAE40"/>
          </p15:clr>
        </p15:guide>
        <p15:guide id="42" orient="horz" pos="1939" userDrawn="1">
          <p15:clr>
            <a:srgbClr val="FBAE40"/>
          </p15:clr>
        </p15:guide>
        <p15:guide id="43" orient="horz" pos="1678" userDrawn="1">
          <p15:clr>
            <a:srgbClr val="FBAE40"/>
          </p15:clr>
        </p15:guide>
        <p15:guide id="44" orient="horz" pos="1420" userDrawn="1">
          <p15:clr>
            <a:srgbClr val="FBAE40"/>
          </p15:clr>
        </p15:guide>
        <p15:guide id="45" orient="horz" pos="1166" userDrawn="1">
          <p15:clr>
            <a:srgbClr val="FBAE40"/>
          </p15:clr>
        </p15:guide>
        <p15:guide id="46" orient="horz" pos="904" userDrawn="1">
          <p15:clr>
            <a:srgbClr val="FBAE40"/>
          </p15:clr>
        </p15:guide>
        <p15:guide id="47" orient="horz" pos="3225" userDrawn="1">
          <p15:clr>
            <a:srgbClr val="FBAE40"/>
          </p15:clr>
        </p15:guide>
        <p15:guide id="48" orient="horz" pos="3479" userDrawn="1">
          <p15:clr>
            <a:srgbClr val="FBAE40"/>
          </p15:clr>
        </p15:guide>
        <p15:guide id="49" orient="horz" pos="3744" userDrawn="1">
          <p15:clr>
            <a:srgbClr val="FBAE40"/>
          </p15:clr>
        </p15:guide>
        <p15:guide id="50" orient="horz" pos="3998" userDrawn="1">
          <p15:clr>
            <a:srgbClr val="FBAE40"/>
          </p15:clr>
        </p15:guide>
        <p15:guide id="51" orient="horz" pos="4259" userDrawn="1">
          <p15:clr>
            <a:srgbClr val="FBAE40"/>
          </p15:clr>
        </p15:guide>
        <p15:guide id="52" orient="horz" pos="4514" userDrawn="1">
          <p15:clr>
            <a:srgbClr val="FBAE40"/>
          </p15:clr>
        </p15:guide>
        <p15:guide id="53" orient="horz" pos="4772" userDrawn="1">
          <p15:clr>
            <a:srgbClr val="FBAE40"/>
          </p15:clr>
        </p15:guide>
        <p15:guide id="54" orient="horz" pos="5029" userDrawn="1">
          <p15:clr>
            <a:srgbClr val="FBAE40"/>
          </p15:clr>
        </p15:guide>
        <p15:guide id="55" orient="horz" pos="528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SP LIST - DARK BLU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EB84FD-82B1-4CA8-A98B-D90349BB87CE}"/>
              </a:ext>
            </a:extLst>
          </p:cNvPr>
          <p:cNvSpPr>
            <a:spLocks noGrp="1"/>
          </p:cNvSpPr>
          <p:nvPr>
            <p:ph type="ftr" sz="quarter" idx="12"/>
          </p:nvPr>
        </p:nvSpPr>
        <p:spPr/>
        <p:txBody>
          <a:bodyPr/>
          <a:lstStyle/>
          <a:p>
            <a:r>
              <a:rPr lang="en-BE"/>
              <a:t>Thermo King</a:t>
            </a:r>
            <a:r>
              <a:rPr lang="en-BE">
                <a:solidFill>
                  <a:schemeClr val="accent1"/>
                </a:solidFill>
              </a:rPr>
              <a:t> I </a:t>
            </a:r>
            <a:r>
              <a:rPr lang="en-BE"/>
              <a:t>2023</a:t>
            </a:r>
          </a:p>
        </p:txBody>
      </p:sp>
      <p:sp>
        <p:nvSpPr>
          <p:cNvPr id="24" name="Slide Number Placeholder 23">
            <a:extLst>
              <a:ext uri="{FF2B5EF4-FFF2-40B4-BE49-F238E27FC236}">
                <a16:creationId xmlns:a16="http://schemas.microsoft.com/office/drawing/2014/main" id="{1C8BF63F-6292-4EFA-AAF3-21ADCFE4B350}"/>
              </a:ext>
            </a:extLst>
          </p:cNvPr>
          <p:cNvSpPr>
            <a:spLocks noGrp="1"/>
          </p:cNvSpPr>
          <p:nvPr>
            <p:ph type="sldNum" sz="quarter" idx="13"/>
          </p:nvPr>
        </p:nvSpPr>
        <p:spPr/>
        <p:txBody>
          <a:bodyPr/>
          <a:lstStyle/>
          <a:p>
            <a:fld id="{B5D8C65D-F6DE-4387-A1A9-A2A5363947A2}" type="slidenum">
              <a:rPr lang="en-BE" smtClean="0"/>
              <a:pPr/>
              <a:t>‹#›</a:t>
            </a:fld>
            <a:endParaRPr lang="en-BE"/>
          </a:p>
        </p:txBody>
      </p:sp>
      <p:sp>
        <p:nvSpPr>
          <p:cNvPr id="9" name="Text Placeholder 8">
            <a:extLst>
              <a:ext uri="{FF2B5EF4-FFF2-40B4-BE49-F238E27FC236}">
                <a16:creationId xmlns:a16="http://schemas.microsoft.com/office/drawing/2014/main" id="{57D24400-7222-029F-526E-FA23CD1F11F0}"/>
              </a:ext>
            </a:extLst>
          </p:cNvPr>
          <p:cNvSpPr>
            <a:spLocks noGrp="1"/>
          </p:cNvSpPr>
          <p:nvPr>
            <p:ph type="body" sz="quarter" idx="16"/>
          </p:nvPr>
        </p:nvSpPr>
        <p:spPr>
          <a:xfrm>
            <a:off x="9875144" y="2457449"/>
            <a:ext cx="7920000" cy="5760000"/>
          </a:xfrm>
          <a:prstGeom prst="rect">
            <a:avLst/>
          </a:prstGeom>
        </p:spPr>
        <p:txBody>
          <a:bodyPr/>
          <a:lstStyle>
            <a:lvl1pPr marL="457200" indent="-457200">
              <a:buFont typeface="System Font Regular"/>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CD7B150D-4AEC-14FF-CED8-013808856ED3}"/>
              </a:ext>
            </a:extLst>
          </p:cNvPr>
          <p:cNvSpPr>
            <a:spLocks noGrp="1" noChangeAspect="1"/>
          </p:cNvSpPr>
          <p:nvPr>
            <p:ph type="pic" sz="quarter" idx="15"/>
          </p:nvPr>
        </p:nvSpPr>
        <p:spPr>
          <a:xfrm>
            <a:off x="0" y="3"/>
            <a:ext cx="9144000" cy="9109670"/>
          </a:xfrm>
        </p:spPr>
        <p:txBody>
          <a:bodyPr/>
          <a:lstStyle/>
          <a:p>
            <a:endParaRPr lang="en-BE"/>
          </a:p>
        </p:txBody>
      </p:sp>
      <p:sp>
        <p:nvSpPr>
          <p:cNvPr id="7" name="Title 1">
            <a:extLst>
              <a:ext uri="{FF2B5EF4-FFF2-40B4-BE49-F238E27FC236}">
                <a16:creationId xmlns:a16="http://schemas.microsoft.com/office/drawing/2014/main" id="{6AA6B9CD-7E8B-D378-C2C6-DFCF8C55A3AC}"/>
              </a:ext>
            </a:extLst>
          </p:cNvPr>
          <p:cNvSpPr>
            <a:spLocks noGrp="1"/>
          </p:cNvSpPr>
          <p:nvPr>
            <p:ph type="title" hasCustomPrompt="1"/>
          </p:nvPr>
        </p:nvSpPr>
        <p:spPr>
          <a:xfrm>
            <a:off x="1260000" y="1101057"/>
            <a:ext cx="6873200" cy="588174"/>
          </a:xfrm>
          <a:prstGeom prst="rect">
            <a:avLst/>
          </a:prstGeom>
        </p:spPr>
        <p:txBody>
          <a:bodyPr wrap="square" anchor="t">
            <a:spAutoFit/>
          </a:bodyPr>
          <a:lstStyle>
            <a:lvl1pPr>
              <a:lnSpc>
                <a:spcPct val="100000"/>
              </a:lnSpc>
              <a:defRPr sz="3200" b="0">
                <a:solidFill>
                  <a:schemeClr val="bg1"/>
                </a:solidFill>
              </a:defRPr>
            </a:lvl1pPr>
          </a:lstStyle>
          <a:p>
            <a:r>
              <a:rPr lang="en-GB" dirty="0"/>
              <a:t>Click to edit master title style</a:t>
            </a:r>
            <a:endParaRPr lang="en-US" dirty="0"/>
          </a:p>
        </p:txBody>
      </p:sp>
      <p:sp>
        <p:nvSpPr>
          <p:cNvPr id="10" name="Rectangle 1">
            <a:extLst>
              <a:ext uri="{FF2B5EF4-FFF2-40B4-BE49-F238E27FC236}">
                <a16:creationId xmlns:a16="http://schemas.microsoft.com/office/drawing/2014/main" id="{99A76099-9652-D549-D0B5-AEF14F83FACC}"/>
              </a:ext>
            </a:extLst>
          </p:cNvPr>
          <p:cNvSpPr/>
          <p:nvPr userDrawn="1"/>
        </p:nvSpPr>
        <p:spPr>
          <a:xfrm>
            <a:off x="1260000" y="1941824"/>
            <a:ext cx="2264524" cy="8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1" name="Freeform: Shape 20">
            <a:extLst>
              <a:ext uri="{FF2B5EF4-FFF2-40B4-BE49-F238E27FC236}">
                <a16:creationId xmlns:a16="http://schemas.microsoft.com/office/drawing/2014/main" id="{66BEE68E-D62B-1BB0-96C2-481FBEBFE400}"/>
              </a:ext>
            </a:extLst>
          </p:cNvPr>
          <p:cNvSpPr>
            <a:spLocks/>
          </p:cNvSpPr>
          <p:nvPr userDrawn="1"/>
        </p:nvSpPr>
        <p:spPr>
          <a:xfrm>
            <a:off x="0" y="9109673"/>
            <a:ext cx="9144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111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07715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userDrawn="1">
          <p15:clr>
            <a:srgbClr val="FBAE40"/>
          </p15:clr>
        </p15:guide>
        <p15:guide id="2" pos="5472" userDrawn="1">
          <p15:clr>
            <a:srgbClr val="FBAE40"/>
          </p15:clr>
        </p15:guide>
        <p15:guide id="3" pos="5184" userDrawn="1">
          <p15:clr>
            <a:srgbClr val="FBAE40"/>
          </p15:clr>
        </p15:guide>
        <p15:guide id="4" pos="4896" userDrawn="1">
          <p15:clr>
            <a:srgbClr val="FBAE40"/>
          </p15:clr>
        </p15:guide>
        <p15:guide id="5" pos="4608" userDrawn="1">
          <p15:clr>
            <a:srgbClr val="FBAE40"/>
          </p15:clr>
        </p15:guide>
        <p15:guide id="6" pos="4320" userDrawn="1">
          <p15:clr>
            <a:srgbClr val="FBAE40"/>
          </p15:clr>
        </p15:guide>
        <p15:guide id="7" pos="4032" userDrawn="1">
          <p15:clr>
            <a:srgbClr val="FBAE40"/>
          </p15:clr>
        </p15:guide>
        <p15:guide id="8" pos="3744" userDrawn="1">
          <p15:clr>
            <a:srgbClr val="FBAE40"/>
          </p15:clr>
        </p15:guide>
        <p15:guide id="9" pos="3480" userDrawn="1">
          <p15:clr>
            <a:srgbClr val="FBAE40"/>
          </p15:clr>
        </p15:guide>
        <p15:guide id="10" pos="3172" userDrawn="1">
          <p15:clr>
            <a:srgbClr val="FBAE40"/>
          </p15:clr>
        </p15:guide>
        <p15:guide id="11" pos="2868" userDrawn="1">
          <p15:clr>
            <a:srgbClr val="FBAE40"/>
          </p15:clr>
        </p15:guide>
        <p15:guide id="12" pos="2592" userDrawn="1">
          <p15:clr>
            <a:srgbClr val="FBAE40"/>
          </p15:clr>
        </p15:guide>
        <p15:guide id="13" pos="2304" userDrawn="1">
          <p15:clr>
            <a:srgbClr val="FBAE40"/>
          </p15:clr>
        </p15:guide>
        <p15:guide id="14" pos="2016" userDrawn="1">
          <p15:clr>
            <a:srgbClr val="FBAE40"/>
          </p15:clr>
        </p15:guide>
        <p15:guide id="15" pos="1728" userDrawn="1">
          <p15:clr>
            <a:srgbClr val="FBAE40"/>
          </p15:clr>
        </p15:guide>
        <p15:guide id="16" pos="1436" userDrawn="1">
          <p15:clr>
            <a:srgbClr val="FBAE40"/>
          </p15:clr>
        </p15:guide>
        <p15:guide id="17" pos="1152" userDrawn="1">
          <p15:clr>
            <a:srgbClr val="FBAE40"/>
          </p15:clr>
        </p15:guide>
        <p15:guide id="18" pos="864" userDrawn="1">
          <p15:clr>
            <a:srgbClr val="FBAE40"/>
          </p15:clr>
        </p15:guide>
        <p15:guide id="19" pos="576" userDrawn="1">
          <p15:clr>
            <a:srgbClr val="FBAE40"/>
          </p15:clr>
        </p15:guide>
        <p15:guide id="20" pos="6048" userDrawn="1">
          <p15:clr>
            <a:srgbClr val="FBAE40"/>
          </p15:clr>
        </p15:guide>
        <p15:guide id="21" pos="6336" userDrawn="1">
          <p15:clr>
            <a:srgbClr val="FBAE40"/>
          </p15:clr>
        </p15:guide>
        <p15:guide id="22" pos="6624" userDrawn="1">
          <p15:clr>
            <a:srgbClr val="FBAE40"/>
          </p15:clr>
        </p15:guide>
        <p15:guide id="23" pos="6912" userDrawn="1">
          <p15:clr>
            <a:srgbClr val="FBAE40"/>
          </p15:clr>
        </p15:guide>
        <p15:guide id="24" pos="7200" userDrawn="1">
          <p15:clr>
            <a:srgbClr val="FBAE40"/>
          </p15:clr>
        </p15:guide>
        <p15:guide id="25" pos="7484" userDrawn="1">
          <p15:clr>
            <a:srgbClr val="FBAE40"/>
          </p15:clr>
        </p15:guide>
        <p15:guide id="26" pos="7772" userDrawn="1">
          <p15:clr>
            <a:srgbClr val="FBAE40"/>
          </p15:clr>
        </p15:guide>
        <p15:guide id="27" pos="8060" userDrawn="1">
          <p15:clr>
            <a:srgbClr val="FBAE40"/>
          </p15:clr>
        </p15:guide>
        <p15:guide id="28" pos="8348" userDrawn="1">
          <p15:clr>
            <a:srgbClr val="FBAE40"/>
          </p15:clr>
        </p15:guide>
        <p15:guide id="29" pos="8640" userDrawn="1">
          <p15:clr>
            <a:srgbClr val="FBAE40"/>
          </p15:clr>
        </p15:guide>
        <p15:guide id="30" pos="8924" userDrawn="1">
          <p15:clr>
            <a:srgbClr val="FBAE40"/>
          </p15:clr>
        </p15:guide>
        <p15:guide id="31" pos="9212" userDrawn="1">
          <p15:clr>
            <a:srgbClr val="FBAE40"/>
          </p15:clr>
        </p15:guide>
        <p15:guide id="32" pos="9500" userDrawn="1">
          <p15:clr>
            <a:srgbClr val="FBAE40"/>
          </p15:clr>
        </p15:guide>
        <p15:guide id="33" pos="9788" userDrawn="1">
          <p15:clr>
            <a:srgbClr val="FBAE40"/>
          </p15:clr>
        </p15:guide>
        <p15:guide id="34" pos="10080" userDrawn="1">
          <p15:clr>
            <a:srgbClr val="FBAE40"/>
          </p15:clr>
        </p15:guide>
        <p15:guide id="35" pos="10364" userDrawn="1">
          <p15:clr>
            <a:srgbClr val="FBAE40"/>
          </p15:clr>
        </p15:guide>
        <p15:guide id="36" pos="10656" userDrawn="1">
          <p15:clr>
            <a:srgbClr val="FBAE40"/>
          </p15:clr>
        </p15:guide>
        <p15:guide id="37" pos="10936" userDrawn="1">
          <p15:clr>
            <a:srgbClr val="FBAE40"/>
          </p15:clr>
        </p15:guide>
        <p15:guide id="38" orient="horz" pos="2963" userDrawn="1">
          <p15:clr>
            <a:srgbClr val="FBAE40"/>
          </p15:clr>
        </p15:guide>
        <p15:guide id="39" orient="horz" pos="2709" userDrawn="1">
          <p15:clr>
            <a:srgbClr val="FBAE40"/>
          </p15:clr>
        </p15:guide>
        <p15:guide id="40" orient="horz" pos="2451" userDrawn="1">
          <p15:clr>
            <a:srgbClr val="FBAE40"/>
          </p15:clr>
        </p15:guide>
        <p15:guide id="41" orient="horz" pos="2200" userDrawn="1">
          <p15:clr>
            <a:srgbClr val="FBAE40"/>
          </p15:clr>
        </p15:guide>
        <p15:guide id="42" orient="horz" pos="1939" userDrawn="1">
          <p15:clr>
            <a:srgbClr val="FBAE40"/>
          </p15:clr>
        </p15:guide>
        <p15:guide id="43" orient="horz" pos="1678" userDrawn="1">
          <p15:clr>
            <a:srgbClr val="FBAE40"/>
          </p15:clr>
        </p15:guide>
        <p15:guide id="44" orient="horz" pos="1420" userDrawn="1">
          <p15:clr>
            <a:srgbClr val="FBAE40"/>
          </p15:clr>
        </p15:guide>
        <p15:guide id="45" orient="horz" pos="1166" userDrawn="1">
          <p15:clr>
            <a:srgbClr val="FBAE40"/>
          </p15:clr>
        </p15:guide>
        <p15:guide id="46" orient="horz" pos="904" userDrawn="1">
          <p15:clr>
            <a:srgbClr val="FBAE40"/>
          </p15:clr>
        </p15:guide>
        <p15:guide id="47" orient="horz" pos="3225" userDrawn="1">
          <p15:clr>
            <a:srgbClr val="FBAE40"/>
          </p15:clr>
        </p15:guide>
        <p15:guide id="48" orient="horz" pos="3479" userDrawn="1">
          <p15:clr>
            <a:srgbClr val="FBAE40"/>
          </p15:clr>
        </p15:guide>
        <p15:guide id="49" orient="horz" pos="3744" userDrawn="1">
          <p15:clr>
            <a:srgbClr val="FBAE40"/>
          </p15:clr>
        </p15:guide>
        <p15:guide id="50" orient="horz" pos="3998" userDrawn="1">
          <p15:clr>
            <a:srgbClr val="FBAE40"/>
          </p15:clr>
        </p15:guide>
        <p15:guide id="51" orient="horz" pos="4259" userDrawn="1">
          <p15:clr>
            <a:srgbClr val="FBAE40"/>
          </p15:clr>
        </p15:guide>
        <p15:guide id="52" orient="horz" pos="4514" userDrawn="1">
          <p15:clr>
            <a:srgbClr val="FBAE40"/>
          </p15:clr>
        </p15:guide>
        <p15:guide id="53" orient="horz" pos="4772" userDrawn="1">
          <p15:clr>
            <a:srgbClr val="FBAE40"/>
          </p15:clr>
        </p15:guide>
        <p15:guide id="54" orient="horz" pos="5029" userDrawn="1">
          <p15:clr>
            <a:srgbClr val="FBAE40"/>
          </p15:clr>
        </p15:guide>
        <p15:guide id="55" orient="horz" pos="528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USP LIST - TK BLUE">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56D41418-4067-96F4-9040-2FA2CC4287AB}"/>
              </a:ext>
            </a:extLst>
          </p:cNvPr>
          <p:cNvSpPr>
            <a:spLocks noGrp="1" noChangeAspect="1"/>
          </p:cNvSpPr>
          <p:nvPr>
            <p:ph type="pic" sz="quarter" idx="15"/>
          </p:nvPr>
        </p:nvSpPr>
        <p:spPr>
          <a:xfrm>
            <a:off x="0" y="2"/>
            <a:ext cx="9144000" cy="9109671"/>
          </a:xfrm>
        </p:spPr>
        <p:txBody>
          <a:bodyPr/>
          <a:lstStyle/>
          <a:p>
            <a:endParaRPr lang="en-BE"/>
          </a:p>
        </p:txBody>
      </p:sp>
      <p:sp>
        <p:nvSpPr>
          <p:cNvPr id="4" name="Footer Placeholder 3">
            <a:extLst>
              <a:ext uri="{FF2B5EF4-FFF2-40B4-BE49-F238E27FC236}">
                <a16:creationId xmlns:a16="http://schemas.microsoft.com/office/drawing/2014/main" id="{DEEB84FD-82B1-4CA8-A98B-D90349BB87CE}"/>
              </a:ext>
            </a:extLst>
          </p:cNvPr>
          <p:cNvSpPr>
            <a:spLocks noGrp="1"/>
          </p:cNvSpPr>
          <p:nvPr>
            <p:ph type="ftr" sz="quarter" idx="12"/>
          </p:nvPr>
        </p:nvSpPr>
        <p:spPr/>
        <p:txBody>
          <a:bodyPr/>
          <a:lstStyle/>
          <a:p>
            <a:r>
              <a:rPr lang="en-BE"/>
              <a:t>Thermo King</a:t>
            </a:r>
            <a:r>
              <a:rPr lang="en-BE">
                <a:solidFill>
                  <a:schemeClr val="accent1"/>
                </a:solidFill>
              </a:rPr>
              <a:t> I </a:t>
            </a:r>
            <a:r>
              <a:rPr lang="en-BE"/>
              <a:t>2023</a:t>
            </a:r>
          </a:p>
        </p:txBody>
      </p:sp>
      <p:sp>
        <p:nvSpPr>
          <p:cNvPr id="24" name="Slide Number Placeholder 23">
            <a:extLst>
              <a:ext uri="{FF2B5EF4-FFF2-40B4-BE49-F238E27FC236}">
                <a16:creationId xmlns:a16="http://schemas.microsoft.com/office/drawing/2014/main" id="{1C8BF63F-6292-4EFA-AAF3-21ADCFE4B350}"/>
              </a:ext>
            </a:extLst>
          </p:cNvPr>
          <p:cNvSpPr>
            <a:spLocks noGrp="1"/>
          </p:cNvSpPr>
          <p:nvPr>
            <p:ph type="sldNum" sz="quarter" idx="13"/>
          </p:nvPr>
        </p:nvSpPr>
        <p:spPr/>
        <p:txBody>
          <a:bodyPr/>
          <a:lstStyle/>
          <a:p>
            <a:fld id="{B5D8C65D-F6DE-4387-A1A9-A2A5363947A2}" type="slidenum">
              <a:rPr lang="en-BE" smtClean="0"/>
              <a:pPr/>
              <a:t>‹#›</a:t>
            </a:fld>
            <a:endParaRPr lang="en-BE"/>
          </a:p>
        </p:txBody>
      </p:sp>
      <p:sp>
        <p:nvSpPr>
          <p:cNvPr id="9" name="Text Placeholder 8">
            <a:extLst>
              <a:ext uri="{FF2B5EF4-FFF2-40B4-BE49-F238E27FC236}">
                <a16:creationId xmlns:a16="http://schemas.microsoft.com/office/drawing/2014/main" id="{E8AEBFD0-6000-4B57-8DE3-037F852F8CB8}"/>
              </a:ext>
            </a:extLst>
          </p:cNvPr>
          <p:cNvSpPr>
            <a:spLocks noGrp="1"/>
          </p:cNvSpPr>
          <p:nvPr>
            <p:ph type="body" sz="quarter" idx="16"/>
          </p:nvPr>
        </p:nvSpPr>
        <p:spPr>
          <a:xfrm>
            <a:off x="9875145" y="2457450"/>
            <a:ext cx="7920000" cy="5760000"/>
          </a:xfrm>
          <a:prstGeom prst="rect">
            <a:avLst/>
          </a:prstGeom>
        </p:spPr>
        <p:txBody>
          <a:bodyPr/>
          <a:lstStyle>
            <a:lvl1pPr marL="457200" indent="-457200">
              <a:buFont typeface="System Font Regular"/>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
            <a:extLst>
              <a:ext uri="{FF2B5EF4-FFF2-40B4-BE49-F238E27FC236}">
                <a16:creationId xmlns:a16="http://schemas.microsoft.com/office/drawing/2014/main" id="{DBF93CDC-C92E-F8CA-2002-852BA6A431AB}"/>
              </a:ext>
            </a:extLst>
          </p:cNvPr>
          <p:cNvSpPr/>
          <p:nvPr userDrawn="1"/>
        </p:nvSpPr>
        <p:spPr>
          <a:xfrm>
            <a:off x="1260000" y="1941824"/>
            <a:ext cx="2264524" cy="8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15" name="Freeform: Shape 20">
            <a:extLst>
              <a:ext uri="{FF2B5EF4-FFF2-40B4-BE49-F238E27FC236}">
                <a16:creationId xmlns:a16="http://schemas.microsoft.com/office/drawing/2014/main" id="{BBC89023-4461-C854-732E-BFE0C8331386}"/>
              </a:ext>
            </a:extLst>
          </p:cNvPr>
          <p:cNvSpPr>
            <a:spLocks/>
          </p:cNvSpPr>
          <p:nvPr userDrawn="1"/>
        </p:nvSpPr>
        <p:spPr>
          <a:xfrm>
            <a:off x="0" y="9109673"/>
            <a:ext cx="9144000" cy="128911"/>
          </a:xfrm>
          <a:custGeom>
            <a:avLst/>
            <a:gdLst>
              <a:gd name="connsiteX0" fmla="*/ 0 w 925292"/>
              <a:gd name="connsiteY0" fmla="*/ 0 h 96219"/>
              <a:gd name="connsiteX1" fmla="*/ 925292 w 925292"/>
              <a:gd name="connsiteY1" fmla="*/ 0 h 96219"/>
              <a:gd name="connsiteX2" fmla="*/ 925292 w 925292"/>
              <a:gd name="connsiteY2" fmla="*/ 96219 h 96219"/>
              <a:gd name="connsiteX3" fmla="*/ 0 w 925292"/>
              <a:gd name="connsiteY3" fmla="*/ 96219 h 96219"/>
            </a:gdLst>
            <a:ahLst/>
            <a:cxnLst>
              <a:cxn ang="0">
                <a:pos x="connsiteX0" y="connsiteY0"/>
              </a:cxn>
              <a:cxn ang="0">
                <a:pos x="connsiteX1" y="connsiteY1"/>
              </a:cxn>
              <a:cxn ang="0">
                <a:pos x="connsiteX2" y="connsiteY2"/>
              </a:cxn>
              <a:cxn ang="0">
                <a:pos x="connsiteX3" y="connsiteY3"/>
              </a:cxn>
            </a:cxnLst>
            <a:rect l="l" t="t" r="r" b="b"/>
            <a:pathLst>
              <a:path w="925292" h="96219">
                <a:moveTo>
                  <a:pt x="0" y="0"/>
                </a:moveTo>
                <a:lnTo>
                  <a:pt x="925292" y="0"/>
                </a:lnTo>
                <a:lnTo>
                  <a:pt x="925292" y="96219"/>
                </a:lnTo>
                <a:lnTo>
                  <a:pt x="0" y="96219"/>
                </a:lnTo>
                <a:close/>
              </a:path>
            </a:pathLst>
          </a:custGeom>
          <a:solidFill>
            <a:srgbClr val="009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27856" rtl="0" eaLnBrk="1" fontAlgn="auto" latinLnBrk="0" hangingPunct="1">
              <a:lnSpc>
                <a:spcPct val="100000"/>
              </a:lnSpc>
              <a:spcBef>
                <a:spcPts val="0"/>
              </a:spcBef>
              <a:spcAft>
                <a:spcPts val="0"/>
              </a:spcAft>
              <a:buClrTx/>
              <a:buSzTx/>
              <a:buFontTx/>
              <a:buNone/>
              <a:tabLst/>
              <a:defRPr/>
            </a:pPr>
            <a:endParaRPr kumimoji="0" lang="en-US" sz="4834" b="0" i="0" u="none" strike="noStrike" kern="1200" cap="none" spc="0" normalizeH="0" baseline="0" noProof="0">
              <a:ln>
                <a:noFill/>
              </a:ln>
              <a:solidFill>
                <a:prstClr val="white">
                  <a:alpha val="0"/>
                </a:prstClr>
              </a:solidFill>
              <a:effectLst/>
              <a:uLnTx/>
              <a:uFillTx/>
              <a:latin typeface="Segoe UI" panose="020B0502040204020203" pitchFamily="34" charset="0"/>
              <a:ea typeface="+mn-ea"/>
              <a:cs typeface="+mn-cs"/>
            </a:endParaRPr>
          </a:p>
        </p:txBody>
      </p:sp>
      <p:sp>
        <p:nvSpPr>
          <p:cNvPr id="2" name="Rectangle 5">
            <a:extLst>
              <a:ext uri="{FF2B5EF4-FFF2-40B4-BE49-F238E27FC236}">
                <a16:creationId xmlns:a16="http://schemas.microsoft.com/office/drawing/2014/main" id="{50776275-D525-D28A-8D06-7CAAB46C6F34}"/>
              </a:ext>
            </a:extLst>
          </p:cNvPr>
          <p:cNvSpPr/>
          <p:nvPr userDrawn="1"/>
        </p:nvSpPr>
        <p:spPr>
          <a:xfrm>
            <a:off x="9875145" y="1930500"/>
            <a:ext cx="2264524" cy="81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5" name="Titel 5">
            <a:extLst>
              <a:ext uri="{FF2B5EF4-FFF2-40B4-BE49-F238E27FC236}">
                <a16:creationId xmlns:a16="http://schemas.microsoft.com/office/drawing/2014/main" id="{47DE1A1E-D4DC-5EF2-A91C-E151BD7E941A}"/>
              </a:ext>
            </a:extLst>
          </p:cNvPr>
          <p:cNvSpPr>
            <a:spLocks noGrp="1"/>
          </p:cNvSpPr>
          <p:nvPr>
            <p:ph type="title" hasCustomPrompt="1"/>
          </p:nvPr>
        </p:nvSpPr>
        <p:spPr>
          <a:xfrm>
            <a:off x="9790478" y="1212917"/>
            <a:ext cx="8004666" cy="586957"/>
          </a:xfrm>
        </p:spPr>
        <p:txBody>
          <a:bodyPr/>
          <a:lstStyle>
            <a:lvl1pPr>
              <a:defRPr b="0">
                <a:latin typeface="+mj-lt"/>
              </a:defRPr>
            </a:lvl1pPr>
          </a:lstStyle>
          <a:p>
            <a:pPr marL="0" marR="0" lvl="0" indent="0" algn="l" defTabSz="1227856" rtl="0" eaLnBrk="1" fontAlgn="auto" latinLnBrk="0" hangingPunct="1">
              <a:lnSpc>
                <a:spcPct val="90000"/>
              </a:lnSpc>
              <a:spcBef>
                <a:spcPct val="0"/>
              </a:spcBef>
              <a:spcAft>
                <a:spcPts val="0"/>
              </a:spcAft>
              <a:buClrTx/>
              <a:buSzTx/>
              <a:buFontTx/>
              <a:buNone/>
              <a:tabLst/>
              <a:defRPr/>
            </a:pPr>
            <a:r>
              <a:rPr lang="en-GB" spc="0" dirty="0"/>
              <a:t>Click to edit Master title style</a:t>
            </a:r>
            <a:endParaRPr lang="nl-BE" dirty="0"/>
          </a:p>
        </p:txBody>
      </p:sp>
    </p:spTree>
    <p:extLst>
      <p:ext uri="{BB962C8B-B14F-4D97-AF65-F5344CB8AC3E}">
        <p14:creationId xmlns:p14="http://schemas.microsoft.com/office/powerpoint/2010/main" val="21351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userDrawn="1">
          <p15:clr>
            <a:srgbClr val="FBAE40"/>
          </p15:clr>
        </p15:guide>
        <p15:guide id="2" pos="5472" userDrawn="1">
          <p15:clr>
            <a:srgbClr val="FBAE40"/>
          </p15:clr>
        </p15:guide>
        <p15:guide id="3" pos="5184" userDrawn="1">
          <p15:clr>
            <a:srgbClr val="FBAE40"/>
          </p15:clr>
        </p15:guide>
        <p15:guide id="4" pos="4896" userDrawn="1">
          <p15:clr>
            <a:srgbClr val="FBAE40"/>
          </p15:clr>
        </p15:guide>
        <p15:guide id="5" pos="4608" userDrawn="1">
          <p15:clr>
            <a:srgbClr val="FBAE40"/>
          </p15:clr>
        </p15:guide>
        <p15:guide id="6" pos="4320" userDrawn="1">
          <p15:clr>
            <a:srgbClr val="FBAE40"/>
          </p15:clr>
        </p15:guide>
        <p15:guide id="7" pos="4032" userDrawn="1">
          <p15:clr>
            <a:srgbClr val="FBAE40"/>
          </p15:clr>
        </p15:guide>
        <p15:guide id="8" pos="3744" userDrawn="1">
          <p15:clr>
            <a:srgbClr val="FBAE40"/>
          </p15:clr>
        </p15:guide>
        <p15:guide id="9" pos="3480" userDrawn="1">
          <p15:clr>
            <a:srgbClr val="FBAE40"/>
          </p15:clr>
        </p15:guide>
        <p15:guide id="10" pos="3172" userDrawn="1">
          <p15:clr>
            <a:srgbClr val="FBAE40"/>
          </p15:clr>
        </p15:guide>
        <p15:guide id="11" pos="2868" userDrawn="1">
          <p15:clr>
            <a:srgbClr val="FBAE40"/>
          </p15:clr>
        </p15:guide>
        <p15:guide id="12" pos="2592" userDrawn="1">
          <p15:clr>
            <a:srgbClr val="FBAE40"/>
          </p15:clr>
        </p15:guide>
        <p15:guide id="13" pos="2304" userDrawn="1">
          <p15:clr>
            <a:srgbClr val="FBAE40"/>
          </p15:clr>
        </p15:guide>
        <p15:guide id="14" pos="2016" userDrawn="1">
          <p15:clr>
            <a:srgbClr val="FBAE40"/>
          </p15:clr>
        </p15:guide>
        <p15:guide id="15" pos="1728" userDrawn="1">
          <p15:clr>
            <a:srgbClr val="FBAE40"/>
          </p15:clr>
        </p15:guide>
        <p15:guide id="16" pos="1436" userDrawn="1">
          <p15:clr>
            <a:srgbClr val="FBAE40"/>
          </p15:clr>
        </p15:guide>
        <p15:guide id="17" pos="1152" userDrawn="1">
          <p15:clr>
            <a:srgbClr val="FBAE40"/>
          </p15:clr>
        </p15:guide>
        <p15:guide id="18" pos="864" userDrawn="1">
          <p15:clr>
            <a:srgbClr val="FBAE40"/>
          </p15:clr>
        </p15:guide>
        <p15:guide id="19" pos="576" userDrawn="1">
          <p15:clr>
            <a:srgbClr val="FBAE40"/>
          </p15:clr>
        </p15:guide>
        <p15:guide id="20" pos="6048" userDrawn="1">
          <p15:clr>
            <a:srgbClr val="FBAE40"/>
          </p15:clr>
        </p15:guide>
        <p15:guide id="21" pos="6336" userDrawn="1">
          <p15:clr>
            <a:srgbClr val="FBAE40"/>
          </p15:clr>
        </p15:guide>
        <p15:guide id="22" pos="6645" userDrawn="1">
          <p15:clr>
            <a:srgbClr val="FBAE40"/>
          </p15:clr>
        </p15:guide>
        <p15:guide id="23" pos="6912" userDrawn="1">
          <p15:clr>
            <a:srgbClr val="FBAE40"/>
          </p15:clr>
        </p15:guide>
        <p15:guide id="24" pos="7200" userDrawn="1">
          <p15:clr>
            <a:srgbClr val="FBAE40"/>
          </p15:clr>
        </p15:guide>
        <p15:guide id="25" pos="7484" userDrawn="1">
          <p15:clr>
            <a:srgbClr val="FBAE40"/>
          </p15:clr>
        </p15:guide>
        <p15:guide id="26" pos="7772" userDrawn="1">
          <p15:clr>
            <a:srgbClr val="FBAE40"/>
          </p15:clr>
        </p15:guide>
        <p15:guide id="27" pos="8060" userDrawn="1">
          <p15:clr>
            <a:srgbClr val="FBAE40"/>
          </p15:clr>
        </p15:guide>
        <p15:guide id="28" pos="8348" userDrawn="1">
          <p15:clr>
            <a:srgbClr val="FBAE40"/>
          </p15:clr>
        </p15:guide>
        <p15:guide id="29" pos="8640" userDrawn="1">
          <p15:clr>
            <a:srgbClr val="FBAE40"/>
          </p15:clr>
        </p15:guide>
        <p15:guide id="30" pos="8924" userDrawn="1">
          <p15:clr>
            <a:srgbClr val="FBAE40"/>
          </p15:clr>
        </p15:guide>
        <p15:guide id="31" pos="9212" userDrawn="1">
          <p15:clr>
            <a:srgbClr val="FBAE40"/>
          </p15:clr>
        </p15:guide>
        <p15:guide id="32" pos="9500" userDrawn="1">
          <p15:clr>
            <a:srgbClr val="FBAE40"/>
          </p15:clr>
        </p15:guide>
        <p15:guide id="33" pos="9788" userDrawn="1">
          <p15:clr>
            <a:srgbClr val="FBAE40"/>
          </p15:clr>
        </p15:guide>
        <p15:guide id="34" pos="10080" userDrawn="1">
          <p15:clr>
            <a:srgbClr val="FBAE40"/>
          </p15:clr>
        </p15:guide>
        <p15:guide id="35" pos="10364" userDrawn="1">
          <p15:clr>
            <a:srgbClr val="FBAE40"/>
          </p15:clr>
        </p15:guide>
        <p15:guide id="36" pos="10656" userDrawn="1">
          <p15:clr>
            <a:srgbClr val="FBAE40"/>
          </p15:clr>
        </p15:guide>
        <p15:guide id="37" pos="10936" userDrawn="1">
          <p15:clr>
            <a:srgbClr val="FBAE40"/>
          </p15:clr>
        </p15:guide>
        <p15:guide id="38" orient="horz" pos="2963" userDrawn="1">
          <p15:clr>
            <a:srgbClr val="FBAE40"/>
          </p15:clr>
        </p15:guide>
        <p15:guide id="39" orient="horz" pos="2709" userDrawn="1">
          <p15:clr>
            <a:srgbClr val="FBAE40"/>
          </p15:clr>
        </p15:guide>
        <p15:guide id="40" orient="horz" pos="2451" userDrawn="1">
          <p15:clr>
            <a:srgbClr val="FBAE40"/>
          </p15:clr>
        </p15:guide>
        <p15:guide id="41" orient="horz" pos="2200" userDrawn="1">
          <p15:clr>
            <a:srgbClr val="FBAE40"/>
          </p15:clr>
        </p15:guide>
        <p15:guide id="42" orient="horz" pos="1939" userDrawn="1">
          <p15:clr>
            <a:srgbClr val="FBAE40"/>
          </p15:clr>
        </p15:guide>
        <p15:guide id="43" orient="horz" pos="1678" userDrawn="1">
          <p15:clr>
            <a:srgbClr val="FBAE40"/>
          </p15:clr>
        </p15:guide>
        <p15:guide id="44" orient="horz" pos="1420" userDrawn="1">
          <p15:clr>
            <a:srgbClr val="FBAE40"/>
          </p15:clr>
        </p15:guide>
        <p15:guide id="45" orient="horz" pos="1166" userDrawn="1">
          <p15:clr>
            <a:srgbClr val="FBAE40"/>
          </p15:clr>
        </p15:guide>
        <p15:guide id="46" orient="horz" pos="904" userDrawn="1">
          <p15:clr>
            <a:srgbClr val="FBAE40"/>
          </p15:clr>
        </p15:guide>
        <p15:guide id="47" orient="horz" pos="3225" userDrawn="1">
          <p15:clr>
            <a:srgbClr val="FBAE40"/>
          </p15:clr>
        </p15:guide>
        <p15:guide id="48" orient="horz" pos="3479" userDrawn="1">
          <p15:clr>
            <a:srgbClr val="FBAE40"/>
          </p15:clr>
        </p15:guide>
        <p15:guide id="49" orient="horz" pos="3744" userDrawn="1">
          <p15:clr>
            <a:srgbClr val="FBAE40"/>
          </p15:clr>
        </p15:guide>
        <p15:guide id="50" orient="horz" pos="3998" userDrawn="1">
          <p15:clr>
            <a:srgbClr val="FBAE40"/>
          </p15:clr>
        </p15:guide>
        <p15:guide id="51" orient="horz" pos="4259" userDrawn="1">
          <p15:clr>
            <a:srgbClr val="FBAE40"/>
          </p15:clr>
        </p15:guide>
        <p15:guide id="52" orient="horz" pos="4514" userDrawn="1">
          <p15:clr>
            <a:srgbClr val="FBAE40"/>
          </p15:clr>
        </p15:guide>
        <p15:guide id="53" orient="horz" pos="4772" userDrawn="1">
          <p15:clr>
            <a:srgbClr val="FBAE40"/>
          </p15:clr>
        </p15:guide>
        <p15:guide id="54" orient="horz" pos="5029" userDrawn="1">
          <p15:clr>
            <a:srgbClr val="FBAE40"/>
          </p15:clr>
        </p15:guide>
        <p15:guide id="55" orient="horz" pos="5287"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Placeholder 7">
            <a:extLst>
              <a:ext uri="{FF2B5EF4-FFF2-40B4-BE49-F238E27FC236}">
                <a16:creationId xmlns:a16="http://schemas.microsoft.com/office/drawing/2014/main" id="{CA542B46-F750-CD4D-8538-2CD635DCBB01}"/>
              </a:ext>
            </a:extLst>
          </p:cNvPr>
          <p:cNvSpPr>
            <a:spLocks noGrp="1"/>
          </p:cNvSpPr>
          <p:nvPr>
            <p:ph type="title"/>
          </p:nvPr>
        </p:nvSpPr>
        <p:spPr>
          <a:xfrm>
            <a:off x="1217613" y="490299"/>
            <a:ext cx="13683996" cy="177999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2" name="Footer Placeholder 1">
            <a:extLst>
              <a:ext uri="{FF2B5EF4-FFF2-40B4-BE49-F238E27FC236}">
                <a16:creationId xmlns:a16="http://schemas.microsoft.com/office/drawing/2014/main" id="{E5E09C5A-F8D0-4A59-95BC-9EA408B0782C}"/>
              </a:ext>
            </a:extLst>
          </p:cNvPr>
          <p:cNvSpPr>
            <a:spLocks noGrp="1"/>
          </p:cNvSpPr>
          <p:nvPr>
            <p:ph type="ftr" sz="quarter" idx="3"/>
          </p:nvPr>
        </p:nvSpPr>
        <p:spPr>
          <a:xfrm>
            <a:off x="9875145" y="8699147"/>
            <a:ext cx="7190479" cy="224542"/>
          </a:xfrm>
          <a:prstGeom prst="rect">
            <a:avLst/>
          </a:prstGeom>
        </p:spPr>
        <p:txBody>
          <a:bodyPr vert="horz" lIns="91440" tIns="45720" rIns="0" bIns="45720" rtlCol="0" anchor="ctr"/>
          <a:lstStyle>
            <a:lvl1pPr algn="r">
              <a:defRPr sz="1000" baseline="0">
                <a:solidFill>
                  <a:schemeClr val="bg2">
                    <a:lumMod val="25000"/>
                  </a:schemeClr>
                </a:solidFill>
                <a:latin typeface="Segoe UI Light" panose="020B0502040204020203" pitchFamily="34" charset="0"/>
                <a:cs typeface="Segoe UI Light" panose="020B0502040204020203" pitchFamily="34" charset="0"/>
              </a:defRPr>
            </a:lvl1pPr>
          </a:lstStyle>
          <a:p>
            <a:r>
              <a:rPr lang="en-BE"/>
              <a:t>Thermo King</a:t>
            </a:r>
            <a:r>
              <a:rPr lang="en-BE">
                <a:solidFill>
                  <a:schemeClr val="accent1"/>
                </a:solidFill>
              </a:rPr>
              <a:t> I </a:t>
            </a:r>
            <a:r>
              <a:rPr lang="en-BE"/>
              <a:t>2023</a:t>
            </a:r>
          </a:p>
        </p:txBody>
      </p:sp>
      <p:sp>
        <p:nvSpPr>
          <p:cNvPr id="4" name="Slide Number Placeholder 3">
            <a:extLst>
              <a:ext uri="{FF2B5EF4-FFF2-40B4-BE49-F238E27FC236}">
                <a16:creationId xmlns:a16="http://schemas.microsoft.com/office/drawing/2014/main" id="{DE206000-5F35-49A6-8E3B-599DC68A594C}"/>
              </a:ext>
            </a:extLst>
          </p:cNvPr>
          <p:cNvSpPr>
            <a:spLocks noGrp="1"/>
          </p:cNvSpPr>
          <p:nvPr>
            <p:ph type="sldNum" sz="quarter" idx="4"/>
          </p:nvPr>
        </p:nvSpPr>
        <p:spPr>
          <a:xfrm>
            <a:off x="17300575" y="8704067"/>
            <a:ext cx="484188" cy="224542"/>
          </a:xfrm>
          <a:prstGeom prst="rect">
            <a:avLst/>
          </a:prstGeom>
        </p:spPr>
        <p:txBody>
          <a:bodyPr vert="horz" lIns="91440" tIns="45720" rIns="91440" bIns="45720" rtlCol="0" anchor="ctr"/>
          <a:lstStyle>
            <a:lvl1pPr algn="r">
              <a:defRPr sz="1000">
                <a:solidFill>
                  <a:schemeClr val="bg2">
                    <a:lumMod val="25000"/>
                  </a:schemeClr>
                </a:solidFill>
                <a:latin typeface="Segoe UI Light" panose="020B0502040204020203" pitchFamily="34" charset="0"/>
                <a:cs typeface="Segoe UI Light" panose="020B0502040204020203" pitchFamily="34" charset="0"/>
              </a:defRPr>
            </a:lvl1pPr>
          </a:lstStyle>
          <a:p>
            <a:fld id="{B5D8C65D-F6DE-4387-A1A9-A2A5363947A2}" type="slidenum">
              <a:rPr lang="en-BE" smtClean="0"/>
              <a:pPr/>
              <a:t>‹#›</a:t>
            </a:fld>
            <a:endParaRPr lang="en-BE"/>
          </a:p>
        </p:txBody>
      </p:sp>
      <p:grpSp>
        <p:nvGrpSpPr>
          <p:cNvPr id="23" name="Group 22">
            <a:extLst>
              <a:ext uri="{FF2B5EF4-FFF2-40B4-BE49-F238E27FC236}">
                <a16:creationId xmlns:a16="http://schemas.microsoft.com/office/drawing/2014/main" id="{1762A7C6-659F-694A-A844-F601E9284FBA}"/>
              </a:ext>
            </a:extLst>
          </p:cNvPr>
          <p:cNvGrpSpPr/>
          <p:nvPr userDrawn="1"/>
        </p:nvGrpSpPr>
        <p:grpSpPr>
          <a:xfrm rot="5400000">
            <a:off x="14657731" y="4450795"/>
            <a:ext cx="8603498" cy="549274"/>
            <a:chOff x="0" y="7020560"/>
            <a:chExt cx="3778813" cy="216000"/>
          </a:xfrm>
        </p:grpSpPr>
        <p:sp>
          <p:nvSpPr>
            <p:cNvPr id="24" name="Rectangle 23">
              <a:extLst>
                <a:ext uri="{FF2B5EF4-FFF2-40B4-BE49-F238E27FC236}">
                  <a16:creationId xmlns:a16="http://schemas.microsoft.com/office/drawing/2014/main" id="{A035DF0F-A822-E945-85FF-E9B6983B8143}"/>
                </a:ext>
              </a:extLst>
            </p:cNvPr>
            <p:cNvSpPr>
              <a:spLocks noChangeAspect="1"/>
            </p:cNvSpPr>
            <p:nvPr/>
          </p:nvSpPr>
          <p:spPr>
            <a:xfrm>
              <a:off x="0" y="7020560"/>
              <a:ext cx="216000" cy="216000"/>
            </a:xfrm>
            <a:prstGeom prst="rect">
              <a:avLst/>
            </a:prstGeom>
            <a:solidFill>
              <a:srgbClr val="009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25" name="Rectangle 24">
              <a:extLst>
                <a:ext uri="{FF2B5EF4-FFF2-40B4-BE49-F238E27FC236}">
                  <a16:creationId xmlns:a16="http://schemas.microsoft.com/office/drawing/2014/main" id="{65A8CC13-6494-9044-BBF9-A52683ACD608}"/>
                </a:ext>
              </a:extLst>
            </p:cNvPr>
            <p:cNvSpPr>
              <a:spLocks noChangeAspect="1"/>
            </p:cNvSpPr>
            <p:nvPr/>
          </p:nvSpPr>
          <p:spPr>
            <a:xfrm>
              <a:off x="296901" y="7020560"/>
              <a:ext cx="216000" cy="216000"/>
            </a:xfrm>
            <a:prstGeom prst="rect">
              <a:avLst/>
            </a:prstGeom>
            <a:solidFill>
              <a:srgbClr val="273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26" name="Rectangle 25">
              <a:extLst>
                <a:ext uri="{FF2B5EF4-FFF2-40B4-BE49-F238E27FC236}">
                  <a16:creationId xmlns:a16="http://schemas.microsoft.com/office/drawing/2014/main" id="{F985EAC4-A8A5-1349-9B93-EF33771B9E9E}"/>
                </a:ext>
              </a:extLst>
            </p:cNvPr>
            <p:cNvSpPr>
              <a:spLocks noChangeAspect="1"/>
            </p:cNvSpPr>
            <p:nvPr/>
          </p:nvSpPr>
          <p:spPr>
            <a:xfrm>
              <a:off x="890703" y="7020560"/>
              <a:ext cx="216000" cy="216000"/>
            </a:xfrm>
            <a:prstGeom prst="rect">
              <a:avLst/>
            </a:prstGeom>
            <a:solidFill>
              <a:srgbClr val="6A9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27" name="Rectangle 26">
              <a:extLst>
                <a:ext uri="{FF2B5EF4-FFF2-40B4-BE49-F238E27FC236}">
                  <a16:creationId xmlns:a16="http://schemas.microsoft.com/office/drawing/2014/main" id="{A80A5141-7E4C-894E-85D2-093D26526F9B}"/>
                </a:ext>
              </a:extLst>
            </p:cNvPr>
            <p:cNvSpPr>
              <a:spLocks noChangeAspect="1"/>
            </p:cNvSpPr>
            <p:nvPr/>
          </p:nvSpPr>
          <p:spPr>
            <a:xfrm>
              <a:off x="593802" y="7020560"/>
              <a:ext cx="216000" cy="216000"/>
            </a:xfrm>
            <a:prstGeom prst="rect">
              <a:avLst/>
            </a:prstGeom>
            <a:solidFill>
              <a:srgbClr val="00B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28" name="Rectangle 27">
              <a:extLst>
                <a:ext uri="{FF2B5EF4-FFF2-40B4-BE49-F238E27FC236}">
                  <a16:creationId xmlns:a16="http://schemas.microsoft.com/office/drawing/2014/main" id="{08BF4614-D295-FB4E-8CFC-789E694CF0A3}"/>
                </a:ext>
              </a:extLst>
            </p:cNvPr>
            <p:cNvSpPr>
              <a:spLocks noChangeAspect="1"/>
            </p:cNvSpPr>
            <p:nvPr/>
          </p:nvSpPr>
          <p:spPr>
            <a:xfrm>
              <a:off x="1484505" y="7020560"/>
              <a:ext cx="216000" cy="216000"/>
            </a:xfrm>
            <a:prstGeom prst="rect">
              <a:avLst/>
            </a:prstGeom>
            <a:solidFill>
              <a:srgbClr val="8FE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29" name="Rectangle 28">
              <a:extLst>
                <a:ext uri="{FF2B5EF4-FFF2-40B4-BE49-F238E27FC236}">
                  <a16:creationId xmlns:a16="http://schemas.microsoft.com/office/drawing/2014/main" id="{0228F182-23E9-584D-9A05-20E6E637E03B}"/>
                </a:ext>
              </a:extLst>
            </p:cNvPr>
            <p:cNvSpPr>
              <a:spLocks noChangeAspect="1"/>
            </p:cNvSpPr>
            <p:nvPr/>
          </p:nvSpPr>
          <p:spPr>
            <a:xfrm>
              <a:off x="1781406" y="7020560"/>
              <a:ext cx="216000" cy="216000"/>
            </a:xfrm>
            <a:prstGeom prst="rect">
              <a:avLst/>
            </a:prstGeom>
            <a:solidFill>
              <a:srgbClr val="1A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30" name="Rectangle 29">
              <a:extLst>
                <a:ext uri="{FF2B5EF4-FFF2-40B4-BE49-F238E27FC236}">
                  <a16:creationId xmlns:a16="http://schemas.microsoft.com/office/drawing/2014/main" id="{9204DF53-2B95-C844-A548-1BFA9BB7F4C8}"/>
                </a:ext>
              </a:extLst>
            </p:cNvPr>
            <p:cNvSpPr>
              <a:spLocks noChangeAspect="1"/>
            </p:cNvSpPr>
            <p:nvPr/>
          </p:nvSpPr>
          <p:spPr>
            <a:xfrm>
              <a:off x="2078307" y="7020560"/>
              <a:ext cx="216000" cy="2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31" name="Rectangle 30">
              <a:extLst>
                <a:ext uri="{FF2B5EF4-FFF2-40B4-BE49-F238E27FC236}">
                  <a16:creationId xmlns:a16="http://schemas.microsoft.com/office/drawing/2014/main" id="{D287C1DB-BF8C-1647-AED6-9C69A62B5CDD}"/>
                </a:ext>
              </a:extLst>
            </p:cNvPr>
            <p:cNvSpPr>
              <a:spLocks noChangeAspect="1"/>
            </p:cNvSpPr>
            <p:nvPr/>
          </p:nvSpPr>
          <p:spPr>
            <a:xfrm>
              <a:off x="2375207" y="7020560"/>
              <a:ext cx="216000" cy="21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32" name="Rectangle 31">
              <a:extLst>
                <a:ext uri="{FF2B5EF4-FFF2-40B4-BE49-F238E27FC236}">
                  <a16:creationId xmlns:a16="http://schemas.microsoft.com/office/drawing/2014/main" id="{F212F537-C4FD-2241-930A-5CFA467C6123}"/>
                </a:ext>
              </a:extLst>
            </p:cNvPr>
            <p:cNvSpPr>
              <a:spLocks noChangeAspect="1"/>
            </p:cNvSpPr>
            <p:nvPr/>
          </p:nvSpPr>
          <p:spPr>
            <a:xfrm>
              <a:off x="2969009" y="7020560"/>
              <a:ext cx="216000" cy="216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33" name="Rectangle 32">
              <a:extLst>
                <a:ext uri="{FF2B5EF4-FFF2-40B4-BE49-F238E27FC236}">
                  <a16:creationId xmlns:a16="http://schemas.microsoft.com/office/drawing/2014/main" id="{D323CD92-0F04-DB4C-8D1F-6AA80557C82D}"/>
                </a:ext>
              </a:extLst>
            </p:cNvPr>
            <p:cNvSpPr>
              <a:spLocks noChangeAspect="1"/>
            </p:cNvSpPr>
            <p:nvPr/>
          </p:nvSpPr>
          <p:spPr>
            <a:xfrm>
              <a:off x="3265910" y="7020560"/>
              <a:ext cx="216000" cy="216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34" name="Rectangle 33">
              <a:extLst>
                <a:ext uri="{FF2B5EF4-FFF2-40B4-BE49-F238E27FC236}">
                  <a16:creationId xmlns:a16="http://schemas.microsoft.com/office/drawing/2014/main" id="{7231F1FF-1AAA-284D-9682-C5A29B1791B2}"/>
                </a:ext>
              </a:extLst>
            </p:cNvPr>
            <p:cNvSpPr>
              <a:spLocks noChangeAspect="1"/>
            </p:cNvSpPr>
            <p:nvPr/>
          </p:nvSpPr>
          <p:spPr>
            <a:xfrm>
              <a:off x="2672108" y="7020560"/>
              <a:ext cx="216000" cy="216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35" name="Rectangle 34">
              <a:extLst>
                <a:ext uri="{FF2B5EF4-FFF2-40B4-BE49-F238E27FC236}">
                  <a16:creationId xmlns:a16="http://schemas.microsoft.com/office/drawing/2014/main" id="{FCECB9E3-3C7B-AF40-995B-9B5CDB582858}"/>
                </a:ext>
              </a:extLst>
            </p:cNvPr>
            <p:cNvSpPr>
              <a:spLocks noChangeAspect="1"/>
            </p:cNvSpPr>
            <p:nvPr/>
          </p:nvSpPr>
          <p:spPr>
            <a:xfrm>
              <a:off x="3562813" y="7020560"/>
              <a:ext cx="216000" cy="216000"/>
            </a:xfrm>
            <a:prstGeom prst="rect">
              <a:avLst/>
            </a:prstGeom>
            <a:solidFill>
              <a:srgbClr val="2828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sp>
          <p:nvSpPr>
            <p:cNvPr id="36" name="Rectangle 35">
              <a:extLst>
                <a:ext uri="{FF2B5EF4-FFF2-40B4-BE49-F238E27FC236}">
                  <a16:creationId xmlns:a16="http://schemas.microsoft.com/office/drawing/2014/main" id="{9C4C5021-AA5E-8445-958E-9F0916D4D132}"/>
                </a:ext>
              </a:extLst>
            </p:cNvPr>
            <p:cNvSpPr>
              <a:spLocks noChangeAspect="1"/>
            </p:cNvSpPr>
            <p:nvPr userDrawn="1"/>
          </p:nvSpPr>
          <p:spPr>
            <a:xfrm>
              <a:off x="1187604" y="7020560"/>
              <a:ext cx="216000" cy="216000"/>
            </a:xfrm>
            <a:prstGeom prst="rect">
              <a:avLst/>
            </a:prstGeom>
            <a:solidFill>
              <a:srgbClr val="00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92" b="0" i="0">
                <a:latin typeface="Open Sans" panose="020B0606030504020204" pitchFamily="34" charset="0"/>
              </a:endParaRPr>
            </a:p>
          </p:txBody>
        </p:sp>
      </p:grpSp>
      <p:pic>
        <p:nvPicPr>
          <p:cNvPr id="6" name="Picture 5">
            <a:extLst>
              <a:ext uri="{FF2B5EF4-FFF2-40B4-BE49-F238E27FC236}">
                <a16:creationId xmlns:a16="http://schemas.microsoft.com/office/drawing/2014/main" id="{749D8962-8003-75F8-0F48-EBEC4089260E}"/>
              </a:ext>
            </a:extLst>
          </p:cNvPr>
          <p:cNvPicPr>
            <a:picLocks noChangeAspect="1"/>
          </p:cNvPicPr>
          <p:nvPr userDrawn="1"/>
        </p:nvPicPr>
        <p:blipFill>
          <a:blip r:embed="rId37" cstate="email">
            <a:extLst>
              <a:ext uri="{28A0092B-C50C-407E-A947-70E740481C1C}">
                <a14:useLocalDpi xmlns:a14="http://schemas.microsoft.com/office/drawing/2010/main" val="0"/>
              </a:ext>
            </a:extLst>
          </a:blip>
          <a:stretch>
            <a:fillRect/>
          </a:stretch>
        </p:blipFill>
        <p:spPr>
          <a:xfrm>
            <a:off x="15295306" y="313974"/>
            <a:ext cx="2514600" cy="355600"/>
          </a:xfrm>
          <a:prstGeom prst="rect">
            <a:avLst/>
          </a:prstGeom>
        </p:spPr>
      </p:pic>
      <p:sp>
        <p:nvSpPr>
          <p:cNvPr id="9" name="Tijdelijke aanduiding voor tekst 8">
            <a:extLst>
              <a:ext uri="{FF2B5EF4-FFF2-40B4-BE49-F238E27FC236}">
                <a16:creationId xmlns:a16="http://schemas.microsoft.com/office/drawing/2014/main" id="{6E9CC076-8C10-E298-ED55-A1D27427D57D}"/>
              </a:ext>
            </a:extLst>
          </p:cNvPr>
          <p:cNvSpPr>
            <a:spLocks noGrp="1"/>
          </p:cNvSpPr>
          <p:nvPr>
            <p:ph type="body" idx="1"/>
          </p:nvPr>
        </p:nvSpPr>
        <p:spPr>
          <a:xfrm>
            <a:off x="1257300" y="2451100"/>
            <a:ext cx="15773400" cy="584358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3882042606"/>
      </p:ext>
    </p:extLst>
  </p:cSld>
  <p:clrMap bg1="lt1" tx1="dk1" bg2="lt2" tx2="dk2" accent1="accent1" accent2="accent2" accent3="accent3" accent4="accent4" accent5="accent5" accent6="accent6" hlink="hlink" folHlink="folHlink"/>
  <p:sldLayoutIdLst>
    <p:sldLayoutId id="2147483850" r:id="rId1"/>
    <p:sldLayoutId id="2147483873" r:id="rId2"/>
    <p:sldLayoutId id="2147483887" r:id="rId3"/>
    <p:sldLayoutId id="2147483888" r:id="rId4"/>
    <p:sldLayoutId id="2147483876" r:id="rId5"/>
    <p:sldLayoutId id="2147483806" r:id="rId6"/>
    <p:sldLayoutId id="2147483861" r:id="rId7"/>
    <p:sldLayoutId id="2147483824" r:id="rId8"/>
    <p:sldLayoutId id="2147483893" r:id="rId9"/>
    <p:sldLayoutId id="2147483894" r:id="rId10"/>
    <p:sldLayoutId id="2147483883" r:id="rId11"/>
    <p:sldLayoutId id="2147483884" r:id="rId12"/>
    <p:sldLayoutId id="2147483885" r:id="rId13"/>
    <p:sldLayoutId id="2147483886" r:id="rId14"/>
    <p:sldLayoutId id="2147483807" r:id="rId15"/>
    <p:sldLayoutId id="2147483875" r:id="rId16"/>
    <p:sldLayoutId id="2147483863" r:id="rId17"/>
    <p:sldLayoutId id="2147483683" r:id="rId18"/>
    <p:sldLayoutId id="2147483826" r:id="rId19"/>
    <p:sldLayoutId id="2147483865" r:id="rId20"/>
    <p:sldLayoutId id="2147483829" r:id="rId21"/>
    <p:sldLayoutId id="2147483866" r:id="rId22"/>
    <p:sldLayoutId id="2147483890" r:id="rId23"/>
    <p:sldLayoutId id="2147483889" r:id="rId24"/>
    <p:sldLayoutId id="2147483896" r:id="rId25"/>
    <p:sldLayoutId id="2147483891" r:id="rId26"/>
    <p:sldLayoutId id="2147483892" r:id="rId27"/>
    <p:sldLayoutId id="2147483895" r:id="rId28"/>
    <p:sldLayoutId id="2147483857" r:id="rId29"/>
    <p:sldLayoutId id="2147483867" r:id="rId30"/>
    <p:sldLayoutId id="2147483742" r:id="rId31"/>
    <p:sldLayoutId id="2147483858" r:id="rId32"/>
    <p:sldLayoutId id="2147483871" r:id="rId33"/>
    <p:sldLayoutId id="2147483872" r:id="rId34"/>
    <p:sldLayoutId id="2147483897"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27856" rtl="0" eaLnBrk="1" latinLnBrk="0" hangingPunct="1">
        <a:lnSpc>
          <a:spcPct val="90000"/>
        </a:lnSpc>
        <a:spcBef>
          <a:spcPct val="0"/>
        </a:spcBef>
        <a:buNone/>
        <a:defRPr sz="3200" b="1" i="0" kern="1200" cap="none" spc="300" baseline="0">
          <a:solidFill>
            <a:srgbClr val="000000"/>
          </a:solidFill>
          <a:latin typeface="Segoe UI Semibold" panose="020B0702040204020203" pitchFamily="34" charset="0"/>
          <a:ea typeface="+mj-ea"/>
          <a:cs typeface="Segoe UI Semibold" panose="020B0702040204020203" pitchFamily="34" charset="0"/>
        </a:defRPr>
      </a:lvl1pPr>
    </p:titleStyle>
    <p:bodyStyle>
      <a:lvl1pPr marL="0" indent="0" algn="l" defTabSz="1227856" rtl="0" eaLnBrk="1" latinLnBrk="0" hangingPunct="1">
        <a:lnSpc>
          <a:spcPct val="90000"/>
        </a:lnSpc>
        <a:spcBef>
          <a:spcPts val="1344"/>
        </a:spcBef>
        <a:buClr>
          <a:srgbClr val="0098D7"/>
        </a:buClr>
        <a:buFont typeface="System Font Regular"/>
        <a:buNone/>
        <a:defRPr sz="2800" b="0" i="0" kern="1200">
          <a:solidFill>
            <a:srgbClr val="000000"/>
          </a:solidFill>
          <a:latin typeface="Segoe UI" panose="020B0502040204020203" pitchFamily="34" charset="0"/>
          <a:ea typeface="+mn-ea"/>
          <a:cs typeface="+mn-cs"/>
        </a:defRPr>
      </a:lvl1pPr>
      <a:lvl2pPr marL="1071128" indent="-457200" algn="l" defTabSz="1227856" rtl="0" eaLnBrk="1" latinLnBrk="0" hangingPunct="1">
        <a:lnSpc>
          <a:spcPct val="90000"/>
        </a:lnSpc>
        <a:spcBef>
          <a:spcPts val="672"/>
        </a:spcBef>
        <a:buClr>
          <a:srgbClr val="0098D7"/>
        </a:buClr>
        <a:buFont typeface="Wingdings" pitchFamily="2" charset="2"/>
        <a:buChar char="§"/>
        <a:defRPr sz="2800" b="0" i="0" kern="1200">
          <a:solidFill>
            <a:srgbClr val="000000"/>
          </a:solidFill>
          <a:latin typeface="Segoe UI" panose="020B0502040204020203" pitchFamily="34" charset="0"/>
          <a:ea typeface="+mn-ea"/>
          <a:cs typeface="+mn-cs"/>
        </a:defRPr>
      </a:lvl2pPr>
      <a:lvl3pPr marL="1685058" indent="-457200" algn="l" defTabSz="1227856" rtl="0" eaLnBrk="1" latinLnBrk="0" hangingPunct="1">
        <a:lnSpc>
          <a:spcPct val="90000"/>
        </a:lnSpc>
        <a:spcBef>
          <a:spcPts val="672"/>
        </a:spcBef>
        <a:buClr>
          <a:srgbClr val="0098D7"/>
        </a:buClr>
        <a:buFont typeface="Apple Symbols" panose="02000000000000000000" pitchFamily="2" charset="-79"/>
        <a:buChar char="⎻"/>
        <a:defRPr sz="2800" b="0" i="0" kern="1200">
          <a:solidFill>
            <a:srgbClr val="000000"/>
          </a:solidFill>
          <a:latin typeface="Segoe UI" panose="020B0502040204020203" pitchFamily="34" charset="0"/>
          <a:ea typeface="+mn-ea"/>
          <a:cs typeface="+mn-cs"/>
        </a:defRPr>
      </a:lvl3pPr>
      <a:lvl4pPr marL="2298986" indent="-457200" algn="l" defTabSz="1227856" rtl="0" eaLnBrk="1" latinLnBrk="0" hangingPunct="1">
        <a:lnSpc>
          <a:spcPct val="90000"/>
        </a:lnSpc>
        <a:spcBef>
          <a:spcPts val="672"/>
        </a:spcBef>
        <a:buClr>
          <a:srgbClr val="0098D7"/>
        </a:buClr>
        <a:buFont typeface="Apple Symbols" panose="02000000000000000000" pitchFamily="2" charset="-79"/>
        <a:buChar char="⎻"/>
        <a:defRPr sz="2800" b="0" i="0" kern="1200">
          <a:solidFill>
            <a:srgbClr val="000000"/>
          </a:solidFill>
          <a:latin typeface="Segoe UI" panose="020B0502040204020203" pitchFamily="34" charset="0"/>
          <a:ea typeface="+mn-ea"/>
          <a:cs typeface="+mn-cs"/>
        </a:defRPr>
      </a:lvl4pPr>
      <a:lvl5pPr marL="2912914" indent="-457200" algn="l" defTabSz="1227856" rtl="0" eaLnBrk="1" latinLnBrk="0" hangingPunct="1">
        <a:lnSpc>
          <a:spcPct val="90000"/>
        </a:lnSpc>
        <a:spcBef>
          <a:spcPts val="672"/>
        </a:spcBef>
        <a:buClr>
          <a:srgbClr val="0098D7"/>
        </a:buClr>
        <a:buFont typeface="Apple Symbols" panose="02000000000000000000" pitchFamily="2" charset="-79"/>
        <a:buChar char="⎻"/>
        <a:defRPr sz="2800" b="0" i="0" kern="1200">
          <a:solidFill>
            <a:srgbClr val="000000"/>
          </a:solidFill>
          <a:latin typeface="Segoe UI" panose="020B0502040204020203" pitchFamily="34" charset="0"/>
          <a:ea typeface="+mn-ea"/>
          <a:cs typeface="+mn-cs"/>
        </a:defRPr>
      </a:lvl5pPr>
      <a:lvl6pPr marL="3376606"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6pPr>
      <a:lvl7pPr marL="3990534"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7pPr>
      <a:lvl8pPr marL="4604462"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8pPr>
      <a:lvl9pPr marL="5218390"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9pPr>
    </p:bodyStyle>
    <p:otherStyle>
      <a:defPPr>
        <a:defRPr lang="en-US"/>
      </a:defPPr>
      <a:lvl1pPr marL="0" algn="l" defTabSz="1227856" rtl="0" eaLnBrk="1" latinLnBrk="0" hangingPunct="1">
        <a:defRPr sz="2418" kern="1200">
          <a:solidFill>
            <a:schemeClr val="tx1"/>
          </a:solidFill>
          <a:latin typeface="+mn-lt"/>
          <a:ea typeface="+mn-ea"/>
          <a:cs typeface="+mn-cs"/>
        </a:defRPr>
      </a:lvl1pPr>
      <a:lvl2pPr marL="613928" algn="l" defTabSz="1227856" rtl="0" eaLnBrk="1" latinLnBrk="0" hangingPunct="1">
        <a:defRPr sz="2418" kern="1200">
          <a:solidFill>
            <a:schemeClr val="tx1"/>
          </a:solidFill>
          <a:latin typeface="+mn-lt"/>
          <a:ea typeface="+mn-ea"/>
          <a:cs typeface="+mn-cs"/>
        </a:defRPr>
      </a:lvl2pPr>
      <a:lvl3pPr marL="1227856" algn="l" defTabSz="1227856" rtl="0" eaLnBrk="1" latinLnBrk="0" hangingPunct="1">
        <a:defRPr sz="2418" kern="1200">
          <a:solidFill>
            <a:schemeClr val="tx1"/>
          </a:solidFill>
          <a:latin typeface="+mn-lt"/>
          <a:ea typeface="+mn-ea"/>
          <a:cs typeface="+mn-cs"/>
        </a:defRPr>
      </a:lvl3pPr>
      <a:lvl4pPr marL="1841784" algn="l" defTabSz="1227856" rtl="0" eaLnBrk="1" latinLnBrk="0" hangingPunct="1">
        <a:defRPr sz="2418" kern="1200">
          <a:solidFill>
            <a:schemeClr val="tx1"/>
          </a:solidFill>
          <a:latin typeface="+mn-lt"/>
          <a:ea typeface="+mn-ea"/>
          <a:cs typeface="+mn-cs"/>
        </a:defRPr>
      </a:lvl4pPr>
      <a:lvl5pPr marL="2455714" algn="l" defTabSz="1227856" rtl="0" eaLnBrk="1" latinLnBrk="0" hangingPunct="1">
        <a:defRPr sz="2418" kern="1200">
          <a:solidFill>
            <a:schemeClr val="tx1"/>
          </a:solidFill>
          <a:latin typeface="+mn-lt"/>
          <a:ea typeface="+mn-ea"/>
          <a:cs typeface="+mn-cs"/>
        </a:defRPr>
      </a:lvl5pPr>
      <a:lvl6pPr marL="3069642" algn="l" defTabSz="1227856" rtl="0" eaLnBrk="1" latinLnBrk="0" hangingPunct="1">
        <a:defRPr sz="2418" kern="1200">
          <a:solidFill>
            <a:schemeClr val="tx1"/>
          </a:solidFill>
          <a:latin typeface="+mn-lt"/>
          <a:ea typeface="+mn-ea"/>
          <a:cs typeface="+mn-cs"/>
        </a:defRPr>
      </a:lvl6pPr>
      <a:lvl7pPr marL="3683570" algn="l" defTabSz="1227856" rtl="0" eaLnBrk="1" latinLnBrk="0" hangingPunct="1">
        <a:defRPr sz="2418" kern="1200">
          <a:solidFill>
            <a:schemeClr val="tx1"/>
          </a:solidFill>
          <a:latin typeface="+mn-lt"/>
          <a:ea typeface="+mn-ea"/>
          <a:cs typeface="+mn-cs"/>
        </a:defRPr>
      </a:lvl7pPr>
      <a:lvl8pPr marL="4297498" algn="l" defTabSz="1227856" rtl="0" eaLnBrk="1" latinLnBrk="0" hangingPunct="1">
        <a:defRPr sz="2418" kern="1200">
          <a:solidFill>
            <a:schemeClr val="tx1"/>
          </a:solidFill>
          <a:latin typeface="+mn-lt"/>
          <a:ea typeface="+mn-ea"/>
          <a:cs typeface="+mn-cs"/>
        </a:defRPr>
      </a:lvl8pPr>
      <a:lvl9pPr marL="4911426" algn="l" defTabSz="1227856" rtl="0" eaLnBrk="1" latinLnBrk="0" hangingPunct="1">
        <a:defRPr sz="241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33" userDrawn="1">
          <p15:clr>
            <a:srgbClr val="F26B43"/>
          </p15:clr>
        </p15:guide>
        <p15:guide id="2" pos="317" userDrawn="1">
          <p15:clr>
            <a:srgbClr val="F26B43"/>
          </p15:clr>
        </p15:guide>
        <p15:guide id="3" pos="11203" userDrawn="1">
          <p15:clr>
            <a:srgbClr val="F26B43"/>
          </p15:clr>
        </p15:guide>
        <p15:guide id="4" orient="horz" pos="516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35664D9-FC4F-B5FE-C8F7-4916C746663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2938" y="8411820"/>
            <a:ext cx="3098007" cy="37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6">
            <a:extLst>
              <a:ext uri="{FF2B5EF4-FFF2-40B4-BE49-F238E27FC236}">
                <a16:creationId xmlns:a16="http://schemas.microsoft.com/office/drawing/2014/main" id="{265D8FB9-FFDE-2D70-939C-458BC8CF83F6}"/>
              </a:ext>
            </a:extLst>
          </p:cNvPr>
          <p:cNvSpPr txBox="1">
            <a:spLocks/>
          </p:cNvSpPr>
          <p:nvPr/>
        </p:nvSpPr>
        <p:spPr>
          <a:xfrm>
            <a:off x="13530263" y="8356395"/>
            <a:ext cx="4114800" cy="490299"/>
          </a:xfrm>
          <a:prstGeom prst="rect">
            <a:avLst/>
          </a:prstGeom>
        </p:spPr>
        <p:txBody>
          <a:bodyPr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8E28E6AB-BB03-47FF-9F0C-DF8C4A20A548}" type="slidenum">
              <a:rPr lang="en-US" sz="1611" smtClean="0"/>
              <a:pPr fontAlgn="auto">
                <a:spcBef>
                  <a:spcPts val="0"/>
                </a:spcBef>
                <a:spcAft>
                  <a:spcPts val="0"/>
                </a:spcAft>
                <a:defRPr/>
              </a:pPr>
              <a:t>‹#›</a:t>
            </a:fld>
            <a:endParaRPr lang="en-US" sz="1611" dirty="0"/>
          </a:p>
        </p:txBody>
      </p:sp>
      <p:sp>
        <p:nvSpPr>
          <p:cNvPr id="1028" name="Title Placeholder 2">
            <a:extLst>
              <a:ext uri="{FF2B5EF4-FFF2-40B4-BE49-F238E27FC236}">
                <a16:creationId xmlns:a16="http://schemas.microsoft.com/office/drawing/2014/main" id="{5F90E61D-FF47-97F6-435E-DF8CF7CE7C34}"/>
              </a:ext>
            </a:extLst>
          </p:cNvPr>
          <p:cNvSpPr>
            <a:spLocks noGrp="1" noChangeArrowheads="1"/>
          </p:cNvSpPr>
          <p:nvPr>
            <p:ph type="title"/>
          </p:nvPr>
        </p:nvSpPr>
        <p:spPr bwMode="auto">
          <a:xfrm>
            <a:off x="531020" y="490299"/>
            <a:ext cx="16892588" cy="94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endParaRPr lang="en-IE" altLang="en-US"/>
          </a:p>
        </p:txBody>
      </p:sp>
    </p:spTree>
  </p:cSld>
  <p:clrMap bg1="lt1" tx1="dk1" bg2="lt2" tx2="dk2" accent1="accent1" accent2="accent2" accent3="accent3" accent4="accent4" accent5="accent5" accent6="accent6" hlink="hlink" folHlink="folHlink"/>
  <p:sldLayoutIdLst>
    <p:sldLayoutId id="2147483671" r:id="rId1"/>
    <p:sldLayoutId id="2147483664" r:id="rId2"/>
    <p:sldLayoutId id="2147483672" r:id="rId3"/>
    <p:sldLayoutId id="2147483673" r:id="rId4"/>
    <p:sldLayoutId id="2147483665" r:id="rId5"/>
    <p:sldLayoutId id="2147483666" r:id="rId6"/>
    <p:sldLayoutId id="2147483667" r:id="rId7"/>
    <p:sldLayoutId id="2147483668" r:id="rId8"/>
    <p:sldLayoutId id="2147483669" r:id="rId9"/>
    <p:sldLayoutId id="2147483670" r:id="rId10"/>
    <p:sldLayoutId id="2147483676" r:id="rId11"/>
  </p:sldLayoutIdLst>
  <p:hf hdr="0" ftr="0" dt="0"/>
  <p:txStyles>
    <p:titleStyle>
      <a:lvl1pPr algn="l" rtl="0" eaLnBrk="1" fontAlgn="base" hangingPunct="1">
        <a:lnSpc>
          <a:spcPct val="90000"/>
        </a:lnSpc>
        <a:spcBef>
          <a:spcPct val="0"/>
        </a:spcBef>
        <a:spcAft>
          <a:spcPct val="0"/>
        </a:spcAft>
        <a:defRPr lang="en-US" sz="3760" b="1" kern="1200" dirty="0">
          <a:solidFill>
            <a:schemeClr val="tx2"/>
          </a:solidFill>
          <a:latin typeface="Arial" panose="020B0604020202020204" pitchFamily="34" charset="0"/>
          <a:ea typeface="Verdana" panose="020B0604030504040204" pitchFamily="34" charset="0"/>
          <a:cs typeface="Arial" panose="020B0604020202020204" pitchFamily="34" charset="0"/>
        </a:defRPr>
      </a:lvl1pPr>
      <a:lvl2pPr algn="l" rtl="0" eaLnBrk="1" fontAlgn="base" hangingPunct="1">
        <a:lnSpc>
          <a:spcPct val="90000"/>
        </a:lnSpc>
        <a:spcBef>
          <a:spcPct val="0"/>
        </a:spcBef>
        <a:spcAft>
          <a:spcPct val="0"/>
        </a:spcAft>
        <a:defRPr sz="3760" b="1">
          <a:solidFill>
            <a:schemeClr val="tx2"/>
          </a:solidFill>
          <a:latin typeface="Arial" panose="020B0604020202020204" pitchFamily="34" charset="0"/>
          <a:ea typeface="Verdana" panose="020B0604030504040204" pitchFamily="34" charset="0"/>
          <a:cs typeface="Arial" panose="020B0604020202020204" pitchFamily="34" charset="0"/>
        </a:defRPr>
      </a:lvl2pPr>
      <a:lvl3pPr algn="l" rtl="0" eaLnBrk="1" fontAlgn="base" hangingPunct="1">
        <a:lnSpc>
          <a:spcPct val="90000"/>
        </a:lnSpc>
        <a:spcBef>
          <a:spcPct val="0"/>
        </a:spcBef>
        <a:spcAft>
          <a:spcPct val="0"/>
        </a:spcAft>
        <a:defRPr sz="3760" b="1">
          <a:solidFill>
            <a:schemeClr val="tx2"/>
          </a:solidFill>
          <a:latin typeface="Arial" panose="020B0604020202020204" pitchFamily="34" charset="0"/>
          <a:ea typeface="Verdana" panose="020B0604030504040204" pitchFamily="34" charset="0"/>
          <a:cs typeface="Arial" panose="020B0604020202020204" pitchFamily="34" charset="0"/>
        </a:defRPr>
      </a:lvl3pPr>
      <a:lvl4pPr algn="l" rtl="0" eaLnBrk="1" fontAlgn="base" hangingPunct="1">
        <a:lnSpc>
          <a:spcPct val="90000"/>
        </a:lnSpc>
        <a:spcBef>
          <a:spcPct val="0"/>
        </a:spcBef>
        <a:spcAft>
          <a:spcPct val="0"/>
        </a:spcAft>
        <a:defRPr sz="3760" b="1">
          <a:solidFill>
            <a:schemeClr val="tx2"/>
          </a:solidFill>
          <a:latin typeface="Arial" panose="020B0604020202020204" pitchFamily="34" charset="0"/>
          <a:ea typeface="Verdana" panose="020B0604030504040204" pitchFamily="34" charset="0"/>
          <a:cs typeface="Arial" panose="020B0604020202020204" pitchFamily="34" charset="0"/>
        </a:defRPr>
      </a:lvl4pPr>
      <a:lvl5pPr algn="l" rtl="0" eaLnBrk="1" fontAlgn="base" hangingPunct="1">
        <a:lnSpc>
          <a:spcPct val="90000"/>
        </a:lnSpc>
        <a:spcBef>
          <a:spcPct val="0"/>
        </a:spcBef>
        <a:spcAft>
          <a:spcPct val="0"/>
        </a:spcAft>
        <a:defRPr sz="3760" b="1">
          <a:solidFill>
            <a:schemeClr val="tx2"/>
          </a:solidFill>
          <a:latin typeface="Arial" panose="020B0604020202020204" pitchFamily="34" charset="0"/>
          <a:ea typeface="Verdana" panose="020B0604030504040204" pitchFamily="34" charset="0"/>
          <a:cs typeface="Arial" panose="020B0604020202020204" pitchFamily="34" charset="0"/>
        </a:defRPr>
      </a:lvl5pPr>
      <a:lvl6pPr marL="613928" algn="l" rtl="0" eaLnBrk="1" fontAlgn="base" hangingPunct="1">
        <a:lnSpc>
          <a:spcPct val="90000"/>
        </a:lnSpc>
        <a:spcBef>
          <a:spcPct val="0"/>
        </a:spcBef>
        <a:spcAft>
          <a:spcPct val="0"/>
        </a:spcAft>
        <a:defRPr sz="3760" b="1">
          <a:solidFill>
            <a:schemeClr val="tx2"/>
          </a:solidFill>
          <a:latin typeface="Arial" panose="020B0604020202020204" pitchFamily="34" charset="0"/>
          <a:ea typeface="Verdana" panose="020B0604030504040204" pitchFamily="34" charset="0"/>
          <a:cs typeface="Arial" panose="020B0604020202020204" pitchFamily="34" charset="0"/>
        </a:defRPr>
      </a:lvl6pPr>
      <a:lvl7pPr marL="1227856" algn="l" rtl="0" eaLnBrk="1" fontAlgn="base" hangingPunct="1">
        <a:lnSpc>
          <a:spcPct val="90000"/>
        </a:lnSpc>
        <a:spcBef>
          <a:spcPct val="0"/>
        </a:spcBef>
        <a:spcAft>
          <a:spcPct val="0"/>
        </a:spcAft>
        <a:defRPr sz="3760" b="1">
          <a:solidFill>
            <a:schemeClr val="tx2"/>
          </a:solidFill>
          <a:latin typeface="Arial" panose="020B0604020202020204" pitchFamily="34" charset="0"/>
          <a:ea typeface="Verdana" panose="020B0604030504040204" pitchFamily="34" charset="0"/>
          <a:cs typeface="Arial" panose="020B0604020202020204" pitchFamily="34" charset="0"/>
        </a:defRPr>
      </a:lvl7pPr>
      <a:lvl8pPr marL="1841784" algn="l" rtl="0" eaLnBrk="1" fontAlgn="base" hangingPunct="1">
        <a:lnSpc>
          <a:spcPct val="90000"/>
        </a:lnSpc>
        <a:spcBef>
          <a:spcPct val="0"/>
        </a:spcBef>
        <a:spcAft>
          <a:spcPct val="0"/>
        </a:spcAft>
        <a:defRPr sz="3760" b="1">
          <a:solidFill>
            <a:schemeClr val="tx2"/>
          </a:solidFill>
          <a:latin typeface="Arial" panose="020B0604020202020204" pitchFamily="34" charset="0"/>
          <a:ea typeface="Verdana" panose="020B0604030504040204" pitchFamily="34" charset="0"/>
          <a:cs typeface="Arial" panose="020B0604020202020204" pitchFamily="34" charset="0"/>
        </a:defRPr>
      </a:lvl8pPr>
      <a:lvl9pPr marL="2455713" algn="l" rtl="0" eaLnBrk="1" fontAlgn="base" hangingPunct="1">
        <a:lnSpc>
          <a:spcPct val="90000"/>
        </a:lnSpc>
        <a:spcBef>
          <a:spcPct val="0"/>
        </a:spcBef>
        <a:spcAft>
          <a:spcPct val="0"/>
        </a:spcAft>
        <a:defRPr sz="3760" b="1">
          <a:solidFill>
            <a:schemeClr val="tx2"/>
          </a:solidFill>
          <a:latin typeface="Arial" panose="020B0604020202020204" pitchFamily="34" charset="0"/>
          <a:ea typeface="Verdana" panose="020B0604030504040204" pitchFamily="34" charset="0"/>
          <a:cs typeface="Arial" panose="020B0604020202020204" pitchFamily="34" charset="0"/>
        </a:defRPr>
      </a:lvl9pPr>
    </p:titleStyle>
    <p:bodyStyle>
      <a:lvl1pPr marL="306964" indent="-306964" algn="l" rtl="0" eaLnBrk="1" fontAlgn="base" hangingPunct="1">
        <a:lnSpc>
          <a:spcPct val="90000"/>
        </a:lnSpc>
        <a:spcBef>
          <a:spcPts val="1343"/>
        </a:spcBef>
        <a:spcAft>
          <a:spcPct val="0"/>
        </a:spcAft>
        <a:buFont typeface="Arial" panose="020B0604020202020204" pitchFamily="34" charset="0"/>
        <a:buChar char="•"/>
        <a:defRPr sz="3760" kern="1200">
          <a:solidFill>
            <a:schemeClr val="tx1"/>
          </a:solidFill>
          <a:latin typeface="+mn-lt"/>
          <a:ea typeface="+mn-ea"/>
          <a:cs typeface="+mn-cs"/>
        </a:defRPr>
      </a:lvl1pPr>
      <a:lvl2pPr marL="920892" indent="-306964" algn="l" rtl="0" eaLnBrk="1" fontAlgn="base" hangingPunct="1">
        <a:lnSpc>
          <a:spcPct val="90000"/>
        </a:lnSpc>
        <a:spcBef>
          <a:spcPts val="671"/>
        </a:spcBef>
        <a:spcAft>
          <a:spcPct val="0"/>
        </a:spcAft>
        <a:buFont typeface="Arial" panose="020B0604020202020204" pitchFamily="34" charset="0"/>
        <a:buChar char="•"/>
        <a:defRPr sz="3223" kern="1200">
          <a:solidFill>
            <a:schemeClr val="tx1"/>
          </a:solidFill>
          <a:latin typeface="+mn-lt"/>
          <a:ea typeface="+mn-ea"/>
          <a:cs typeface="+mn-cs"/>
        </a:defRPr>
      </a:lvl2pPr>
      <a:lvl3pPr marL="1534820" indent="-306964" algn="l" rtl="0" eaLnBrk="1" fontAlgn="base" hangingPunct="1">
        <a:lnSpc>
          <a:spcPct val="90000"/>
        </a:lnSpc>
        <a:spcBef>
          <a:spcPts val="671"/>
        </a:spcBef>
        <a:spcAft>
          <a:spcPct val="0"/>
        </a:spcAft>
        <a:buFont typeface="Arial" panose="020B0604020202020204" pitchFamily="34" charset="0"/>
        <a:buChar char="•"/>
        <a:defRPr sz="2686" kern="1200">
          <a:solidFill>
            <a:schemeClr val="tx1"/>
          </a:solidFill>
          <a:latin typeface="+mn-lt"/>
          <a:ea typeface="+mn-ea"/>
          <a:cs typeface="+mn-cs"/>
        </a:defRPr>
      </a:lvl3pPr>
      <a:lvl4pPr marL="2148749" indent="-306964" algn="l" rtl="0" eaLnBrk="1" fontAlgn="base" hangingPunct="1">
        <a:lnSpc>
          <a:spcPct val="90000"/>
        </a:lnSpc>
        <a:spcBef>
          <a:spcPts val="671"/>
        </a:spcBef>
        <a:spcAft>
          <a:spcPct val="0"/>
        </a:spcAft>
        <a:buFont typeface="Arial" panose="020B0604020202020204" pitchFamily="34" charset="0"/>
        <a:buChar char="•"/>
        <a:defRPr kern="1200">
          <a:solidFill>
            <a:schemeClr val="tx1"/>
          </a:solidFill>
          <a:latin typeface="+mn-lt"/>
          <a:ea typeface="+mn-ea"/>
          <a:cs typeface="+mn-cs"/>
        </a:defRPr>
      </a:lvl4pPr>
      <a:lvl5pPr marL="2762677" indent="-306964" algn="l" rtl="0" eaLnBrk="1" fontAlgn="base" hangingPunct="1">
        <a:lnSpc>
          <a:spcPct val="90000"/>
        </a:lnSpc>
        <a:spcBef>
          <a:spcPts val="671"/>
        </a:spcBef>
        <a:spcAft>
          <a:spcPct val="0"/>
        </a:spcAft>
        <a:buFont typeface="Arial" panose="020B0604020202020204" pitchFamily="34" charset="0"/>
        <a:buChar char="•"/>
        <a:defRPr kern="1200">
          <a:solidFill>
            <a:schemeClr val="tx1"/>
          </a:solidFill>
          <a:latin typeface="+mn-lt"/>
          <a:ea typeface="+mn-ea"/>
          <a:cs typeface="+mn-cs"/>
        </a:defRPr>
      </a:lvl5pPr>
      <a:lvl6pPr marL="3376605" indent="-306964" algn="l" defTabSz="1227856" rtl="0" eaLnBrk="1" latinLnBrk="0" hangingPunct="1">
        <a:lnSpc>
          <a:spcPct val="90000"/>
        </a:lnSpc>
        <a:spcBef>
          <a:spcPts val="671"/>
        </a:spcBef>
        <a:buFont typeface="Arial" panose="020B0604020202020204" pitchFamily="34" charset="0"/>
        <a:buChar char="•"/>
        <a:defRPr sz="2417" kern="1200">
          <a:solidFill>
            <a:schemeClr val="tx1"/>
          </a:solidFill>
          <a:latin typeface="+mn-lt"/>
          <a:ea typeface="+mn-ea"/>
          <a:cs typeface="+mn-cs"/>
        </a:defRPr>
      </a:lvl6pPr>
      <a:lvl7pPr marL="3990533" indent="-306964" algn="l" defTabSz="1227856" rtl="0" eaLnBrk="1" latinLnBrk="0" hangingPunct="1">
        <a:lnSpc>
          <a:spcPct val="90000"/>
        </a:lnSpc>
        <a:spcBef>
          <a:spcPts val="671"/>
        </a:spcBef>
        <a:buFont typeface="Arial" panose="020B0604020202020204" pitchFamily="34" charset="0"/>
        <a:buChar char="•"/>
        <a:defRPr sz="2417" kern="1200">
          <a:solidFill>
            <a:schemeClr val="tx1"/>
          </a:solidFill>
          <a:latin typeface="+mn-lt"/>
          <a:ea typeface="+mn-ea"/>
          <a:cs typeface="+mn-cs"/>
        </a:defRPr>
      </a:lvl7pPr>
      <a:lvl8pPr marL="4604461" indent="-306964" algn="l" defTabSz="1227856" rtl="0" eaLnBrk="1" latinLnBrk="0" hangingPunct="1">
        <a:lnSpc>
          <a:spcPct val="90000"/>
        </a:lnSpc>
        <a:spcBef>
          <a:spcPts val="671"/>
        </a:spcBef>
        <a:buFont typeface="Arial" panose="020B0604020202020204" pitchFamily="34" charset="0"/>
        <a:buChar char="•"/>
        <a:defRPr sz="2417" kern="1200">
          <a:solidFill>
            <a:schemeClr val="tx1"/>
          </a:solidFill>
          <a:latin typeface="+mn-lt"/>
          <a:ea typeface="+mn-ea"/>
          <a:cs typeface="+mn-cs"/>
        </a:defRPr>
      </a:lvl8pPr>
      <a:lvl9pPr marL="5218389" indent="-306964" algn="l" defTabSz="1227856" rtl="0" eaLnBrk="1" latinLnBrk="0" hangingPunct="1">
        <a:lnSpc>
          <a:spcPct val="90000"/>
        </a:lnSpc>
        <a:spcBef>
          <a:spcPts val="671"/>
        </a:spcBef>
        <a:buFont typeface="Arial" panose="020B0604020202020204" pitchFamily="34" charset="0"/>
        <a:buChar char="•"/>
        <a:defRPr sz="2417" kern="1200">
          <a:solidFill>
            <a:schemeClr val="tx1"/>
          </a:solidFill>
          <a:latin typeface="+mn-lt"/>
          <a:ea typeface="+mn-ea"/>
          <a:cs typeface="+mn-cs"/>
        </a:defRPr>
      </a:lvl9pPr>
    </p:bodyStyle>
    <p:otherStyle>
      <a:defPPr>
        <a:defRPr lang="en-US"/>
      </a:defPPr>
      <a:lvl1pPr marL="0" algn="l" defTabSz="1227856" rtl="0" eaLnBrk="1" latinLnBrk="0" hangingPunct="1">
        <a:defRPr sz="2417" kern="1200">
          <a:solidFill>
            <a:schemeClr val="tx1"/>
          </a:solidFill>
          <a:latin typeface="+mn-lt"/>
          <a:ea typeface="+mn-ea"/>
          <a:cs typeface="+mn-cs"/>
        </a:defRPr>
      </a:lvl1pPr>
      <a:lvl2pPr marL="613928" algn="l" defTabSz="1227856" rtl="0" eaLnBrk="1" latinLnBrk="0" hangingPunct="1">
        <a:defRPr sz="2417" kern="1200">
          <a:solidFill>
            <a:schemeClr val="tx1"/>
          </a:solidFill>
          <a:latin typeface="+mn-lt"/>
          <a:ea typeface="+mn-ea"/>
          <a:cs typeface="+mn-cs"/>
        </a:defRPr>
      </a:lvl2pPr>
      <a:lvl3pPr marL="1227856" algn="l" defTabSz="1227856" rtl="0" eaLnBrk="1" latinLnBrk="0" hangingPunct="1">
        <a:defRPr sz="2417" kern="1200">
          <a:solidFill>
            <a:schemeClr val="tx1"/>
          </a:solidFill>
          <a:latin typeface="+mn-lt"/>
          <a:ea typeface="+mn-ea"/>
          <a:cs typeface="+mn-cs"/>
        </a:defRPr>
      </a:lvl3pPr>
      <a:lvl4pPr marL="1841784" algn="l" defTabSz="1227856" rtl="0" eaLnBrk="1" latinLnBrk="0" hangingPunct="1">
        <a:defRPr sz="2417" kern="1200">
          <a:solidFill>
            <a:schemeClr val="tx1"/>
          </a:solidFill>
          <a:latin typeface="+mn-lt"/>
          <a:ea typeface="+mn-ea"/>
          <a:cs typeface="+mn-cs"/>
        </a:defRPr>
      </a:lvl4pPr>
      <a:lvl5pPr marL="2455713" algn="l" defTabSz="1227856" rtl="0" eaLnBrk="1" latinLnBrk="0" hangingPunct="1">
        <a:defRPr sz="2417" kern="1200">
          <a:solidFill>
            <a:schemeClr val="tx1"/>
          </a:solidFill>
          <a:latin typeface="+mn-lt"/>
          <a:ea typeface="+mn-ea"/>
          <a:cs typeface="+mn-cs"/>
        </a:defRPr>
      </a:lvl5pPr>
      <a:lvl6pPr marL="3069641" algn="l" defTabSz="1227856" rtl="0" eaLnBrk="1" latinLnBrk="0" hangingPunct="1">
        <a:defRPr sz="2417" kern="1200">
          <a:solidFill>
            <a:schemeClr val="tx1"/>
          </a:solidFill>
          <a:latin typeface="+mn-lt"/>
          <a:ea typeface="+mn-ea"/>
          <a:cs typeface="+mn-cs"/>
        </a:defRPr>
      </a:lvl6pPr>
      <a:lvl7pPr marL="3683569" algn="l" defTabSz="1227856" rtl="0" eaLnBrk="1" latinLnBrk="0" hangingPunct="1">
        <a:defRPr sz="2417" kern="1200">
          <a:solidFill>
            <a:schemeClr val="tx1"/>
          </a:solidFill>
          <a:latin typeface="+mn-lt"/>
          <a:ea typeface="+mn-ea"/>
          <a:cs typeface="+mn-cs"/>
        </a:defRPr>
      </a:lvl7pPr>
      <a:lvl8pPr marL="4297497" algn="l" defTabSz="1227856" rtl="0" eaLnBrk="1" latinLnBrk="0" hangingPunct="1">
        <a:defRPr sz="2417" kern="1200">
          <a:solidFill>
            <a:schemeClr val="tx1"/>
          </a:solidFill>
          <a:latin typeface="+mn-lt"/>
          <a:ea typeface="+mn-ea"/>
          <a:cs typeface="+mn-cs"/>
        </a:defRPr>
      </a:lvl8pPr>
      <a:lvl9pPr marL="4911425" algn="l" defTabSz="1227856" rtl="0" eaLnBrk="1" latinLnBrk="0" hangingPunct="1">
        <a:defRPr sz="241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image" Target="../media/image126.jpeg"/><Relationship Id="rId4" Type="http://schemas.openxmlformats.org/officeDocument/2006/relationships/image" Target="../media/image125.png"/></Relationships>
</file>

<file path=ppt/slides/_rels/slide10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6.png"/><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17.png"/></Relationships>
</file>

<file path=ppt/slides/_rels/slide10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5.xml"/><Relationship Id="rId4" Type="http://schemas.openxmlformats.org/officeDocument/2006/relationships/image" Target="../media/image129.jpeg"/></Relationships>
</file>

<file path=ppt/slides/_rels/slide10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13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5.xml"/><Relationship Id="rId5" Type="http://schemas.openxmlformats.org/officeDocument/2006/relationships/image" Target="../media/image41.jpe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5.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xml"/><Relationship Id="rId5" Type="http://schemas.openxmlformats.org/officeDocument/2006/relationships/image" Target="../media/image20.jpe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5.xml"/><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6.png"/><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72.png"/><Relationship Id="rId4" Type="http://schemas.openxmlformats.org/officeDocument/2006/relationships/image" Target="../media/image14.png"/></Relationships>
</file>

<file path=ppt/slides/_rels/slide5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hyperlink" Target="https://vimeo.com/thermokingeurope/review/418773878/81c8d9fa2d" TargetMode="External"/><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Layout" Target="../slideLayouts/slideLayout15.xml"/><Relationship Id="rId6" Type="http://schemas.openxmlformats.org/officeDocument/2006/relationships/image" Target="../media/image72.png"/><Relationship Id="rId5" Type="http://schemas.openxmlformats.org/officeDocument/2006/relationships/image" Target="../media/image14.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82.svg"/></Relationships>
</file>

<file path=ppt/slides/_rels/slide74.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image" Target="../media/image86.svg"/><Relationship Id="rId5" Type="http://schemas.openxmlformats.org/officeDocument/2006/relationships/image" Target="../media/image85.png"/><Relationship Id="rId10" Type="http://schemas.openxmlformats.org/officeDocument/2006/relationships/image" Target="../media/image82.svg"/><Relationship Id="rId4" Type="http://schemas.openxmlformats.org/officeDocument/2006/relationships/image" Target="../media/image84.svg"/><Relationship Id="rId9" Type="http://schemas.openxmlformats.org/officeDocument/2006/relationships/image" Target="../media/image81.png"/></Relationships>
</file>

<file path=ppt/slides/_rels/slide75.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82.sv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81.png"/><Relationship Id="rId5" Type="http://schemas.openxmlformats.org/officeDocument/2006/relationships/image" Target="../media/image90.svg"/><Relationship Id="rId4" Type="http://schemas.openxmlformats.org/officeDocument/2006/relationships/image" Target="../media/image89.png"/></Relationships>
</file>

<file path=ppt/slides/_rels/slide7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5.xml"/><Relationship Id="rId5" Type="http://schemas.openxmlformats.org/officeDocument/2006/relationships/image" Target="../media/image96.png"/><Relationship Id="rId4" Type="http://schemas.openxmlformats.org/officeDocument/2006/relationships/image" Target="../media/image9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jpeg"/><Relationship Id="rId9" Type="http://schemas.openxmlformats.org/officeDocument/2006/relationships/image" Target="../media/image104.svg"/></Relationships>
</file>

<file path=ppt/slides/_rels/slide8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6.xml"/><Relationship Id="rId5" Type="http://schemas.openxmlformats.org/officeDocument/2006/relationships/image" Target="../media/image18.jpeg"/><Relationship Id="rId4" Type="http://schemas.openxmlformats.org/officeDocument/2006/relationships/image" Target="../media/image14.png"/></Relationships>
</file>

<file path=ppt/slides/_rels/slide8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AE7A7D2F-2080-2643-992A-45AFF3D12462}"/>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val="0"/>
              </a:ext>
            </a:extLst>
          </a:blip>
          <a:srcRect/>
          <a:stretch/>
        </p:blipFill>
        <p:spPr/>
      </p:pic>
      <p:sp>
        <p:nvSpPr>
          <p:cNvPr id="4" name="Title 3">
            <a:extLst>
              <a:ext uri="{FF2B5EF4-FFF2-40B4-BE49-F238E27FC236}">
                <a16:creationId xmlns:a16="http://schemas.microsoft.com/office/drawing/2014/main" id="{10D47A86-0BE0-8AD6-937B-842F3586D813}"/>
              </a:ext>
            </a:extLst>
          </p:cNvPr>
          <p:cNvSpPr>
            <a:spLocks noGrp="1"/>
          </p:cNvSpPr>
          <p:nvPr>
            <p:ph type="title"/>
          </p:nvPr>
        </p:nvSpPr>
        <p:spPr/>
        <p:txBody>
          <a:bodyPr/>
          <a:lstStyle/>
          <a:p>
            <a:r>
              <a:rPr lang="en-US" dirty="0"/>
              <a:t>WELCOME</a:t>
            </a:r>
          </a:p>
        </p:txBody>
      </p:sp>
      <p:sp>
        <p:nvSpPr>
          <p:cNvPr id="6" name="Text Placeholder 5">
            <a:extLst>
              <a:ext uri="{FF2B5EF4-FFF2-40B4-BE49-F238E27FC236}">
                <a16:creationId xmlns:a16="http://schemas.microsoft.com/office/drawing/2014/main" id="{D10D69B8-1F95-47E5-972F-AA632781B398}"/>
              </a:ext>
            </a:extLst>
          </p:cNvPr>
          <p:cNvSpPr>
            <a:spLocks noGrp="1"/>
          </p:cNvSpPr>
          <p:nvPr>
            <p:ph type="body" sz="quarter" idx="11"/>
          </p:nvPr>
        </p:nvSpPr>
        <p:spPr/>
        <p:txBody>
          <a:bodyPr/>
          <a:lstStyle/>
          <a:p>
            <a:r>
              <a:rPr lang="nl-BE"/>
              <a:t>DEALER SALES SCHOOL 2023</a:t>
            </a:r>
          </a:p>
        </p:txBody>
      </p:sp>
      <p:sp>
        <p:nvSpPr>
          <p:cNvPr id="11" name="Text Placeholder 10">
            <a:extLst>
              <a:ext uri="{FF2B5EF4-FFF2-40B4-BE49-F238E27FC236}">
                <a16:creationId xmlns:a16="http://schemas.microsoft.com/office/drawing/2014/main" id="{175E63C3-9913-8354-0419-6559CA1D21DA}"/>
              </a:ext>
            </a:extLst>
          </p:cNvPr>
          <p:cNvSpPr>
            <a:spLocks noGrp="1"/>
          </p:cNvSpPr>
          <p:nvPr>
            <p:ph type="body" sz="quarter" idx="14"/>
          </p:nvPr>
        </p:nvSpPr>
        <p:spPr/>
        <p:txBody>
          <a:bodyPr/>
          <a:lstStyle/>
          <a:p>
            <a:r>
              <a:rPr lang="en-US" dirty="0"/>
              <a:t>VILLAMOURA ALGARVE</a:t>
            </a:r>
          </a:p>
          <a:p>
            <a:r>
              <a:rPr lang="en-US" dirty="0"/>
              <a:t>25 –26 APRIL 2023 </a:t>
            </a:r>
          </a:p>
        </p:txBody>
      </p:sp>
      <p:sp>
        <p:nvSpPr>
          <p:cNvPr id="7" name="Rectangle 6">
            <a:extLst>
              <a:ext uri="{FF2B5EF4-FFF2-40B4-BE49-F238E27FC236}">
                <a16:creationId xmlns:a16="http://schemas.microsoft.com/office/drawing/2014/main" id="{C31C6ED1-3562-E347-8058-EE54650E56F8}"/>
              </a:ext>
            </a:extLst>
          </p:cNvPr>
          <p:cNvSpPr/>
          <p:nvPr/>
        </p:nvSpPr>
        <p:spPr>
          <a:xfrm>
            <a:off x="1212849" y="3837509"/>
            <a:ext cx="2412603" cy="98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8" name="Rectangle 1">
            <a:extLst>
              <a:ext uri="{FF2B5EF4-FFF2-40B4-BE49-F238E27FC236}">
                <a16:creationId xmlns:a16="http://schemas.microsoft.com/office/drawing/2014/main" id="{0BE15F40-0921-B553-DDDB-030B6293C6B5}"/>
              </a:ext>
            </a:extLst>
          </p:cNvPr>
          <p:cNvSpPr/>
          <p:nvPr/>
        </p:nvSpPr>
        <p:spPr>
          <a:xfrm>
            <a:off x="15610262" y="4868564"/>
            <a:ext cx="1464888" cy="92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367782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1"/>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2"/>
          </p:nvPr>
        </p:nvSpPr>
        <p:spPr/>
        <p:txBody>
          <a:bodyPr/>
          <a:lstStyle/>
          <a:p>
            <a:fld id="{B5D8C65D-F6DE-4387-A1A9-A2A5363947A2}" type="slidenum">
              <a:rPr lang="en-BE" smtClean="0"/>
              <a:pPr/>
              <a:t>10</a:t>
            </a:fld>
            <a:endParaRPr lang="en-BE"/>
          </a:p>
        </p:txBody>
      </p:sp>
      <p:sp>
        <p:nvSpPr>
          <p:cNvPr id="5" name="Tijdelijke aanduiding voor tekst 4">
            <a:extLst>
              <a:ext uri="{FF2B5EF4-FFF2-40B4-BE49-F238E27FC236}">
                <a16:creationId xmlns:a16="http://schemas.microsoft.com/office/drawing/2014/main" id="{75759D73-5D46-8FEA-BC7D-9C5E5279BEC9}"/>
              </a:ext>
            </a:extLst>
          </p:cNvPr>
          <p:cNvSpPr>
            <a:spLocks noGrp="1"/>
          </p:cNvSpPr>
          <p:nvPr>
            <p:ph type="body" sz="quarter" idx="13"/>
          </p:nvPr>
        </p:nvSpPr>
        <p:spPr/>
        <p:txBody>
          <a:bodyPr/>
          <a:lstStyle/>
          <a:p>
            <a:r>
              <a:rPr lang="en-US"/>
              <a:t>Why Trailers cannot be replaced in the logistic chain</a:t>
            </a:r>
            <a:endParaRPr lang="nl-BE"/>
          </a:p>
        </p:txBody>
      </p:sp>
      <p:sp>
        <p:nvSpPr>
          <p:cNvPr id="2" name="Tijdelijke aanduiding voor tekst 1">
            <a:extLst>
              <a:ext uri="{FF2B5EF4-FFF2-40B4-BE49-F238E27FC236}">
                <a16:creationId xmlns:a16="http://schemas.microsoft.com/office/drawing/2014/main" id="{E51E91E1-A91E-AB95-15A0-97FEE978497C}"/>
              </a:ext>
            </a:extLst>
          </p:cNvPr>
          <p:cNvSpPr>
            <a:spLocks noGrp="1"/>
          </p:cNvSpPr>
          <p:nvPr>
            <p:ph type="body" sz="quarter" idx="14"/>
          </p:nvPr>
        </p:nvSpPr>
        <p:spPr/>
        <p:txBody>
          <a:bodyPr>
            <a:noAutofit/>
          </a:bodyPr>
          <a:lstStyle/>
          <a:p>
            <a:r>
              <a:rPr lang="en-US" b="1"/>
              <a:t>Trailers Drawbacks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800"/>
              <a:t>Today: consumes Diesel fuel</a:t>
            </a:r>
          </a:p>
          <a:p>
            <a:pPr lvl="1"/>
            <a:r>
              <a:rPr lang="en-US"/>
              <a:t>Impacted by ICE restrictions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Noisy</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Last 12-15 years</a:t>
            </a:r>
          </a:p>
          <a:p>
            <a:pPr lvl="1"/>
            <a:r>
              <a:rPr lang="en-US"/>
              <a:t>Need to anticipate long term impact of new regulations</a:t>
            </a:r>
          </a:p>
          <a:p>
            <a:endParaRPr lang="en-US" b="1"/>
          </a:p>
          <a:p>
            <a:pPr marL="613928" lvl="1" indent="0">
              <a:buNone/>
            </a:pPr>
            <a:endParaRPr lang="en-US"/>
          </a:p>
          <a:p>
            <a:endParaRPr lang="nl-BE"/>
          </a:p>
        </p:txBody>
      </p:sp>
      <p:sp>
        <p:nvSpPr>
          <p:cNvPr id="6" name="Title 5">
            <a:extLst>
              <a:ext uri="{FF2B5EF4-FFF2-40B4-BE49-F238E27FC236}">
                <a16:creationId xmlns:a16="http://schemas.microsoft.com/office/drawing/2014/main" id="{F9C79EF8-A033-2B69-0BD2-3788732EFC0D}"/>
              </a:ext>
            </a:extLst>
          </p:cNvPr>
          <p:cNvSpPr>
            <a:spLocks noGrp="1"/>
          </p:cNvSpPr>
          <p:nvPr>
            <p:ph type="title"/>
          </p:nvPr>
        </p:nvSpPr>
        <p:spPr/>
        <p:txBody>
          <a:bodyPr/>
          <a:lstStyle/>
          <a:p>
            <a:r>
              <a:rPr lang="en-US" b="0" spc="0" dirty="0">
                <a:latin typeface="+mj-lt"/>
              </a:rPr>
              <a:t>Customer Concerns &amp; Needs </a:t>
            </a:r>
          </a:p>
        </p:txBody>
      </p:sp>
      <p:sp>
        <p:nvSpPr>
          <p:cNvPr id="3" name="Rectangle 2">
            <a:extLst>
              <a:ext uri="{FF2B5EF4-FFF2-40B4-BE49-F238E27FC236}">
                <a16:creationId xmlns:a16="http://schemas.microsoft.com/office/drawing/2014/main" id="{C5B0E77B-A9C2-1AB8-DD48-85D911BC69B0}"/>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8162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92305CBB-B8F2-5F3D-5B88-45B3C8C868A3}"/>
              </a:ext>
            </a:extLst>
          </p:cNvPr>
          <p:cNvSpPr>
            <a:spLocks noGrp="1"/>
          </p:cNvSpPr>
          <p:nvPr>
            <p:ph type="body" sz="quarter" idx="16"/>
          </p:nvPr>
        </p:nvSpPr>
        <p:spPr>
          <a:xfrm>
            <a:off x="933450" y="1449850"/>
            <a:ext cx="9458592" cy="480131"/>
          </a:xfrm>
        </p:spPr>
        <p:txBody>
          <a:bodyPr/>
          <a:lstStyle/>
          <a:p>
            <a:r>
              <a:rPr lang="en-IE" sz="2800" dirty="0"/>
              <a:t>SMART POWER MANAGEMENT- IN BRIEF</a:t>
            </a:r>
            <a:endParaRPr lang="nl-BE" dirty="0"/>
          </a:p>
        </p:txBody>
      </p:sp>
      <p:sp>
        <p:nvSpPr>
          <p:cNvPr id="5" name="Title 5">
            <a:extLst>
              <a:ext uri="{FF2B5EF4-FFF2-40B4-BE49-F238E27FC236}">
                <a16:creationId xmlns:a16="http://schemas.microsoft.com/office/drawing/2014/main" id="{BB82F5E5-2766-A269-05F4-D50D1733BDE0}"/>
              </a:ext>
            </a:extLst>
          </p:cNvPr>
          <p:cNvSpPr>
            <a:spLocks noGrp="1"/>
          </p:cNvSpPr>
          <p:nvPr>
            <p:ph type="title"/>
          </p:nvPr>
        </p:nvSpPr>
        <p:spPr>
          <a:xfrm>
            <a:off x="933450" y="540415"/>
            <a:ext cx="12307062" cy="586957"/>
          </a:xfrm>
        </p:spPr>
        <p:txBody>
          <a:bodyPr/>
          <a:lstStyle/>
          <a:p>
            <a:r>
              <a:rPr lang="en-IE" sz="3200" b="0" spc="0" dirty="0">
                <a:latin typeface="+mj-lt"/>
              </a:rPr>
              <a:t>AXLEPOWER </a:t>
            </a:r>
          </a:p>
        </p:txBody>
      </p:sp>
      <p:sp>
        <p:nvSpPr>
          <p:cNvPr id="3" name="Rectangle 2">
            <a:extLst>
              <a:ext uri="{FF2B5EF4-FFF2-40B4-BE49-F238E27FC236}">
                <a16:creationId xmlns:a16="http://schemas.microsoft.com/office/drawing/2014/main" id="{961902C9-4CDF-4A19-DF5A-E70B86E75D80}"/>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5D64D858-B4A4-BBD6-0393-61228485C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241" y="2634774"/>
            <a:ext cx="17015460" cy="6408420"/>
          </a:xfrm>
          <a:prstGeom prst="rect">
            <a:avLst/>
          </a:prstGeom>
        </p:spPr>
      </p:pic>
      <p:sp>
        <p:nvSpPr>
          <p:cNvPr id="4" name="ZoneTexte 3">
            <a:extLst>
              <a:ext uri="{FF2B5EF4-FFF2-40B4-BE49-F238E27FC236}">
                <a16:creationId xmlns:a16="http://schemas.microsoft.com/office/drawing/2014/main" id="{B3CEDD1C-02EB-6EB3-F3F6-791A6B3F9B49}"/>
              </a:ext>
            </a:extLst>
          </p:cNvPr>
          <p:cNvSpPr txBox="1"/>
          <p:nvPr/>
        </p:nvSpPr>
        <p:spPr>
          <a:xfrm>
            <a:off x="933449" y="1929981"/>
            <a:ext cx="17007309" cy="830997"/>
          </a:xfrm>
          <a:prstGeom prst="rect">
            <a:avLst/>
          </a:prstGeom>
          <a:solidFill>
            <a:schemeClr val="bg1">
              <a:lumMod val="95000"/>
            </a:schemeClr>
          </a:solidFill>
        </p:spPr>
        <p:txBody>
          <a:bodyPr wrap="square" rtlCol="0">
            <a:spAutoFit/>
          </a:bodyPr>
          <a:lstStyle/>
          <a:p>
            <a:pPr marL="342900" indent="-342900">
              <a:buFontTx/>
              <a:buChar char="-"/>
            </a:pPr>
            <a:r>
              <a:rPr lang="en-BZ" sz="2400" b="1" dirty="0">
                <a:solidFill>
                  <a:schemeClr val="accent1">
                    <a:lumMod val="75000"/>
                  </a:schemeClr>
                </a:solidFill>
                <a:latin typeface="Calibri" panose="020F0502020204030204" pitchFamily="34" charset="0"/>
                <a:cs typeface="Calibri" panose="020F0502020204030204" pitchFamily="34" charset="0"/>
              </a:rPr>
              <a:t>Case 1: </a:t>
            </a:r>
            <a:r>
              <a:rPr lang="en-BZ" sz="2400" b="1" dirty="0">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Active Mode </a:t>
            </a:r>
            <a:r>
              <a:rPr lang="en-BZ" sz="2400" b="1" dirty="0">
                <a:solidFill>
                  <a:schemeClr val="accent1">
                    <a:lumMod val="75000"/>
                  </a:schemeClr>
                </a:solidFill>
                <a:latin typeface="Calibri" panose="020F0502020204030204" pitchFamily="34" charset="0"/>
                <a:cs typeface="Calibri" panose="020F0502020204030204" pitchFamily="34" charset="0"/>
              </a:rPr>
              <a:t>selected</a:t>
            </a:r>
          </a:p>
          <a:p>
            <a:pPr marL="808038" indent="-442913"/>
            <a:r>
              <a:rPr lang="en-BZ" sz="2400" b="1" dirty="0">
                <a:solidFill>
                  <a:srgbClr val="00B050"/>
                </a:solidFill>
                <a:latin typeface="Calibri" panose="020F0502020204030204" pitchFamily="34" charset="0"/>
                <a:cs typeface="Calibri" panose="020F0502020204030204" pitchFamily="34" charset="0"/>
              </a:rPr>
              <a:t> </a:t>
            </a:r>
            <a:r>
              <a:rPr lang="en-BZ" sz="2400" b="1" dirty="0">
                <a:solidFill>
                  <a:srgbClr val="00B050"/>
                </a:solidFill>
                <a:latin typeface="Calibri" panose="020F0502020204030204" pitchFamily="34" charset="0"/>
                <a:cs typeface="Calibri" panose="020F0502020204030204" pitchFamily="34" charset="0"/>
                <a:sym typeface="Wingdings" panose="05000000000000000000" pitchFamily="2" charset="2"/>
              </a:rPr>
              <a:t> Trailer connected to shore power every night / no stationary time</a:t>
            </a:r>
            <a:endParaRPr lang="en-BZ" sz="2400" b="1" dirty="0">
              <a:solidFill>
                <a:schemeClr val="accent1">
                  <a:lumMod val="75000"/>
                </a:schemeClr>
              </a:solidFill>
              <a:latin typeface="Calibri" panose="020F0502020204030204" pitchFamily="34" charset="0"/>
              <a:cs typeface="Calibri" panose="020F0502020204030204" pitchFamily="34" charset="0"/>
            </a:endParaRPr>
          </a:p>
        </p:txBody>
      </p:sp>
      <p:sp>
        <p:nvSpPr>
          <p:cNvPr id="7" name="Flèche : gauche 6">
            <a:extLst>
              <a:ext uri="{FF2B5EF4-FFF2-40B4-BE49-F238E27FC236}">
                <a16:creationId xmlns:a16="http://schemas.microsoft.com/office/drawing/2014/main" id="{E1F86D04-1524-200B-8AF2-C7D4FA6B4F1A}"/>
              </a:ext>
            </a:extLst>
          </p:cNvPr>
          <p:cNvSpPr/>
          <p:nvPr/>
        </p:nvSpPr>
        <p:spPr>
          <a:xfrm>
            <a:off x="13091160" y="6050280"/>
            <a:ext cx="1800000" cy="540000"/>
          </a:xfrm>
          <a:prstGeom prst="leftArrow">
            <a:avLst>
              <a:gd name="adj1" fmla="val 100000"/>
              <a:gd name="adj2" fmla="val 385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effectLst>
                  <a:outerShdw blurRad="38100" dist="38100" dir="2700000" algn="tl">
                    <a:srgbClr val="000000">
                      <a:alpha val="43137"/>
                    </a:srgbClr>
                  </a:outerShdw>
                </a:effectLst>
              </a:rPr>
              <a:t>50% SoC</a:t>
            </a:r>
          </a:p>
        </p:txBody>
      </p:sp>
    </p:spTree>
    <p:extLst>
      <p:ext uri="{BB962C8B-B14F-4D97-AF65-F5344CB8AC3E}">
        <p14:creationId xmlns:p14="http://schemas.microsoft.com/office/powerpoint/2010/main" val="157870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92305CBB-B8F2-5F3D-5B88-45B3C8C868A3}"/>
              </a:ext>
            </a:extLst>
          </p:cNvPr>
          <p:cNvSpPr>
            <a:spLocks noGrp="1"/>
          </p:cNvSpPr>
          <p:nvPr>
            <p:ph type="body" sz="quarter" idx="16"/>
          </p:nvPr>
        </p:nvSpPr>
        <p:spPr>
          <a:xfrm>
            <a:off x="933450" y="1449850"/>
            <a:ext cx="9458592" cy="480131"/>
          </a:xfrm>
        </p:spPr>
        <p:txBody>
          <a:bodyPr/>
          <a:lstStyle/>
          <a:p>
            <a:r>
              <a:rPr lang="en-IE" sz="2800" dirty="0"/>
              <a:t>SMART POWER MANAGEMENT- IN BRIEF</a:t>
            </a:r>
            <a:endParaRPr lang="nl-BE" dirty="0"/>
          </a:p>
        </p:txBody>
      </p:sp>
      <p:sp>
        <p:nvSpPr>
          <p:cNvPr id="5" name="Title 5">
            <a:extLst>
              <a:ext uri="{FF2B5EF4-FFF2-40B4-BE49-F238E27FC236}">
                <a16:creationId xmlns:a16="http://schemas.microsoft.com/office/drawing/2014/main" id="{BB82F5E5-2766-A269-05F4-D50D1733BDE0}"/>
              </a:ext>
            </a:extLst>
          </p:cNvPr>
          <p:cNvSpPr>
            <a:spLocks noGrp="1"/>
          </p:cNvSpPr>
          <p:nvPr>
            <p:ph type="title"/>
          </p:nvPr>
        </p:nvSpPr>
        <p:spPr>
          <a:xfrm>
            <a:off x="933450" y="540415"/>
            <a:ext cx="12307062" cy="586957"/>
          </a:xfrm>
        </p:spPr>
        <p:txBody>
          <a:bodyPr/>
          <a:lstStyle/>
          <a:p>
            <a:r>
              <a:rPr lang="en-IE" sz="3200" b="0" spc="0" dirty="0">
                <a:latin typeface="+mj-lt"/>
              </a:rPr>
              <a:t>AXLEPOWER </a:t>
            </a:r>
          </a:p>
        </p:txBody>
      </p:sp>
      <p:sp>
        <p:nvSpPr>
          <p:cNvPr id="3" name="Rectangle 2">
            <a:extLst>
              <a:ext uri="{FF2B5EF4-FFF2-40B4-BE49-F238E27FC236}">
                <a16:creationId xmlns:a16="http://schemas.microsoft.com/office/drawing/2014/main" id="{961902C9-4CDF-4A19-DF5A-E70B86E75D80}"/>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B3CEDD1C-02EB-6EB3-F3F6-791A6B3F9B49}"/>
              </a:ext>
            </a:extLst>
          </p:cNvPr>
          <p:cNvSpPr txBox="1"/>
          <p:nvPr/>
        </p:nvSpPr>
        <p:spPr>
          <a:xfrm>
            <a:off x="933449" y="1929981"/>
            <a:ext cx="17007309" cy="830997"/>
          </a:xfrm>
          <a:prstGeom prst="rect">
            <a:avLst/>
          </a:prstGeom>
          <a:solidFill>
            <a:schemeClr val="bg1">
              <a:lumMod val="95000"/>
            </a:schemeClr>
          </a:solidFill>
        </p:spPr>
        <p:txBody>
          <a:bodyPr wrap="square" rtlCol="0">
            <a:spAutoFit/>
          </a:bodyPr>
          <a:lstStyle/>
          <a:p>
            <a:pPr marL="342900" indent="-342900">
              <a:buFontTx/>
              <a:buChar char="-"/>
            </a:pPr>
            <a:r>
              <a:rPr lang="en-BZ" sz="2400" b="1" dirty="0">
                <a:solidFill>
                  <a:schemeClr val="accent1">
                    <a:lumMod val="75000"/>
                  </a:schemeClr>
                </a:solidFill>
                <a:latin typeface="Calibri" panose="020F0502020204030204" pitchFamily="34" charset="0"/>
                <a:cs typeface="Calibri" panose="020F0502020204030204" pitchFamily="34" charset="0"/>
              </a:rPr>
              <a:t>Case 2: </a:t>
            </a:r>
            <a:r>
              <a:rPr lang="en-BZ" sz="2400" b="1" dirty="0">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Active Mode </a:t>
            </a:r>
            <a:r>
              <a:rPr lang="en-BZ" sz="2400" b="1" dirty="0">
                <a:solidFill>
                  <a:schemeClr val="accent1">
                    <a:lumMod val="75000"/>
                  </a:schemeClr>
                </a:solidFill>
                <a:latin typeface="Calibri" panose="020F0502020204030204" pitchFamily="34" charset="0"/>
                <a:cs typeface="Calibri" panose="020F0502020204030204" pitchFamily="34" charset="0"/>
              </a:rPr>
              <a:t>selected</a:t>
            </a:r>
          </a:p>
          <a:p>
            <a:pPr marL="808038" indent="-442913"/>
            <a:r>
              <a:rPr lang="en-BZ" sz="2400" b="1" dirty="0">
                <a:solidFill>
                  <a:srgbClr val="00B050"/>
                </a:solidFill>
                <a:latin typeface="Calibri" panose="020F0502020204030204" pitchFamily="34" charset="0"/>
                <a:cs typeface="Calibri" panose="020F0502020204030204" pitchFamily="34" charset="0"/>
              </a:rPr>
              <a:t> </a:t>
            </a:r>
            <a:r>
              <a:rPr lang="en-BZ" sz="2400" b="1" dirty="0">
                <a:solidFill>
                  <a:srgbClr val="00B050"/>
                </a:solidFill>
                <a:latin typeface="Calibri" panose="020F0502020204030204" pitchFamily="34" charset="0"/>
                <a:cs typeface="Calibri" panose="020F0502020204030204" pitchFamily="34" charset="0"/>
                <a:sym typeface="Wingdings" panose="05000000000000000000" pitchFamily="2" charset="2"/>
              </a:rPr>
              <a:t> Trailer connected to shore power every night / stationary time before start of trip + at delivery point arrival</a:t>
            </a:r>
            <a:endParaRPr lang="en-BZ" sz="2400" b="1" dirty="0">
              <a:solidFill>
                <a:schemeClr val="accent1">
                  <a:lumMod val="75000"/>
                </a:schemeClr>
              </a:solidFill>
              <a:latin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id="{26A242EF-5C24-A282-DE21-D28F05E8E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350" y="2826094"/>
            <a:ext cx="17259300" cy="6225540"/>
          </a:xfrm>
          <a:prstGeom prst="rect">
            <a:avLst/>
          </a:prstGeom>
        </p:spPr>
      </p:pic>
      <p:sp>
        <p:nvSpPr>
          <p:cNvPr id="9" name="Flèche : gauche 8">
            <a:extLst>
              <a:ext uri="{FF2B5EF4-FFF2-40B4-BE49-F238E27FC236}">
                <a16:creationId xmlns:a16="http://schemas.microsoft.com/office/drawing/2014/main" id="{03303765-FC75-A855-A4C9-8D40BD024437}"/>
              </a:ext>
            </a:extLst>
          </p:cNvPr>
          <p:cNvSpPr/>
          <p:nvPr/>
        </p:nvSpPr>
        <p:spPr>
          <a:xfrm>
            <a:off x="13091160" y="6050280"/>
            <a:ext cx="1800000" cy="540000"/>
          </a:xfrm>
          <a:prstGeom prst="leftArrow">
            <a:avLst>
              <a:gd name="adj1" fmla="val 100000"/>
              <a:gd name="adj2" fmla="val 385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effectLst>
                  <a:outerShdw blurRad="38100" dist="38100" dir="2700000" algn="tl">
                    <a:srgbClr val="000000">
                      <a:alpha val="43137"/>
                    </a:srgbClr>
                  </a:outerShdw>
                </a:effectLst>
              </a:rPr>
              <a:t>50% SoC</a:t>
            </a:r>
          </a:p>
        </p:txBody>
      </p:sp>
    </p:spTree>
    <p:extLst>
      <p:ext uri="{BB962C8B-B14F-4D97-AF65-F5344CB8AC3E}">
        <p14:creationId xmlns:p14="http://schemas.microsoft.com/office/powerpoint/2010/main" val="381819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92305CBB-B8F2-5F3D-5B88-45B3C8C868A3}"/>
              </a:ext>
            </a:extLst>
          </p:cNvPr>
          <p:cNvSpPr>
            <a:spLocks noGrp="1"/>
          </p:cNvSpPr>
          <p:nvPr>
            <p:ph type="body" sz="quarter" idx="16"/>
          </p:nvPr>
        </p:nvSpPr>
        <p:spPr>
          <a:xfrm>
            <a:off x="933450" y="1449850"/>
            <a:ext cx="9580512" cy="480131"/>
          </a:xfrm>
        </p:spPr>
        <p:txBody>
          <a:bodyPr/>
          <a:lstStyle/>
          <a:p>
            <a:r>
              <a:rPr lang="en-IE" sz="2800" dirty="0"/>
              <a:t>SMART POWER MANAGEMENT- IN BRIEF</a:t>
            </a:r>
            <a:endParaRPr lang="nl-BE" dirty="0"/>
          </a:p>
        </p:txBody>
      </p:sp>
      <p:sp>
        <p:nvSpPr>
          <p:cNvPr id="5" name="Title 5">
            <a:extLst>
              <a:ext uri="{FF2B5EF4-FFF2-40B4-BE49-F238E27FC236}">
                <a16:creationId xmlns:a16="http://schemas.microsoft.com/office/drawing/2014/main" id="{BB82F5E5-2766-A269-05F4-D50D1733BDE0}"/>
              </a:ext>
            </a:extLst>
          </p:cNvPr>
          <p:cNvSpPr>
            <a:spLocks noGrp="1"/>
          </p:cNvSpPr>
          <p:nvPr>
            <p:ph type="title"/>
          </p:nvPr>
        </p:nvSpPr>
        <p:spPr>
          <a:xfrm>
            <a:off x="933450" y="540415"/>
            <a:ext cx="12307062" cy="586957"/>
          </a:xfrm>
        </p:spPr>
        <p:txBody>
          <a:bodyPr/>
          <a:lstStyle/>
          <a:p>
            <a:r>
              <a:rPr lang="en-IE" sz="3200" b="0" spc="0" dirty="0">
                <a:latin typeface="+mj-lt"/>
              </a:rPr>
              <a:t>AXLEPOWER </a:t>
            </a:r>
          </a:p>
        </p:txBody>
      </p:sp>
      <p:sp>
        <p:nvSpPr>
          <p:cNvPr id="3" name="Rectangle 2">
            <a:extLst>
              <a:ext uri="{FF2B5EF4-FFF2-40B4-BE49-F238E27FC236}">
                <a16:creationId xmlns:a16="http://schemas.microsoft.com/office/drawing/2014/main" id="{961902C9-4CDF-4A19-DF5A-E70B86E75D80}"/>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B3CEDD1C-02EB-6EB3-F3F6-791A6B3F9B49}"/>
              </a:ext>
            </a:extLst>
          </p:cNvPr>
          <p:cNvSpPr txBox="1"/>
          <p:nvPr/>
        </p:nvSpPr>
        <p:spPr>
          <a:xfrm>
            <a:off x="933449" y="1929981"/>
            <a:ext cx="17007309" cy="830997"/>
          </a:xfrm>
          <a:prstGeom prst="rect">
            <a:avLst/>
          </a:prstGeom>
          <a:solidFill>
            <a:schemeClr val="bg1">
              <a:lumMod val="95000"/>
            </a:schemeClr>
          </a:solidFill>
        </p:spPr>
        <p:txBody>
          <a:bodyPr wrap="square" rtlCol="0">
            <a:spAutoFit/>
          </a:bodyPr>
          <a:lstStyle/>
          <a:p>
            <a:pPr marL="342900" indent="-342900">
              <a:buFontTx/>
              <a:buChar char="-"/>
            </a:pPr>
            <a:r>
              <a:rPr lang="en-BZ" sz="2400" b="1" dirty="0">
                <a:solidFill>
                  <a:schemeClr val="accent1">
                    <a:lumMod val="75000"/>
                  </a:schemeClr>
                </a:solidFill>
                <a:latin typeface="Calibri" panose="020F0502020204030204" pitchFamily="34" charset="0"/>
                <a:cs typeface="Calibri" panose="020F0502020204030204" pitchFamily="34" charset="0"/>
              </a:rPr>
              <a:t>Case 3: </a:t>
            </a:r>
            <a:r>
              <a:rPr lang="en-BZ" sz="2400" b="1" dirty="0">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Active Mode </a:t>
            </a:r>
            <a:r>
              <a:rPr lang="en-BZ" sz="2400" b="1" dirty="0">
                <a:solidFill>
                  <a:schemeClr val="accent1">
                    <a:lumMod val="75000"/>
                  </a:schemeClr>
                </a:solidFill>
                <a:latin typeface="Calibri" panose="020F0502020204030204" pitchFamily="34" charset="0"/>
                <a:cs typeface="Calibri" panose="020F0502020204030204" pitchFamily="34" charset="0"/>
              </a:rPr>
              <a:t>selected</a:t>
            </a:r>
          </a:p>
          <a:p>
            <a:pPr marL="808038" indent="-442913"/>
            <a:r>
              <a:rPr lang="en-BZ" sz="2400" b="1" dirty="0">
                <a:solidFill>
                  <a:srgbClr val="00B050"/>
                </a:solidFill>
                <a:latin typeface="Calibri" panose="020F0502020204030204" pitchFamily="34" charset="0"/>
                <a:cs typeface="Calibri" panose="020F0502020204030204" pitchFamily="34" charset="0"/>
              </a:rPr>
              <a:t> </a:t>
            </a:r>
            <a:r>
              <a:rPr lang="en-BZ" sz="2400" b="1" dirty="0">
                <a:solidFill>
                  <a:srgbClr val="00B050"/>
                </a:solidFill>
                <a:latin typeface="Calibri" panose="020F0502020204030204" pitchFamily="34" charset="0"/>
                <a:cs typeface="Calibri" panose="020F0502020204030204" pitchFamily="34" charset="0"/>
                <a:sym typeface="Wingdings" panose="05000000000000000000" pitchFamily="2" charset="2"/>
              </a:rPr>
              <a:t> Trailer not connected to shore power / stationary time before start of trip + at delivery point arrival</a:t>
            </a:r>
            <a:endParaRPr lang="en-BZ" sz="2400" b="1" dirty="0">
              <a:solidFill>
                <a:schemeClr val="accent1">
                  <a:lumMod val="75000"/>
                </a:schemeClr>
              </a:solidFill>
              <a:latin typeface="Calibri" panose="020F0502020204030204" pitchFamily="34" charset="0"/>
              <a:cs typeface="Calibri" panose="020F0502020204030204" pitchFamily="34" charset="0"/>
            </a:endParaRPr>
          </a:p>
        </p:txBody>
      </p:sp>
      <p:pic>
        <p:nvPicPr>
          <p:cNvPr id="2" name="Image 1">
            <a:extLst>
              <a:ext uri="{FF2B5EF4-FFF2-40B4-BE49-F238E27FC236}">
                <a16:creationId xmlns:a16="http://schemas.microsoft.com/office/drawing/2014/main" id="{4BFA93FD-D67E-9A90-B325-724C8A24F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451" y="2985612"/>
            <a:ext cx="17518380" cy="6042660"/>
          </a:xfrm>
          <a:prstGeom prst="rect">
            <a:avLst/>
          </a:prstGeom>
        </p:spPr>
      </p:pic>
      <p:sp>
        <p:nvSpPr>
          <p:cNvPr id="6" name="Flèche : gauche 5">
            <a:extLst>
              <a:ext uri="{FF2B5EF4-FFF2-40B4-BE49-F238E27FC236}">
                <a16:creationId xmlns:a16="http://schemas.microsoft.com/office/drawing/2014/main" id="{A5DD1310-49C5-3F19-F59C-DBEDAFA80DE0}"/>
              </a:ext>
            </a:extLst>
          </p:cNvPr>
          <p:cNvSpPr/>
          <p:nvPr/>
        </p:nvSpPr>
        <p:spPr>
          <a:xfrm>
            <a:off x="13091160" y="6050280"/>
            <a:ext cx="1800000" cy="540000"/>
          </a:xfrm>
          <a:prstGeom prst="leftArrow">
            <a:avLst>
              <a:gd name="adj1" fmla="val 100000"/>
              <a:gd name="adj2" fmla="val 385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effectLst>
                  <a:outerShdw blurRad="38100" dist="38100" dir="2700000" algn="tl">
                    <a:srgbClr val="000000">
                      <a:alpha val="43137"/>
                    </a:srgbClr>
                  </a:outerShdw>
                </a:effectLst>
              </a:rPr>
              <a:t>50% SoC</a:t>
            </a:r>
          </a:p>
        </p:txBody>
      </p:sp>
    </p:spTree>
    <p:extLst>
      <p:ext uri="{BB962C8B-B14F-4D97-AF65-F5344CB8AC3E}">
        <p14:creationId xmlns:p14="http://schemas.microsoft.com/office/powerpoint/2010/main" val="24749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92305CBB-B8F2-5F3D-5B88-45B3C8C868A3}"/>
              </a:ext>
            </a:extLst>
          </p:cNvPr>
          <p:cNvSpPr>
            <a:spLocks noGrp="1"/>
          </p:cNvSpPr>
          <p:nvPr>
            <p:ph type="body" sz="quarter" idx="16"/>
          </p:nvPr>
        </p:nvSpPr>
        <p:spPr>
          <a:xfrm>
            <a:off x="933450" y="1449850"/>
            <a:ext cx="9580512" cy="480131"/>
          </a:xfrm>
        </p:spPr>
        <p:txBody>
          <a:bodyPr/>
          <a:lstStyle/>
          <a:p>
            <a:r>
              <a:rPr lang="en-IE" sz="2800" dirty="0"/>
              <a:t>SMART POWER MANAGEMENT- IN BRIEF</a:t>
            </a:r>
            <a:endParaRPr lang="nl-BE" dirty="0"/>
          </a:p>
        </p:txBody>
      </p:sp>
      <p:sp>
        <p:nvSpPr>
          <p:cNvPr id="5" name="Title 5">
            <a:extLst>
              <a:ext uri="{FF2B5EF4-FFF2-40B4-BE49-F238E27FC236}">
                <a16:creationId xmlns:a16="http://schemas.microsoft.com/office/drawing/2014/main" id="{BB82F5E5-2766-A269-05F4-D50D1733BDE0}"/>
              </a:ext>
            </a:extLst>
          </p:cNvPr>
          <p:cNvSpPr>
            <a:spLocks noGrp="1"/>
          </p:cNvSpPr>
          <p:nvPr>
            <p:ph type="title"/>
          </p:nvPr>
        </p:nvSpPr>
        <p:spPr>
          <a:xfrm>
            <a:off x="933450" y="540415"/>
            <a:ext cx="12307062" cy="586957"/>
          </a:xfrm>
        </p:spPr>
        <p:txBody>
          <a:bodyPr/>
          <a:lstStyle/>
          <a:p>
            <a:r>
              <a:rPr lang="en-IE" sz="3200" b="0" spc="0" dirty="0">
                <a:latin typeface="+mj-lt"/>
              </a:rPr>
              <a:t>AXLEPOWER </a:t>
            </a:r>
          </a:p>
        </p:txBody>
      </p:sp>
      <p:sp>
        <p:nvSpPr>
          <p:cNvPr id="3" name="Rectangle 2">
            <a:extLst>
              <a:ext uri="{FF2B5EF4-FFF2-40B4-BE49-F238E27FC236}">
                <a16:creationId xmlns:a16="http://schemas.microsoft.com/office/drawing/2014/main" id="{961902C9-4CDF-4A19-DF5A-E70B86E75D80}"/>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B3CEDD1C-02EB-6EB3-F3F6-791A6B3F9B49}"/>
              </a:ext>
            </a:extLst>
          </p:cNvPr>
          <p:cNvSpPr txBox="1"/>
          <p:nvPr/>
        </p:nvSpPr>
        <p:spPr>
          <a:xfrm>
            <a:off x="933449" y="1929981"/>
            <a:ext cx="17007309" cy="830997"/>
          </a:xfrm>
          <a:prstGeom prst="rect">
            <a:avLst/>
          </a:prstGeom>
          <a:solidFill>
            <a:schemeClr val="bg1">
              <a:lumMod val="95000"/>
            </a:schemeClr>
          </a:solidFill>
        </p:spPr>
        <p:txBody>
          <a:bodyPr wrap="square" rtlCol="0">
            <a:spAutoFit/>
          </a:bodyPr>
          <a:lstStyle/>
          <a:p>
            <a:pPr marL="342900" indent="-342900">
              <a:buFontTx/>
              <a:buChar char="-"/>
            </a:pPr>
            <a:r>
              <a:rPr lang="en-BZ" sz="2400" b="1" dirty="0">
                <a:solidFill>
                  <a:schemeClr val="accent1">
                    <a:lumMod val="75000"/>
                  </a:schemeClr>
                </a:solidFill>
                <a:latin typeface="Calibri" panose="020F0502020204030204" pitchFamily="34" charset="0"/>
                <a:cs typeface="Calibri" panose="020F0502020204030204" pitchFamily="34" charset="0"/>
              </a:rPr>
              <a:t>Case 4: </a:t>
            </a:r>
            <a:r>
              <a:rPr lang="en-BZ" sz="2400" b="1" dirty="0">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Active Fast Charge Mode </a:t>
            </a:r>
            <a:r>
              <a:rPr lang="en-BZ" sz="2400" b="1" dirty="0">
                <a:solidFill>
                  <a:schemeClr val="accent1">
                    <a:lumMod val="75000"/>
                  </a:schemeClr>
                </a:solidFill>
                <a:latin typeface="Calibri" panose="020F0502020204030204" pitchFamily="34" charset="0"/>
                <a:cs typeface="Calibri" panose="020F0502020204030204" pitchFamily="34" charset="0"/>
              </a:rPr>
              <a:t>selected</a:t>
            </a:r>
          </a:p>
          <a:p>
            <a:pPr marL="808038" indent="-442913"/>
            <a:r>
              <a:rPr lang="en-BZ" sz="2400" b="1" dirty="0">
                <a:solidFill>
                  <a:srgbClr val="00B050"/>
                </a:solidFill>
                <a:latin typeface="Calibri" panose="020F0502020204030204" pitchFamily="34" charset="0"/>
                <a:cs typeface="Calibri" panose="020F0502020204030204" pitchFamily="34" charset="0"/>
              </a:rPr>
              <a:t> </a:t>
            </a:r>
            <a:r>
              <a:rPr lang="en-BZ" sz="2400" b="1" dirty="0">
                <a:solidFill>
                  <a:srgbClr val="00B050"/>
                </a:solidFill>
                <a:latin typeface="Calibri" panose="020F0502020204030204" pitchFamily="34" charset="0"/>
                <a:cs typeface="Calibri" panose="020F0502020204030204" pitchFamily="34" charset="0"/>
                <a:sym typeface="Wingdings" panose="05000000000000000000" pitchFamily="2" charset="2"/>
              </a:rPr>
              <a:t> Trailer not connected to shore power / Multi drops with stationary time at delivery point arrival</a:t>
            </a:r>
            <a:endParaRPr lang="en-BZ" sz="2400" b="1" dirty="0">
              <a:solidFill>
                <a:schemeClr val="accent1">
                  <a:lumMod val="75000"/>
                </a:schemeClr>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94C4B3FB-B1A3-43A5-4055-C9FD21209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712" y="3241109"/>
            <a:ext cx="12877800" cy="6042660"/>
          </a:xfrm>
          <a:prstGeom prst="rect">
            <a:avLst/>
          </a:prstGeom>
        </p:spPr>
      </p:pic>
      <p:sp>
        <p:nvSpPr>
          <p:cNvPr id="7" name="Flèche : gauche 6">
            <a:extLst>
              <a:ext uri="{FF2B5EF4-FFF2-40B4-BE49-F238E27FC236}">
                <a16:creationId xmlns:a16="http://schemas.microsoft.com/office/drawing/2014/main" id="{0932ABEC-C35C-8F47-0B1F-6F302CB2712A}"/>
              </a:ext>
            </a:extLst>
          </p:cNvPr>
          <p:cNvSpPr/>
          <p:nvPr/>
        </p:nvSpPr>
        <p:spPr>
          <a:xfrm>
            <a:off x="8335374" y="4817904"/>
            <a:ext cx="1800000" cy="540000"/>
          </a:xfrm>
          <a:prstGeom prst="leftArrow">
            <a:avLst>
              <a:gd name="adj1" fmla="val 100000"/>
              <a:gd name="adj2" fmla="val 385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effectLst>
                  <a:outerShdw blurRad="38100" dist="38100" dir="2700000" algn="tl">
                    <a:srgbClr val="000000">
                      <a:alpha val="43137"/>
                    </a:srgbClr>
                  </a:outerShdw>
                </a:effectLst>
              </a:rPr>
              <a:t>90% SoC</a:t>
            </a:r>
          </a:p>
        </p:txBody>
      </p:sp>
      <p:sp>
        <p:nvSpPr>
          <p:cNvPr id="2" name="Flèche : double flèche verticale 1">
            <a:extLst>
              <a:ext uri="{FF2B5EF4-FFF2-40B4-BE49-F238E27FC236}">
                <a16:creationId xmlns:a16="http://schemas.microsoft.com/office/drawing/2014/main" id="{6EC522FA-2273-721D-3E3A-C03D6094632C}"/>
              </a:ext>
            </a:extLst>
          </p:cNvPr>
          <p:cNvSpPr/>
          <p:nvPr/>
        </p:nvSpPr>
        <p:spPr>
          <a:xfrm>
            <a:off x="8243199" y="6250329"/>
            <a:ext cx="1120720" cy="2187615"/>
          </a:xfrm>
          <a:prstGeom prst="up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8">
            <a:extLst>
              <a:ext uri="{FF2B5EF4-FFF2-40B4-BE49-F238E27FC236}">
                <a16:creationId xmlns:a16="http://schemas.microsoft.com/office/drawing/2014/main" id="{B45AC445-2BEF-D70E-6D5D-584013FF7AD2}"/>
              </a:ext>
            </a:extLst>
          </p:cNvPr>
          <p:cNvCxnSpPr/>
          <p:nvPr/>
        </p:nvCxnSpPr>
        <p:spPr>
          <a:xfrm>
            <a:off x="6944810" y="6250329"/>
            <a:ext cx="2720051"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F3D2AC04-FA1C-25CC-2780-F4042BA4371E}"/>
              </a:ext>
            </a:extLst>
          </p:cNvPr>
          <p:cNvSpPr txBox="1"/>
          <p:nvPr/>
        </p:nvSpPr>
        <p:spPr>
          <a:xfrm>
            <a:off x="9750734" y="6813005"/>
            <a:ext cx="3953692" cy="1015663"/>
          </a:xfrm>
          <a:prstGeom prst="rect">
            <a:avLst/>
          </a:prstGeom>
          <a:noFill/>
        </p:spPr>
        <p:txBody>
          <a:bodyPr wrap="square" rtlCol="0">
            <a:spAutoFit/>
          </a:bodyPr>
          <a:lstStyle/>
          <a:p>
            <a:r>
              <a:rPr lang="en-US" sz="2000" b="1">
                <a:solidFill>
                  <a:schemeClr val="tx2">
                    <a:lumMod val="50000"/>
                  </a:schemeClr>
                </a:solidFill>
              </a:rPr>
              <a:t>Min SoC always available to ensure Electic operation during unexpected stationary time</a:t>
            </a:r>
          </a:p>
        </p:txBody>
      </p:sp>
    </p:spTree>
    <p:extLst>
      <p:ext uri="{BB962C8B-B14F-4D97-AF65-F5344CB8AC3E}">
        <p14:creationId xmlns:p14="http://schemas.microsoft.com/office/powerpoint/2010/main" val="264119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92305CBB-B8F2-5F3D-5B88-45B3C8C868A3}"/>
              </a:ext>
            </a:extLst>
          </p:cNvPr>
          <p:cNvSpPr>
            <a:spLocks noGrp="1"/>
          </p:cNvSpPr>
          <p:nvPr>
            <p:ph type="body" sz="quarter" idx="16"/>
          </p:nvPr>
        </p:nvSpPr>
        <p:spPr>
          <a:xfrm>
            <a:off x="933450" y="1449850"/>
            <a:ext cx="9580512" cy="480131"/>
          </a:xfrm>
        </p:spPr>
        <p:txBody>
          <a:bodyPr/>
          <a:lstStyle/>
          <a:p>
            <a:r>
              <a:rPr lang="en-IE" sz="2800" dirty="0"/>
              <a:t>EXPECTED BATTREY LIFE – PARAMETERS TO TAKE INTO ACCOUNT</a:t>
            </a:r>
            <a:endParaRPr lang="nl-BE" dirty="0"/>
          </a:p>
        </p:txBody>
      </p:sp>
      <p:sp>
        <p:nvSpPr>
          <p:cNvPr id="5" name="Title 5">
            <a:extLst>
              <a:ext uri="{FF2B5EF4-FFF2-40B4-BE49-F238E27FC236}">
                <a16:creationId xmlns:a16="http://schemas.microsoft.com/office/drawing/2014/main" id="{BB82F5E5-2766-A269-05F4-D50D1733BDE0}"/>
              </a:ext>
            </a:extLst>
          </p:cNvPr>
          <p:cNvSpPr>
            <a:spLocks noGrp="1"/>
          </p:cNvSpPr>
          <p:nvPr>
            <p:ph type="title"/>
          </p:nvPr>
        </p:nvSpPr>
        <p:spPr>
          <a:xfrm>
            <a:off x="933450" y="540415"/>
            <a:ext cx="12307062" cy="586957"/>
          </a:xfrm>
        </p:spPr>
        <p:txBody>
          <a:bodyPr/>
          <a:lstStyle/>
          <a:p>
            <a:r>
              <a:rPr lang="en-IE" sz="3200" b="0" spc="0" dirty="0">
                <a:latin typeface="+mj-lt"/>
              </a:rPr>
              <a:t>AXLEPOWER </a:t>
            </a:r>
          </a:p>
        </p:txBody>
      </p:sp>
      <p:sp>
        <p:nvSpPr>
          <p:cNvPr id="3" name="Rectangle 2">
            <a:extLst>
              <a:ext uri="{FF2B5EF4-FFF2-40B4-BE49-F238E27FC236}">
                <a16:creationId xmlns:a16="http://schemas.microsoft.com/office/drawing/2014/main" id="{961902C9-4CDF-4A19-DF5A-E70B86E75D80}"/>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2F0F8FE5-DA81-44F6-FE41-7BE0EB0AC1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2983" y="2287977"/>
            <a:ext cx="11042034" cy="4633134"/>
          </a:xfrm>
          <a:prstGeom prst="rect">
            <a:avLst/>
          </a:prstGeom>
        </p:spPr>
      </p:pic>
    </p:spTree>
    <p:extLst>
      <p:ext uri="{BB962C8B-B14F-4D97-AF65-F5344CB8AC3E}">
        <p14:creationId xmlns:p14="http://schemas.microsoft.com/office/powerpoint/2010/main" val="257974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C79EF8-A033-2B69-0BD2-3788732EFC0D}"/>
              </a:ext>
            </a:extLst>
          </p:cNvPr>
          <p:cNvSpPr>
            <a:spLocks noGrp="1"/>
          </p:cNvSpPr>
          <p:nvPr>
            <p:ph type="title"/>
          </p:nvPr>
        </p:nvSpPr>
        <p:spPr>
          <a:xfrm>
            <a:off x="933450" y="540415"/>
            <a:ext cx="13851190" cy="586957"/>
          </a:xfrm>
        </p:spPr>
        <p:txBody>
          <a:bodyPr/>
          <a:lstStyle/>
          <a:p>
            <a:r>
              <a:rPr lang="en-IE" sz="3200" b="0" spc="0" dirty="0">
                <a:latin typeface="+mj-lt"/>
              </a:rPr>
              <a:t>AxlePower – </a:t>
            </a:r>
            <a:r>
              <a:rPr lang="en-IE" b="0" spc="0" dirty="0">
                <a:latin typeface="+mj-lt"/>
              </a:rPr>
              <a:t>U</a:t>
            </a:r>
            <a:r>
              <a:rPr lang="en-IE" sz="3200" b="0" spc="0" dirty="0">
                <a:latin typeface="+mj-lt"/>
              </a:rPr>
              <a:t>nique features – Summary vs. Competition </a:t>
            </a:r>
          </a:p>
        </p:txBody>
      </p:sp>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1"/>
          </p:nvPr>
        </p:nvSpPr>
        <p:spPr>
          <a:xfrm>
            <a:off x="10361015" y="8674609"/>
            <a:ext cx="7190479" cy="224542"/>
          </a:xfrm>
        </p:spPr>
        <p:txBody>
          <a:bodyPr/>
          <a:lstStyle/>
          <a:p>
            <a:r>
              <a:rPr lang="en-BE"/>
              <a:t>Thermo King I 2023</a:t>
            </a:r>
          </a:p>
        </p:txBody>
      </p:sp>
      <p:graphicFrame>
        <p:nvGraphicFramePr>
          <p:cNvPr id="5" name="Tableau 7">
            <a:extLst>
              <a:ext uri="{FF2B5EF4-FFF2-40B4-BE49-F238E27FC236}">
                <a16:creationId xmlns:a16="http://schemas.microsoft.com/office/drawing/2014/main" id="{50BED9BE-8277-D490-CF87-4904DC57D817}"/>
              </a:ext>
            </a:extLst>
          </p:cNvPr>
          <p:cNvGraphicFramePr>
            <a:graphicFrameLocks noGrp="1"/>
          </p:cNvGraphicFramePr>
          <p:nvPr>
            <p:extLst>
              <p:ext uri="{D42A27DB-BD31-4B8C-83A1-F6EECF244321}">
                <p14:modId xmlns:p14="http://schemas.microsoft.com/office/powerpoint/2010/main" val="1620490482"/>
              </p:ext>
            </p:extLst>
          </p:nvPr>
        </p:nvGraphicFramePr>
        <p:xfrm>
          <a:off x="865761" y="1850730"/>
          <a:ext cx="16556477" cy="7121829"/>
        </p:xfrm>
        <a:graphic>
          <a:graphicData uri="http://schemas.openxmlformats.org/drawingml/2006/table">
            <a:tbl>
              <a:tblPr firstRow="1" bandRow="1">
                <a:tableStyleId>{5C22544A-7EE6-4342-B048-85BDC9FD1C3A}</a:tableStyleId>
              </a:tblPr>
              <a:tblGrid>
                <a:gridCol w="2536033">
                  <a:extLst>
                    <a:ext uri="{9D8B030D-6E8A-4147-A177-3AD203B41FA5}">
                      <a16:colId xmlns:a16="http://schemas.microsoft.com/office/drawing/2014/main" val="958123761"/>
                    </a:ext>
                  </a:extLst>
                </a:gridCol>
                <a:gridCol w="4904440">
                  <a:extLst>
                    <a:ext uri="{9D8B030D-6E8A-4147-A177-3AD203B41FA5}">
                      <a16:colId xmlns:a16="http://schemas.microsoft.com/office/drawing/2014/main" val="3172483183"/>
                    </a:ext>
                  </a:extLst>
                </a:gridCol>
                <a:gridCol w="6798325">
                  <a:extLst>
                    <a:ext uri="{9D8B030D-6E8A-4147-A177-3AD203B41FA5}">
                      <a16:colId xmlns:a16="http://schemas.microsoft.com/office/drawing/2014/main" val="1001496221"/>
                    </a:ext>
                  </a:extLst>
                </a:gridCol>
                <a:gridCol w="2317679">
                  <a:extLst>
                    <a:ext uri="{9D8B030D-6E8A-4147-A177-3AD203B41FA5}">
                      <a16:colId xmlns:a16="http://schemas.microsoft.com/office/drawing/2014/main" val="3709480345"/>
                    </a:ext>
                  </a:extLst>
                </a:gridCol>
              </a:tblGrid>
              <a:tr h="439266">
                <a:tc>
                  <a:txBody>
                    <a:bodyPr/>
                    <a:lstStyle/>
                    <a:p>
                      <a:r>
                        <a:rPr lang="fr-FR" sz="2000" err="1">
                          <a:latin typeface="+mn-lt"/>
                        </a:rPr>
                        <a:t>Feature</a:t>
                      </a:r>
                      <a:endParaRPr lang="fr-FR" sz="2000">
                        <a:latin typeface="+mn-lt"/>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tc>
                  <a:txBody>
                    <a:bodyPr/>
                    <a:lstStyle/>
                    <a:p>
                      <a:r>
                        <a:rPr lang="fr-FR" sz="2000">
                          <a:latin typeface="+mn-lt"/>
                        </a:rPr>
                        <a:t>Thermo King</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tc>
                  <a:txBody>
                    <a:bodyPr/>
                    <a:lstStyle/>
                    <a:p>
                      <a:r>
                        <a:rPr lang="fr-FR" sz="2000" err="1">
                          <a:latin typeface="+mn-lt"/>
                        </a:rPr>
                        <a:t>Competition</a:t>
                      </a:r>
                      <a:endParaRPr lang="fr-FR" sz="2000">
                        <a:latin typeface="+mn-lt"/>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tc>
                  <a:txBody>
                    <a:bodyPr/>
                    <a:lstStyle/>
                    <a:p>
                      <a:endParaRPr lang="fr-FR" sz="2000">
                        <a:latin typeface="+mn-lt"/>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extLst>
                  <a:ext uri="{0D108BD9-81ED-4DB2-BD59-A6C34878D82A}">
                    <a16:rowId xmlns:a16="http://schemas.microsoft.com/office/drawing/2014/main" val="804156071"/>
                  </a:ext>
                </a:extLst>
              </a:tr>
              <a:tr h="777162">
                <a:tc>
                  <a:txBody>
                    <a:bodyPr/>
                    <a:lstStyle/>
                    <a:p>
                      <a:r>
                        <a:rPr lang="en-US" sz="2000" noProof="0">
                          <a:latin typeface="+mn-lt"/>
                          <a:cs typeface="Calibri" panose="020F0502020204030204" pitchFamily="34" charset="0"/>
                        </a:rPr>
                        <a:t>Reliability</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0" indent="0">
                        <a:buFontTx/>
                        <a:buNone/>
                      </a:pPr>
                      <a:r>
                        <a:rPr lang="en-US" sz="2000" noProof="0">
                          <a:latin typeface="+mn-lt"/>
                          <a:cs typeface="Calibri" panose="020F0502020204030204" pitchFamily="34" charset="0"/>
                        </a:rPr>
                        <a:t>Qualified in BPW &amp; TK labs + under extreme conditions</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0" indent="0">
                        <a:buFontTx/>
                        <a:buNone/>
                      </a:pPr>
                      <a:r>
                        <a:rPr lang="en-US" sz="2000" noProof="0">
                          <a:latin typeface="+mn-lt"/>
                          <a:cs typeface="Calibri" panose="020F0502020204030204" pitchFamily="34" charset="0"/>
                        </a:rPr>
                        <a:t>Initially = Customer development </a:t>
                      </a:r>
                    </a:p>
                    <a:p>
                      <a:pPr marL="342900" indent="-342900">
                        <a:buFontTx/>
                        <a:buChar char="-"/>
                      </a:pPr>
                      <a:endParaRPr lang="en-US" sz="2000" noProof="0">
                        <a:latin typeface="+mn-lt"/>
                        <a:cs typeface="Calibri" panose="020F0502020204030204" pitchFamily="34" charset="0"/>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342900" indent="-342900">
                        <a:buFontTx/>
                        <a:buChar char="-"/>
                      </a:pPr>
                      <a:endParaRPr lang="en-US" sz="2000" noProof="0">
                        <a:latin typeface="+mn-lt"/>
                        <a:cs typeface="Calibri" panose="020F0502020204030204" pitchFamily="34" charset="0"/>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4033851189"/>
                  </a:ext>
                </a:extLst>
              </a:tr>
              <a:tr h="1414760">
                <a:tc>
                  <a:txBody>
                    <a:bodyPr/>
                    <a:lstStyle/>
                    <a:p>
                      <a:r>
                        <a:rPr lang="en-US" sz="2000" noProof="0">
                          <a:latin typeface="+mn-lt"/>
                          <a:cs typeface="Calibri" panose="020F0502020204030204" pitchFamily="34" charset="0"/>
                        </a:rPr>
                        <a:t>Service Support</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0" indent="0">
                        <a:buFontTx/>
                        <a:buNone/>
                      </a:pPr>
                      <a:r>
                        <a:rPr lang="en-US" sz="2000" noProof="0">
                          <a:latin typeface="+mn-lt"/>
                          <a:cs typeface="Calibri" panose="020F0502020204030204" pitchFamily="34" charset="0"/>
                        </a:rPr>
                        <a:t>Consistent pan-European service support</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0" indent="0">
                        <a:buFontTx/>
                        <a:buNone/>
                      </a:pPr>
                      <a:r>
                        <a:rPr lang="en-US" sz="2000" noProof="0">
                          <a:latin typeface="+mn-lt"/>
                          <a:cs typeface="Calibri" panose="020F0502020204030204" pitchFamily="34" charset="0"/>
                        </a:rPr>
                        <a:t>Limited service support</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342900" indent="-342900">
                        <a:buFontTx/>
                        <a:buChar char="-"/>
                      </a:pPr>
                      <a:endParaRPr lang="en-US" sz="2000" noProof="0">
                        <a:latin typeface="+mn-lt"/>
                        <a:cs typeface="Calibri" panose="020F0502020204030204" pitchFamily="34" charset="0"/>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3800465522"/>
                  </a:ext>
                </a:extLst>
              </a:tr>
              <a:tr h="1503163">
                <a:tc>
                  <a:txBody>
                    <a:bodyPr/>
                    <a:lstStyle/>
                    <a:p>
                      <a:r>
                        <a:rPr lang="en-US" sz="2000" noProof="0">
                          <a:latin typeface="+mn-lt"/>
                          <a:cs typeface="Calibri" panose="020F0502020204030204" pitchFamily="34" charset="0"/>
                        </a:rPr>
                        <a:t>System </a:t>
                      </a:r>
                      <a:r>
                        <a:rPr lang="en-US" sz="2000" noProof="0" err="1">
                          <a:latin typeface="+mn-lt"/>
                          <a:cs typeface="Calibri" panose="020F0502020204030204" pitchFamily="34" charset="0"/>
                        </a:rPr>
                        <a:t>Optimisation</a:t>
                      </a:r>
                      <a:endParaRPr lang="en-US" sz="2000" noProof="0">
                        <a:latin typeface="+mn-lt"/>
                        <a:cs typeface="Calibri" panose="020F0502020204030204" pitchFamily="34" charset="0"/>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000" noProof="0">
                          <a:latin typeface="+mn-lt"/>
                          <a:cs typeface="Calibri" panose="020F0502020204030204" pitchFamily="34" charset="0"/>
                        </a:rPr>
                        <a:t>Design based on real life data</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000" noProof="0">
                          <a:latin typeface="+mn-lt"/>
                          <a:cs typeface="Calibri" panose="020F0502020204030204" pitchFamily="34" charset="0"/>
                        </a:rPr>
                        <a:t>Flexible design to cover various needs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000" b="1" noProof="0">
                          <a:latin typeface="+mn-lt"/>
                          <a:cs typeface="Calibri" panose="020F0502020204030204" pitchFamily="34" charset="0"/>
                        </a:rPr>
                        <a:t>High overall efficiency for optimum TCO</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000" noProof="0">
                          <a:latin typeface="+mn-lt"/>
                          <a:cs typeface="Calibri" panose="020F0502020204030204" pitchFamily="34" charset="0"/>
                        </a:rPr>
                        <a:t>Temporary version proposed?</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000" noProof="0">
                          <a:latin typeface="+mn-lt"/>
                          <a:cs typeface="Calibri" panose="020F0502020204030204" pitchFamily="34" charset="0"/>
                        </a:rPr>
                        <a:t>Future developments w/ different axle manufacturer (SAF)? </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000" b="1" noProof="0">
                          <a:latin typeface="+mn-lt"/>
                          <a:cs typeface="Calibri" panose="020F0502020204030204" pitchFamily="34" charset="0"/>
                        </a:rPr>
                        <a:t>Poo system efficiency reported by customers</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endParaRPr lang="en-US" sz="2000" b="1" noProof="0">
                        <a:latin typeface="+mn-lt"/>
                        <a:cs typeface="Calibri" panose="020F0502020204030204" pitchFamily="34" charset="0"/>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3236974256"/>
                  </a:ext>
                </a:extLst>
              </a:tr>
              <a:tr h="1115059">
                <a:tc>
                  <a:txBody>
                    <a:bodyPr/>
                    <a:lstStyle/>
                    <a:p>
                      <a:r>
                        <a:rPr lang="en-US" sz="2000" noProof="0">
                          <a:latin typeface="+mn-lt"/>
                          <a:cs typeface="Calibri" panose="020F0502020204030204" pitchFamily="34" charset="0"/>
                        </a:rPr>
                        <a:t>Product Offering</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0" indent="0">
                        <a:buFontTx/>
                        <a:buNone/>
                      </a:pPr>
                      <a:r>
                        <a:rPr lang="en-US" sz="2000" noProof="0">
                          <a:latin typeface="+mn-lt"/>
                          <a:cs typeface="Calibri" panose="020F0502020204030204" pitchFamily="34" charset="0"/>
                        </a:rPr>
                        <a:t>Full Trailer range compatible</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000" noProof="0">
                          <a:latin typeface="+mn-lt"/>
                          <a:cs typeface="Calibri" panose="020F0502020204030204" pitchFamily="34" charset="0"/>
                        </a:rPr>
                        <a:t>No Diesel-Electric option for customers requiring maximum flexibility</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000" noProof="0">
                          <a:latin typeface="+mn-lt"/>
                          <a:cs typeface="Calibri" panose="020F0502020204030204" pitchFamily="34" charset="0"/>
                        </a:rPr>
                        <a:t>Limited Multi-T options</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endParaRPr lang="en-US" sz="2000" noProof="0">
                        <a:latin typeface="+mn-lt"/>
                        <a:cs typeface="Calibri" panose="020F0502020204030204" pitchFamily="34" charset="0"/>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2088238192"/>
                  </a:ext>
                </a:extLst>
              </a:tr>
              <a:tr h="777162">
                <a:tc>
                  <a:txBody>
                    <a:bodyPr/>
                    <a:lstStyle/>
                    <a:p>
                      <a:r>
                        <a:rPr lang="en-US" sz="2000" noProof="0">
                          <a:latin typeface="+mn-lt"/>
                          <a:cs typeface="Calibri" panose="020F0502020204030204" pitchFamily="34" charset="0"/>
                        </a:rPr>
                        <a:t>Homologation </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0" indent="0">
                        <a:buFontTx/>
                        <a:buNone/>
                      </a:pPr>
                      <a:r>
                        <a:rPr lang="en-US" sz="2000" noProof="0">
                          <a:latin typeface="+mn-lt"/>
                          <a:cs typeface="Calibri" panose="020F0502020204030204" pitchFamily="34" charset="0"/>
                        </a:rPr>
                        <a:t>Fully homologated system</a:t>
                      </a:r>
                    </a:p>
                    <a:p>
                      <a:pPr marL="342900" indent="-342900">
                        <a:buFontTx/>
                        <a:buChar char="-"/>
                      </a:pPr>
                      <a:endParaRPr lang="en-US" sz="2000" noProof="0">
                        <a:latin typeface="+mn-lt"/>
                        <a:cs typeface="Calibri" panose="020F0502020204030204" pitchFamily="34" charset="0"/>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0" indent="0">
                        <a:buFontTx/>
                        <a:buNone/>
                      </a:pPr>
                      <a:r>
                        <a:rPr lang="en-US" sz="2000" noProof="0">
                          <a:latin typeface="+mn-lt"/>
                          <a:cs typeface="Calibri" panose="020F0502020204030204" pitchFamily="34" charset="0"/>
                        </a:rPr>
                        <a:t>Homologation = still WIP</a:t>
                      </a:r>
                    </a:p>
                    <a:p>
                      <a:pPr marL="342900" indent="-342900">
                        <a:buFontTx/>
                        <a:buChar char="-"/>
                      </a:pPr>
                      <a:endParaRPr lang="en-US" sz="2000" noProof="0">
                        <a:latin typeface="+mn-lt"/>
                        <a:cs typeface="Calibri" panose="020F0502020204030204" pitchFamily="34" charset="0"/>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342900" indent="-342900">
                        <a:buFontTx/>
                        <a:buChar char="-"/>
                      </a:pPr>
                      <a:endParaRPr lang="en-US" sz="2000" noProof="0">
                        <a:latin typeface="+mn-lt"/>
                        <a:cs typeface="Calibri" panose="020F0502020204030204" pitchFamily="34" charset="0"/>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125212666"/>
                  </a:ext>
                </a:extLst>
              </a:tr>
              <a:tr h="1021849">
                <a:tc>
                  <a:txBody>
                    <a:bodyPr/>
                    <a:lstStyle/>
                    <a:p>
                      <a:r>
                        <a:rPr lang="en-US" sz="2000" noProof="0">
                          <a:latin typeface="+mn-lt"/>
                          <a:cs typeface="Calibri" panose="020F0502020204030204" pitchFamily="34" charset="0"/>
                        </a:rPr>
                        <a:t>Integrated Connectivity</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000" noProof="0">
                          <a:latin typeface="+mn-lt"/>
                          <a:cs typeface="Calibri" panose="020F0502020204030204" pitchFamily="34" charset="0"/>
                        </a:rPr>
                        <a:t>1 single portal to provide full supervision </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000" noProof="0">
                          <a:latin typeface="+mn-lt"/>
                          <a:cs typeface="Calibri" panose="020F0502020204030204" pitchFamily="34" charset="0"/>
                        </a:rPr>
                        <a:t>2 years connectivity as standard</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000" noProof="0">
                          <a:latin typeface="+mn-lt"/>
                          <a:cs typeface="Calibri" panose="020F0502020204030204" pitchFamily="34" charset="0"/>
                        </a:rPr>
                        <a:t>No integrated telematic platform </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000" noProof="0">
                          <a:latin typeface="+mn-lt"/>
                          <a:cs typeface="Calibri" panose="020F0502020204030204" pitchFamily="34" charset="0"/>
                        </a:rPr>
                        <a:t>Battery Pack managed via a separate portal</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endParaRPr lang="en-US" sz="2000" noProof="0">
                        <a:latin typeface="+mn-lt"/>
                        <a:cs typeface="Calibri" panose="020F0502020204030204" pitchFamily="34" charset="0"/>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3993817069"/>
                  </a:ext>
                </a:extLst>
              </a:tr>
            </a:tbl>
          </a:graphicData>
        </a:graphic>
      </p:graphicFrame>
      <p:pic>
        <p:nvPicPr>
          <p:cNvPr id="2" name="Picture 18" descr="http://carrierdetroit.com/images/contentimages/1/LOGO.jpg">
            <a:extLst>
              <a:ext uri="{FF2B5EF4-FFF2-40B4-BE49-F238E27FC236}">
                <a16:creationId xmlns:a16="http://schemas.microsoft.com/office/drawing/2014/main" id="{0B803329-5FA6-0B4A-30F3-4901F9B6E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1944" y="7202789"/>
            <a:ext cx="1644322" cy="64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8" descr="http://carrierdetroit.com/images/contentimages/1/LOGO.jpg">
            <a:extLst>
              <a:ext uri="{FF2B5EF4-FFF2-40B4-BE49-F238E27FC236}">
                <a16:creationId xmlns:a16="http://schemas.microsoft.com/office/drawing/2014/main" id="{A13BE5E8-9BDD-E4DC-37D0-BC5EBA291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5265" y="8108479"/>
            <a:ext cx="1644322" cy="64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8">
            <a:extLst>
              <a:ext uri="{FF2B5EF4-FFF2-40B4-BE49-F238E27FC236}">
                <a16:creationId xmlns:a16="http://schemas.microsoft.com/office/drawing/2014/main" id="{38FC0129-367A-495B-06C8-046EDA627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5267" y="3915442"/>
            <a:ext cx="1651000" cy="483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8">
            <a:extLst>
              <a:ext uri="{FF2B5EF4-FFF2-40B4-BE49-F238E27FC236}">
                <a16:creationId xmlns:a16="http://schemas.microsoft.com/office/drawing/2014/main" id="{00893D11-556D-7600-0FD4-E1A357CEE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15811" y="6079258"/>
            <a:ext cx="1893237" cy="554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Afbeelding 19">
            <a:extLst>
              <a:ext uri="{FF2B5EF4-FFF2-40B4-BE49-F238E27FC236}">
                <a16:creationId xmlns:a16="http://schemas.microsoft.com/office/drawing/2014/main" id="{AB38DB3D-C915-1106-02B3-E33A1FA4E7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15811" y="2365187"/>
            <a:ext cx="1651000" cy="647700"/>
          </a:xfrm>
          <a:prstGeom prst="rect">
            <a:avLst/>
          </a:prstGeom>
        </p:spPr>
      </p:pic>
      <p:pic>
        <p:nvPicPr>
          <p:cNvPr id="4" name="Picture 18" descr="http://carrierdetroit.com/images/contentimages/1/LOGO.jpg">
            <a:extLst>
              <a:ext uri="{FF2B5EF4-FFF2-40B4-BE49-F238E27FC236}">
                <a16:creationId xmlns:a16="http://schemas.microsoft.com/office/drawing/2014/main" id="{DED94269-E366-31DA-C13E-E48B67041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5266" y="3312212"/>
            <a:ext cx="1433933" cy="56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8">
            <a:extLst>
              <a:ext uri="{FF2B5EF4-FFF2-40B4-BE49-F238E27FC236}">
                <a16:creationId xmlns:a16="http://schemas.microsoft.com/office/drawing/2014/main" id="{F1BA71C7-A22A-DB2A-E715-7A11A8BE4B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5267" y="5335679"/>
            <a:ext cx="1651000" cy="483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8" descr="http://carrierdetroit.com/images/contentimages/1/LOGO.jpg">
            <a:extLst>
              <a:ext uri="{FF2B5EF4-FFF2-40B4-BE49-F238E27FC236}">
                <a16:creationId xmlns:a16="http://schemas.microsoft.com/office/drawing/2014/main" id="{D80DDEAF-0FAE-8752-A2AE-E1057736E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5266" y="4732449"/>
            <a:ext cx="1433933" cy="56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239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035BF24-B7D2-C0E0-F0B2-5EF15049F89F}"/>
              </a:ext>
            </a:extLst>
          </p:cNvPr>
          <p:cNvSpPr>
            <a:spLocks noGrp="1"/>
          </p:cNvSpPr>
          <p:nvPr>
            <p:ph type="body" sz="quarter" idx="13"/>
          </p:nvPr>
        </p:nvSpPr>
        <p:spPr/>
        <p:txBody>
          <a:bodyPr/>
          <a:lstStyle/>
          <a:p>
            <a:r>
              <a:rPr lang="en-IE"/>
              <a:t>WHAT IS IT?</a:t>
            </a:r>
            <a:endParaRPr lang="nl-BE"/>
          </a:p>
        </p:txBody>
      </p:sp>
      <p:sp>
        <p:nvSpPr>
          <p:cNvPr id="4" name="Titel 3">
            <a:extLst>
              <a:ext uri="{FF2B5EF4-FFF2-40B4-BE49-F238E27FC236}">
                <a16:creationId xmlns:a16="http://schemas.microsoft.com/office/drawing/2014/main" id="{0EAAD69F-E93C-48C6-2ACC-5DEA254DAE07}"/>
              </a:ext>
            </a:extLst>
          </p:cNvPr>
          <p:cNvSpPr>
            <a:spLocks noGrp="1"/>
          </p:cNvSpPr>
          <p:nvPr>
            <p:ph type="title"/>
          </p:nvPr>
        </p:nvSpPr>
        <p:spPr/>
        <p:txBody>
          <a:bodyPr/>
          <a:lstStyle/>
          <a:p>
            <a:r>
              <a:rPr lang="en-IE" b="0" spc="0">
                <a:latin typeface="+mj-lt"/>
              </a:rPr>
              <a:t>Advancer Hybrid</a:t>
            </a:r>
            <a:endParaRPr lang="nl-BE" b="0" spc="0">
              <a:latin typeface="+mj-lt"/>
            </a:endParaRPr>
          </a:p>
        </p:txBody>
      </p:sp>
      <p:pic>
        <p:nvPicPr>
          <p:cNvPr id="18" name="Content Placeholder 10">
            <a:extLst>
              <a:ext uri="{FF2B5EF4-FFF2-40B4-BE49-F238E27FC236}">
                <a16:creationId xmlns:a16="http://schemas.microsoft.com/office/drawing/2014/main" id="{D1A5C89D-7C3D-F7B4-0280-8D4274E55C3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230385" y="2829927"/>
            <a:ext cx="7958666" cy="4894715"/>
          </a:xfrm>
          <a:prstGeom prst="rect">
            <a:avLst/>
          </a:prstGeom>
        </p:spPr>
      </p:pic>
      <p:sp>
        <p:nvSpPr>
          <p:cNvPr id="20" name="Rectangle 8">
            <a:extLst>
              <a:ext uri="{FF2B5EF4-FFF2-40B4-BE49-F238E27FC236}">
                <a16:creationId xmlns:a16="http://schemas.microsoft.com/office/drawing/2014/main" id="{9974F900-0EDC-E919-D5BA-E8FB4104CA35}"/>
              </a:ext>
            </a:extLst>
          </p:cNvPr>
          <p:cNvSpPr/>
          <p:nvPr/>
        </p:nvSpPr>
        <p:spPr>
          <a:xfrm>
            <a:off x="9069937" y="2716114"/>
            <a:ext cx="4647561" cy="3312000"/>
          </a:xfrm>
          <a:prstGeom prst="rect">
            <a:avLst/>
          </a:prstGeom>
          <a:gradFill>
            <a:gsLst>
              <a:gs pos="0">
                <a:schemeClr val="accent1">
                  <a:lumMod val="5000"/>
                  <a:lumOff val="95000"/>
                  <a:alpha val="20000"/>
                </a:schemeClr>
              </a:gs>
              <a:gs pos="11000">
                <a:schemeClr val="tx2">
                  <a:lumMod val="75000"/>
                  <a:alpha val="2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 avec coins arrondis en haut 17">
            <a:extLst>
              <a:ext uri="{FF2B5EF4-FFF2-40B4-BE49-F238E27FC236}">
                <a16:creationId xmlns:a16="http://schemas.microsoft.com/office/drawing/2014/main" id="{6A979B90-9F40-F3FF-9DDA-EB39C2E82EF6}"/>
              </a:ext>
            </a:extLst>
          </p:cNvPr>
          <p:cNvSpPr/>
          <p:nvPr/>
        </p:nvSpPr>
        <p:spPr>
          <a:xfrm rot="16200000">
            <a:off x="7540599" y="4278526"/>
            <a:ext cx="2736353" cy="263374"/>
          </a:xfrm>
          <a:prstGeom prst="round2SameRect">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Straight Connector 27">
            <a:extLst>
              <a:ext uri="{FF2B5EF4-FFF2-40B4-BE49-F238E27FC236}">
                <a16:creationId xmlns:a16="http://schemas.microsoft.com/office/drawing/2014/main" id="{A097B343-0F35-4CD2-F694-FFBA0308C713}"/>
              </a:ext>
            </a:extLst>
          </p:cNvPr>
          <p:cNvCxnSpPr>
            <a:cxnSpLocks/>
          </p:cNvCxnSpPr>
          <p:nvPr/>
        </p:nvCxnSpPr>
        <p:spPr>
          <a:xfrm>
            <a:off x="8777088" y="3117470"/>
            <a:ext cx="5624712" cy="0"/>
          </a:xfrm>
          <a:prstGeom prst="line">
            <a:avLst/>
          </a:prstGeom>
          <a:ln w="38100" cap="flat" cmpd="sng" algn="ctr">
            <a:solidFill>
              <a:srgbClr val="00326A"/>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5" name="Rectangle : avec coins arrondis en haut 21">
            <a:extLst>
              <a:ext uri="{FF2B5EF4-FFF2-40B4-BE49-F238E27FC236}">
                <a16:creationId xmlns:a16="http://schemas.microsoft.com/office/drawing/2014/main" id="{8481E747-B5BC-3C60-34B0-C572C8178D02}"/>
              </a:ext>
            </a:extLst>
          </p:cNvPr>
          <p:cNvSpPr/>
          <p:nvPr/>
        </p:nvSpPr>
        <p:spPr>
          <a:xfrm rot="16200000">
            <a:off x="6175330" y="5873283"/>
            <a:ext cx="434205" cy="884967"/>
          </a:xfrm>
          <a:prstGeom prst="round2SameRect">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 avec coins arrondis en haut 22">
            <a:extLst>
              <a:ext uri="{FF2B5EF4-FFF2-40B4-BE49-F238E27FC236}">
                <a16:creationId xmlns:a16="http://schemas.microsoft.com/office/drawing/2014/main" id="{97A70E63-81F9-E417-913C-9FB73BF2B1A3}"/>
              </a:ext>
            </a:extLst>
          </p:cNvPr>
          <p:cNvSpPr/>
          <p:nvPr/>
        </p:nvSpPr>
        <p:spPr>
          <a:xfrm rot="10800000">
            <a:off x="8377989" y="6181441"/>
            <a:ext cx="884966" cy="767225"/>
          </a:xfrm>
          <a:prstGeom prst="round2SameRect">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hthoek 33">
            <a:extLst>
              <a:ext uri="{FF2B5EF4-FFF2-40B4-BE49-F238E27FC236}">
                <a16:creationId xmlns:a16="http://schemas.microsoft.com/office/drawing/2014/main" id="{EA53AB10-378E-8CA0-3FEA-CD4F5B0E401F}"/>
              </a:ext>
            </a:extLst>
          </p:cNvPr>
          <p:cNvSpPr/>
          <p:nvPr/>
        </p:nvSpPr>
        <p:spPr>
          <a:xfrm>
            <a:off x="4889500" y="3683000"/>
            <a:ext cx="508000" cy="921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6" name="Picture 13">
            <a:extLst>
              <a:ext uri="{FF2B5EF4-FFF2-40B4-BE49-F238E27FC236}">
                <a16:creationId xmlns:a16="http://schemas.microsoft.com/office/drawing/2014/main" id="{6872028A-B245-E669-EE8D-5B1B3A29C6C4}"/>
              </a:ext>
            </a:extLst>
          </p:cNvPr>
          <p:cNvPicPr>
            <a:picLocks noChangeAspect="1"/>
          </p:cNvPicPr>
          <p:nvPr/>
        </p:nvPicPr>
        <p:blipFill rotWithShape="1">
          <a:blip r:embed="rId3">
            <a:clrChange>
              <a:clrFrom>
                <a:srgbClr val="ECEDED"/>
              </a:clrFrom>
              <a:clrTo>
                <a:srgbClr val="ECEDED">
                  <a:alpha val="0"/>
                </a:srgbClr>
              </a:clrTo>
            </a:clrChange>
            <a:extLst>
              <a:ext uri="{28A0092B-C50C-407E-A947-70E740481C1C}">
                <a14:useLocalDpi xmlns:a14="http://schemas.microsoft.com/office/drawing/2010/main" val="0"/>
              </a:ext>
            </a:extLst>
          </a:blip>
          <a:srcRect/>
          <a:stretch/>
        </p:blipFill>
        <p:spPr>
          <a:xfrm>
            <a:off x="714279" y="2321651"/>
            <a:ext cx="2255445" cy="2089307"/>
          </a:xfrm>
          <a:prstGeom prst="rect">
            <a:avLst/>
          </a:prstGeom>
        </p:spPr>
      </p:pic>
      <p:sp>
        <p:nvSpPr>
          <p:cNvPr id="37" name="TextBox 12">
            <a:extLst>
              <a:ext uri="{FF2B5EF4-FFF2-40B4-BE49-F238E27FC236}">
                <a16:creationId xmlns:a16="http://schemas.microsoft.com/office/drawing/2014/main" id="{61DD6DE8-B8F7-0E1C-A32E-891A905DA1C7}"/>
              </a:ext>
            </a:extLst>
          </p:cNvPr>
          <p:cNvSpPr txBox="1"/>
          <p:nvPr/>
        </p:nvSpPr>
        <p:spPr>
          <a:xfrm>
            <a:off x="836717" y="4372114"/>
            <a:ext cx="3783954" cy="461665"/>
          </a:xfrm>
          <a:prstGeom prst="rect">
            <a:avLst/>
          </a:prstGeom>
          <a:noFill/>
        </p:spPr>
        <p:txBody>
          <a:bodyPr wrap="square" rtlCol="0">
            <a:spAutoFit/>
          </a:bodyPr>
          <a:lstStyle/>
          <a:p>
            <a:r>
              <a:rPr lang="en-IE" sz="2400" b="1">
                <a:solidFill>
                  <a:srgbClr val="000000"/>
                </a:solidFill>
                <a:cs typeface="Calibri" panose="020F0502020204030204" pitchFamily="34" charset="0"/>
              </a:rPr>
              <a:t>FB Alternator</a:t>
            </a:r>
          </a:p>
        </p:txBody>
      </p:sp>
      <p:pic>
        <p:nvPicPr>
          <p:cNvPr id="38" name="Picture 10">
            <a:extLst>
              <a:ext uri="{FF2B5EF4-FFF2-40B4-BE49-F238E27FC236}">
                <a16:creationId xmlns:a16="http://schemas.microsoft.com/office/drawing/2014/main" id="{B2225286-3C40-E931-C6C8-23492B6CEE1B}"/>
              </a:ext>
            </a:extLst>
          </p:cNvPr>
          <p:cNvPicPr>
            <a:picLocks noChangeAspect="1"/>
          </p:cNvPicPr>
          <p:nvPr/>
        </p:nvPicPr>
        <p:blipFill rotWithShape="1">
          <a:blip r:embed="rId4">
            <a:clrChange>
              <a:clrFrom>
                <a:srgbClr val="ECEDED"/>
              </a:clrFrom>
              <a:clrTo>
                <a:srgbClr val="ECEDED">
                  <a:alpha val="0"/>
                </a:srgbClr>
              </a:clrTo>
            </a:clrChange>
            <a:extLst>
              <a:ext uri="{28A0092B-C50C-407E-A947-70E740481C1C}">
                <a14:useLocalDpi xmlns:a14="http://schemas.microsoft.com/office/drawing/2010/main" val="0"/>
              </a:ext>
            </a:extLst>
          </a:blip>
          <a:srcRect/>
          <a:stretch/>
        </p:blipFill>
        <p:spPr>
          <a:xfrm>
            <a:off x="478860" y="6318329"/>
            <a:ext cx="1909449" cy="1845974"/>
          </a:xfrm>
          <a:prstGeom prst="rect">
            <a:avLst/>
          </a:prstGeom>
        </p:spPr>
      </p:pic>
      <p:sp>
        <p:nvSpPr>
          <p:cNvPr id="39" name="TextBox 12">
            <a:extLst>
              <a:ext uri="{FF2B5EF4-FFF2-40B4-BE49-F238E27FC236}">
                <a16:creationId xmlns:a16="http://schemas.microsoft.com/office/drawing/2014/main" id="{787B3471-23B0-BCAF-035C-BB7C03819CBB}"/>
              </a:ext>
            </a:extLst>
          </p:cNvPr>
          <p:cNvSpPr txBox="1"/>
          <p:nvPr/>
        </p:nvSpPr>
        <p:spPr>
          <a:xfrm>
            <a:off x="836717" y="8060947"/>
            <a:ext cx="3783954" cy="461665"/>
          </a:xfrm>
          <a:prstGeom prst="rect">
            <a:avLst/>
          </a:prstGeom>
          <a:noFill/>
        </p:spPr>
        <p:txBody>
          <a:bodyPr wrap="square" rtlCol="0">
            <a:spAutoFit/>
          </a:bodyPr>
          <a:lstStyle/>
          <a:p>
            <a:r>
              <a:rPr lang="en-IE" sz="2400" b="1">
                <a:solidFill>
                  <a:srgbClr val="000000"/>
                </a:solidFill>
                <a:cs typeface="Calibri" panose="020F0502020204030204" pitchFamily="34" charset="0"/>
              </a:rPr>
              <a:t>FB Inverter</a:t>
            </a:r>
          </a:p>
        </p:txBody>
      </p:sp>
      <p:pic>
        <p:nvPicPr>
          <p:cNvPr id="40" name="Picture 23" descr="A picture containing wall, appliance, indoor, air conditioner&#10;&#10;Description automatically generated">
            <a:extLst>
              <a:ext uri="{FF2B5EF4-FFF2-40B4-BE49-F238E27FC236}">
                <a16:creationId xmlns:a16="http://schemas.microsoft.com/office/drawing/2014/main" id="{3305B087-0069-E260-2D79-411128AFB0AA}"/>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869606" y="2123418"/>
            <a:ext cx="2158998" cy="2654668"/>
          </a:xfrm>
          <a:prstGeom prst="rect">
            <a:avLst/>
          </a:prstGeom>
        </p:spPr>
      </p:pic>
      <p:sp>
        <p:nvSpPr>
          <p:cNvPr id="41" name="TextBox 26">
            <a:extLst>
              <a:ext uri="{FF2B5EF4-FFF2-40B4-BE49-F238E27FC236}">
                <a16:creationId xmlns:a16="http://schemas.microsoft.com/office/drawing/2014/main" id="{C379AB16-7EB2-E1D3-33C2-DF5AB3DBF0E7}"/>
              </a:ext>
            </a:extLst>
          </p:cNvPr>
          <p:cNvSpPr txBox="1"/>
          <p:nvPr/>
        </p:nvSpPr>
        <p:spPr>
          <a:xfrm>
            <a:off x="14775523" y="4945274"/>
            <a:ext cx="2478821" cy="3416320"/>
          </a:xfrm>
          <a:prstGeom prst="rect">
            <a:avLst/>
          </a:prstGeom>
          <a:noFill/>
        </p:spPr>
        <p:txBody>
          <a:bodyPr wrap="square" rtlCol="0">
            <a:spAutoFit/>
          </a:bodyPr>
          <a:lstStyle/>
          <a:p>
            <a:r>
              <a:rPr lang="en-IE" sz="2400" b="1">
                <a:solidFill>
                  <a:srgbClr val="000000"/>
                </a:solidFill>
              </a:rPr>
              <a:t>Advancer</a:t>
            </a:r>
          </a:p>
          <a:p>
            <a:r>
              <a:rPr lang="en-IE" sz="2400">
                <a:solidFill>
                  <a:srgbClr val="000000"/>
                </a:solidFill>
              </a:rPr>
              <a:t>Diesel drive remains available when the tractor engine is turned off</a:t>
            </a:r>
          </a:p>
          <a:p>
            <a:endParaRPr lang="en-IE" sz="2400" b="1">
              <a:solidFill>
                <a:srgbClr val="000000"/>
              </a:solidFill>
            </a:endParaRPr>
          </a:p>
          <a:p>
            <a:endParaRPr lang="en-IE" sz="2400" b="1"/>
          </a:p>
        </p:txBody>
      </p:sp>
      <p:grpSp>
        <p:nvGrpSpPr>
          <p:cNvPr id="59" name="Groep 58">
            <a:extLst>
              <a:ext uri="{FF2B5EF4-FFF2-40B4-BE49-F238E27FC236}">
                <a16:creationId xmlns:a16="http://schemas.microsoft.com/office/drawing/2014/main" id="{809224D9-C8A6-1666-C80C-3FDEED457301}"/>
              </a:ext>
            </a:extLst>
          </p:cNvPr>
          <p:cNvGrpSpPr/>
          <p:nvPr/>
        </p:nvGrpSpPr>
        <p:grpSpPr>
          <a:xfrm>
            <a:off x="3760588" y="6565998"/>
            <a:ext cx="5056307" cy="1956614"/>
            <a:chOff x="3760588" y="6565998"/>
            <a:chExt cx="5056307" cy="1956614"/>
          </a:xfrm>
        </p:grpSpPr>
        <p:cxnSp>
          <p:nvCxnSpPr>
            <p:cNvPr id="44" name="Straight Connector 27">
              <a:extLst>
                <a:ext uri="{FF2B5EF4-FFF2-40B4-BE49-F238E27FC236}">
                  <a16:creationId xmlns:a16="http://schemas.microsoft.com/office/drawing/2014/main" id="{75B27E2B-E056-0A82-24F9-0F3BF4067817}"/>
                </a:ext>
              </a:extLst>
            </p:cNvPr>
            <p:cNvCxnSpPr>
              <a:cxnSpLocks/>
            </p:cNvCxnSpPr>
            <p:nvPr/>
          </p:nvCxnSpPr>
          <p:spPr>
            <a:xfrm>
              <a:off x="3760588" y="8522612"/>
              <a:ext cx="5056307" cy="0"/>
            </a:xfrm>
            <a:prstGeom prst="line">
              <a:avLst/>
            </a:prstGeom>
            <a:ln w="38100" cap="flat" cmpd="sng" algn="ctr">
              <a:solidFill>
                <a:srgbClr val="00326A"/>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cxnSp>
          <p:nvCxnSpPr>
            <p:cNvPr id="46" name="Straight Connector 27">
              <a:extLst>
                <a:ext uri="{FF2B5EF4-FFF2-40B4-BE49-F238E27FC236}">
                  <a16:creationId xmlns:a16="http://schemas.microsoft.com/office/drawing/2014/main" id="{9ACD7A05-9545-7D44-2DC2-774F21470726}"/>
                </a:ext>
              </a:extLst>
            </p:cNvPr>
            <p:cNvCxnSpPr>
              <a:cxnSpLocks/>
            </p:cNvCxnSpPr>
            <p:nvPr/>
          </p:nvCxnSpPr>
          <p:spPr>
            <a:xfrm>
              <a:off x="8800269" y="6565998"/>
              <a:ext cx="0" cy="1956614"/>
            </a:xfrm>
            <a:prstGeom prst="line">
              <a:avLst/>
            </a:prstGeom>
            <a:ln w="38100" cap="flat" cmpd="sng" algn="ctr">
              <a:solidFill>
                <a:srgbClr val="00326A"/>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grpSp>
      <p:sp>
        <p:nvSpPr>
          <p:cNvPr id="58" name="Rechthoek 57">
            <a:extLst>
              <a:ext uri="{FF2B5EF4-FFF2-40B4-BE49-F238E27FC236}">
                <a16:creationId xmlns:a16="http://schemas.microsoft.com/office/drawing/2014/main" id="{62EC261E-BCF1-6DC4-7297-F594CF280022}"/>
              </a:ext>
            </a:extLst>
          </p:cNvPr>
          <p:cNvSpPr/>
          <p:nvPr/>
        </p:nvSpPr>
        <p:spPr>
          <a:xfrm rot="5400000">
            <a:off x="6670685" y="1154751"/>
            <a:ext cx="434207" cy="3428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60" name="Groep 59">
            <a:extLst>
              <a:ext uri="{FF2B5EF4-FFF2-40B4-BE49-F238E27FC236}">
                <a16:creationId xmlns:a16="http://schemas.microsoft.com/office/drawing/2014/main" id="{75F26B67-7622-0164-B4F6-0D9822C078D2}"/>
              </a:ext>
            </a:extLst>
          </p:cNvPr>
          <p:cNvGrpSpPr/>
          <p:nvPr/>
        </p:nvGrpSpPr>
        <p:grpSpPr>
          <a:xfrm>
            <a:off x="4064000" y="4604544"/>
            <a:ext cx="2941028" cy="3377573"/>
            <a:chOff x="4064000" y="5008743"/>
            <a:chExt cx="2941028" cy="2973374"/>
          </a:xfrm>
        </p:grpSpPr>
        <p:cxnSp>
          <p:nvCxnSpPr>
            <p:cNvPr id="50" name="Straight Connector 27">
              <a:extLst>
                <a:ext uri="{FF2B5EF4-FFF2-40B4-BE49-F238E27FC236}">
                  <a16:creationId xmlns:a16="http://schemas.microsoft.com/office/drawing/2014/main" id="{392723E1-D0EB-E881-395C-D7FEA73F59C9}"/>
                </a:ext>
              </a:extLst>
            </p:cNvPr>
            <p:cNvCxnSpPr>
              <a:cxnSpLocks/>
            </p:cNvCxnSpPr>
            <p:nvPr/>
          </p:nvCxnSpPr>
          <p:spPr>
            <a:xfrm>
              <a:off x="6988095" y="6515199"/>
              <a:ext cx="0" cy="1456311"/>
            </a:xfrm>
            <a:prstGeom prst="line">
              <a:avLst/>
            </a:prstGeom>
            <a:ln w="38100" cap="flat" cmpd="sng" algn="ctr">
              <a:solidFill>
                <a:srgbClr val="00326A"/>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cxnSp>
          <p:nvCxnSpPr>
            <p:cNvPr id="52" name="Straight Connector 27">
              <a:extLst>
                <a:ext uri="{FF2B5EF4-FFF2-40B4-BE49-F238E27FC236}">
                  <a16:creationId xmlns:a16="http://schemas.microsoft.com/office/drawing/2014/main" id="{8C605543-0C41-E6C3-3673-C5B884A8AE81}"/>
                </a:ext>
              </a:extLst>
            </p:cNvPr>
            <p:cNvCxnSpPr>
              <a:cxnSpLocks/>
            </p:cNvCxnSpPr>
            <p:nvPr/>
          </p:nvCxnSpPr>
          <p:spPr>
            <a:xfrm>
              <a:off x="4741333" y="7963812"/>
              <a:ext cx="2263695" cy="0"/>
            </a:xfrm>
            <a:prstGeom prst="line">
              <a:avLst/>
            </a:prstGeom>
            <a:ln w="38100" cap="flat" cmpd="sng" algn="ctr">
              <a:solidFill>
                <a:srgbClr val="00326A"/>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4" name="Straight Connector 27">
              <a:extLst>
                <a:ext uri="{FF2B5EF4-FFF2-40B4-BE49-F238E27FC236}">
                  <a16:creationId xmlns:a16="http://schemas.microsoft.com/office/drawing/2014/main" id="{48F4B000-D314-5D46-CC17-1E34A7A6C2DE}"/>
                </a:ext>
              </a:extLst>
            </p:cNvPr>
            <p:cNvCxnSpPr>
              <a:cxnSpLocks/>
            </p:cNvCxnSpPr>
            <p:nvPr/>
          </p:nvCxnSpPr>
          <p:spPr>
            <a:xfrm>
              <a:off x="4741333" y="5008743"/>
              <a:ext cx="0" cy="2973374"/>
            </a:xfrm>
            <a:prstGeom prst="line">
              <a:avLst/>
            </a:prstGeom>
            <a:ln w="38100" cap="flat" cmpd="sng" algn="ctr">
              <a:solidFill>
                <a:srgbClr val="00326A"/>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6" name="Straight Connector 27">
              <a:extLst>
                <a:ext uri="{FF2B5EF4-FFF2-40B4-BE49-F238E27FC236}">
                  <a16:creationId xmlns:a16="http://schemas.microsoft.com/office/drawing/2014/main" id="{168C62DC-3198-6483-12B1-69549AF8AD11}"/>
                </a:ext>
              </a:extLst>
            </p:cNvPr>
            <p:cNvCxnSpPr>
              <a:cxnSpLocks/>
            </p:cNvCxnSpPr>
            <p:nvPr/>
          </p:nvCxnSpPr>
          <p:spPr>
            <a:xfrm>
              <a:off x="4064000" y="5017412"/>
              <a:ext cx="688895" cy="0"/>
            </a:xfrm>
            <a:prstGeom prst="line">
              <a:avLst/>
            </a:prstGeom>
            <a:ln w="38100" cap="flat" cmpd="sng" algn="ctr">
              <a:solidFill>
                <a:srgbClr val="00326A"/>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grpSp>
      <p:sp>
        <p:nvSpPr>
          <p:cNvPr id="33" name="Forme libre : forme 7">
            <a:extLst>
              <a:ext uri="{FF2B5EF4-FFF2-40B4-BE49-F238E27FC236}">
                <a16:creationId xmlns:a16="http://schemas.microsoft.com/office/drawing/2014/main" id="{BF84D7D8-0CB3-A120-CE6A-EC2116A4E18E}"/>
              </a:ext>
            </a:extLst>
          </p:cNvPr>
          <p:cNvSpPr/>
          <p:nvPr/>
        </p:nvSpPr>
        <p:spPr>
          <a:xfrm>
            <a:off x="5173446" y="2885194"/>
            <a:ext cx="7958666" cy="4724400"/>
          </a:xfrm>
          <a:custGeom>
            <a:avLst/>
            <a:gdLst>
              <a:gd name="connsiteX0" fmla="*/ 3471333 w 7958666"/>
              <a:gd name="connsiteY0" fmla="*/ 0 h 4724400"/>
              <a:gd name="connsiteX1" fmla="*/ 3454400 w 7958666"/>
              <a:gd name="connsiteY1" fmla="*/ 3437467 h 4724400"/>
              <a:gd name="connsiteX2" fmla="*/ 7958666 w 7958666"/>
              <a:gd name="connsiteY2" fmla="*/ 3454400 h 4724400"/>
              <a:gd name="connsiteX3" fmla="*/ 7958666 w 7958666"/>
              <a:gd name="connsiteY3" fmla="*/ 4724400 h 4724400"/>
              <a:gd name="connsiteX4" fmla="*/ 0 w 7958666"/>
              <a:gd name="connsiteY4" fmla="*/ 4707467 h 4724400"/>
              <a:gd name="connsiteX5" fmla="*/ 33866 w 7958666"/>
              <a:gd name="connsiteY5" fmla="*/ 1337734 h 4724400"/>
              <a:gd name="connsiteX6" fmla="*/ 3471333 w 7958666"/>
              <a:gd name="connsiteY6" fmla="*/ 0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58666" h="4724400">
                <a:moveTo>
                  <a:pt x="3471333" y="0"/>
                </a:moveTo>
                <a:cubicBezTo>
                  <a:pt x="3465689" y="1145822"/>
                  <a:pt x="3460044" y="2291645"/>
                  <a:pt x="3454400" y="3437467"/>
                </a:cubicBezTo>
                <a:lnTo>
                  <a:pt x="7958666" y="3454400"/>
                </a:lnTo>
                <a:lnTo>
                  <a:pt x="7958666" y="4724400"/>
                </a:lnTo>
                <a:lnTo>
                  <a:pt x="0" y="4707467"/>
                </a:lnTo>
                <a:lnTo>
                  <a:pt x="33866" y="1337734"/>
                </a:lnTo>
                <a:lnTo>
                  <a:pt x="3471333" y="0"/>
                </a:lnTo>
                <a:close/>
              </a:path>
            </a:pathLst>
          </a:custGeom>
          <a:solidFill>
            <a:srgbClr val="FFC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A5F0BC00-BA6C-0959-9ED6-6693A87C9B0C}"/>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4023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035BF24-B7D2-C0E0-F0B2-5EF15049F89F}"/>
              </a:ext>
            </a:extLst>
          </p:cNvPr>
          <p:cNvSpPr>
            <a:spLocks noGrp="1"/>
          </p:cNvSpPr>
          <p:nvPr>
            <p:ph type="body" sz="quarter" idx="13"/>
          </p:nvPr>
        </p:nvSpPr>
        <p:spPr/>
        <p:txBody>
          <a:bodyPr vert="horz" wrap="none" lIns="0" tIns="45720" rIns="91440" bIns="45720" rtlCol="0" anchor="t">
            <a:noAutofit/>
          </a:bodyPr>
          <a:lstStyle/>
          <a:p>
            <a:r>
              <a:rPr lang="en-IE">
                <a:latin typeface="Segoe UI"/>
                <a:cs typeface="Segoe UI"/>
              </a:rPr>
              <a:t>Architecture</a:t>
            </a:r>
            <a:endParaRPr lang="nl-BE"/>
          </a:p>
        </p:txBody>
      </p:sp>
      <p:sp>
        <p:nvSpPr>
          <p:cNvPr id="4" name="Titel 3">
            <a:extLst>
              <a:ext uri="{FF2B5EF4-FFF2-40B4-BE49-F238E27FC236}">
                <a16:creationId xmlns:a16="http://schemas.microsoft.com/office/drawing/2014/main" id="{0EAAD69F-E93C-48C6-2ACC-5DEA254DAE07}"/>
              </a:ext>
            </a:extLst>
          </p:cNvPr>
          <p:cNvSpPr>
            <a:spLocks noGrp="1"/>
          </p:cNvSpPr>
          <p:nvPr>
            <p:ph type="title"/>
          </p:nvPr>
        </p:nvSpPr>
        <p:spPr/>
        <p:txBody>
          <a:bodyPr/>
          <a:lstStyle/>
          <a:p>
            <a:r>
              <a:rPr lang="en-IE" b="0" spc="0" dirty="0">
                <a:latin typeface="+mj-lt"/>
                <a:cs typeface="Segoe UI Semibold"/>
              </a:rPr>
              <a:t>A-500</a:t>
            </a:r>
            <a:r>
              <a:rPr lang="en-IE" b="0" spc="0" dirty="0">
                <a:solidFill>
                  <a:schemeClr val="tx2"/>
                </a:solidFill>
                <a:latin typeface="+mj-lt"/>
                <a:cs typeface="Segoe UI Semibold"/>
              </a:rPr>
              <a:t>e</a:t>
            </a:r>
            <a:endParaRPr lang="en-US" dirty="0">
              <a:solidFill>
                <a:schemeClr val="tx2"/>
              </a:solidFill>
            </a:endParaRPr>
          </a:p>
        </p:txBody>
      </p:sp>
      <p:sp>
        <p:nvSpPr>
          <p:cNvPr id="5" name="Ellipse 4">
            <a:extLst>
              <a:ext uri="{FF2B5EF4-FFF2-40B4-BE49-F238E27FC236}">
                <a16:creationId xmlns:a16="http://schemas.microsoft.com/office/drawing/2014/main" id="{A5F0BC00-BA6C-0959-9ED6-6693A87C9B0C}"/>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a:extLst>
              <a:ext uri="{FF2B5EF4-FFF2-40B4-BE49-F238E27FC236}">
                <a16:creationId xmlns:a16="http://schemas.microsoft.com/office/drawing/2014/main" id="{CAAC2CB9-6795-BF65-5122-D71E7EC0D2F7}"/>
              </a:ext>
            </a:extLst>
          </p:cNvPr>
          <p:cNvPicPr>
            <a:picLocks noChangeAspect="1"/>
          </p:cNvPicPr>
          <p:nvPr/>
        </p:nvPicPr>
        <p:blipFill>
          <a:blip r:embed="rId2"/>
          <a:stretch>
            <a:fillRect/>
          </a:stretch>
        </p:blipFill>
        <p:spPr>
          <a:xfrm>
            <a:off x="10501684" y="1452290"/>
            <a:ext cx="4048800" cy="4502701"/>
          </a:xfrm>
          <a:prstGeom prst="rect">
            <a:avLst/>
          </a:prstGeom>
        </p:spPr>
      </p:pic>
      <p:pic>
        <p:nvPicPr>
          <p:cNvPr id="6" name="Picture 5">
            <a:extLst>
              <a:ext uri="{FF2B5EF4-FFF2-40B4-BE49-F238E27FC236}">
                <a16:creationId xmlns:a16="http://schemas.microsoft.com/office/drawing/2014/main" id="{6F33D586-A8BB-92C8-B8AF-CB6A68D1BAF3}"/>
              </a:ext>
            </a:extLst>
          </p:cNvPr>
          <p:cNvPicPr>
            <a:picLocks noChangeAspect="1"/>
          </p:cNvPicPr>
          <p:nvPr/>
        </p:nvPicPr>
        <p:blipFill>
          <a:blip r:embed="rId3"/>
          <a:stretch>
            <a:fillRect/>
          </a:stretch>
        </p:blipFill>
        <p:spPr>
          <a:xfrm>
            <a:off x="4167786" y="1431376"/>
            <a:ext cx="5816216" cy="6390128"/>
          </a:xfrm>
          <a:prstGeom prst="rect">
            <a:avLst/>
          </a:prstGeom>
        </p:spPr>
      </p:pic>
      <p:sp>
        <p:nvSpPr>
          <p:cNvPr id="7" name="TextBox 3">
            <a:extLst>
              <a:ext uri="{FF2B5EF4-FFF2-40B4-BE49-F238E27FC236}">
                <a16:creationId xmlns:a16="http://schemas.microsoft.com/office/drawing/2014/main" id="{8EFCD769-838C-4763-3CB7-65DFFB63A2DF}"/>
              </a:ext>
            </a:extLst>
          </p:cNvPr>
          <p:cNvSpPr txBox="1"/>
          <p:nvPr/>
        </p:nvSpPr>
        <p:spPr>
          <a:xfrm>
            <a:off x="5488563" y="6534375"/>
            <a:ext cx="975607" cy="670953"/>
          </a:xfrm>
          <a:prstGeom prst="rect">
            <a:avLst/>
          </a:prstGeom>
          <a:blipFill>
            <a:blip r:embed="rId4"/>
            <a:tile tx="0" ty="0" sx="100000" sy="100000" flip="none" algn="tl"/>
          </a:blipFill>
        </p:spPr>
        <p:txBody>
          <a:bodyPr wrap="square" rtlCol="0">
            <a:spAutoFit/>
          </a:bodyPr>
          <a:lstStyle>
            <a:defPPr>
              <a:defRPr lang="en-US"/>
            </a:defPPr>
            <a:lvl1pPr marL="0" algn="l" defTabSz="329946" rtl="0" eaLnBrk="1" latinLnBrk="0" hangingPunct="1">
              <a:defRPr sz="1299" kern="1200">
                <a:solidFill>
                  <a:schemeClr val="tx1"/>
                </a:solidFill>
                <a:latin typeface="+mn-lt"/>
                <a:ea typeface="+mn-ea"/>
                <a:cs typeface="+mn-cs"/>
              </a:defRPr>
            </a:lvl1pPr>
            <a:lvl2pPr marL="329946" algn="l" defTabSz="329946" rtl="0" eaLnBrk="1" latinLnBrk="0" hangingPunct="1">
              <a:defRPr sz="1299" kern="1200">
                <a:solidFill>
                  <a:schemeClr val="tx1"/>
                </a:solidFill>
                <a:latin typeface="+mn-lt"/>
                <a:ea typeface="+mn-ea"/>
                <a:cs typeface="+mn-cs"/>
              </a:defRPr>
            </a:lvl2pPr>
            <a:lvl3pPr marL="659892" algn="l" defTabSz="329946" rtl="0" eaLnBrk="1" latinLnBrk="0" hangingPunct="1">
              <a:defRPr sz="1299" kern="1200">
                <a:solidFill>
                  <a:schemeClr val="tx1"/>
                </a:solidFill>
                <a:latin typeface="+mn-lt"/>
                <a:ea typeface="+mn-ea"/>
                <a:cs typeface="+mn-cs"/>
              </a:defRPr>
            </a:lvl3pPr>
            <a:lvl4pPr marL="989838" algn="l" defTabSz="329946" rtl="0" eaLnBrk="1" latinLnBrk="0" hangingPunct="1">
              <a:defRPr sz="1299" kern="1200">
                <a:solidFill>
                  <a:schemeClr val="tx1"/>
                </a:solidFill>
                <a:latin typeface="+mn-lt"/>
                <a:ea typeface="+mn-ea"/>
                <a:cs typeface="+mn-cs"/>
              </a:defRPr>
            </a:lvl4pPr>
            <a:lvl5pPr marL="1319784" algn="l" defTabSz="329946" rtl="0" eaLnBrk="1" latinLnBrk="0" hangingPunct="1">
              <a:defRPr sz="1299" kern="1200">
                <a:solidFill>
                  <a:schemeClr val="tx1"/>
                </a:solidFill>
                <a:latin typeface="+mn-lt"/>
                <a:ea typeface="+mn-ea"/>
                <a:cs typeface="+mn-cs"/>
              </a:defRPr>
            </a:lvl5pPr>
            <a:lvl6pPr marL="1649730" algn="l" defTabSz="329946" rtl="0" eaLnBrk="1" latinLnBrk="0" hangingPunct="1">
              <a:defRPr sz="1299" kern="1200">
                <a:solidFill>
                  <a:schemeClr val="tx1"/>
                </a:solidFill>
                <a:latin typeface="+mn-lt"/>
                <a:ea typeface="+mn-ea"/>
                <a:cs typeface="+mn-cs"/>
              </a:defRPr>
            </a:lvl6pPr>
            <a:lvl7pPr marL="1979673" algn="l" defTabSz="329946" rtl="0" eaLnBrk="1" latinLnBrk="0" hangingPunct="1">
              <a:defRPr sz="1299" kern="1200">
                <a:solidFill>
                  <a:schemeClr val="tx1"/>
                </a:solidFill>
                <a:latin typeface="+mn-lt"/>
                <a:ea typeface="+mn-ea"/>
                <a:cs typeface="+mn-cs"/>
              </a:defRPr>
            </a:lvl7pPr>
            <a:lvl8pPr marL="2309619" algn="l" defTabSz="329946" rtl="0" eaLnBrk="1" latinLnBrk="0" hangingPunct="1">
              <a:defRPr sz="1299" kern="1200">
                <a:solidFill>
                  <a:schemeClr val="tx1"/>
                </a:solidFill>
                <a:latin typeface="+mn-lt"/>
                <a:ea typeface="+mn-ea"/>
                <a:cs typeface="+mn-cs"/>
              </a:defRPr>
            </a:lvl8pPr>
            <a:lvl9pPr marL="2639565" algn="l" defTabSz="329946" rtl="0" eaLnBrk="1" latinLnBrk="0" hangingPunct="1">
              <a:defRPr sz="1299" kern="1200">
                <a:solidFill>
                  <a:schemeClr val="tx1"/>
                </a:solidFill>
                <a:latin typeface="+mn-lt"/>
                <a:ea typeface="+mn-ea"/>
                <a:cs typeface="+mn-cs"/>
              </a:defRPr>
            </a:lvl9pPr>
          </a:lstStyle>
          <a:p>
            <a:r>
              <a:rPr lang="en-IE" sz="1880" b="1" dirty="0">
                <a:latin typeface="Calibri" panose="020F0502020204030204" pitchFamily="34" charset="0"/>
                <a:cs typeface="Calibri" panose="020F0502020204030204" pitchFamily="34" charset="0"/>
              </a:rPr>
              <a:t>Belt Drive</a:t>
            </a:r>
          </a:p>
        </p:txBody>
      </p:sp>
      <p:sp>
        <p:nvSpPr>
          <p:cNvPr id="8" name="TextBox 4">
            <a:extLst>
              <a:ext uri="{FF2B5EF4-FFF2-40B4-BE49-F238E27FC236}">
                <a16:creationId xmlns:a16="http://schemas.microsoft.com/office/drawing/2014/main" id="{3BD41F1B-0A57-D159-D38F-CA5D19B05C78}"/>
              </a:ext>
            </a:extLst>
          </p:cNvPr>
          <p:cNvSpPr txBox="1"/>
          <p:nvPr/>
        </p:nvSpPr>
        <p:spPr>
          <a:xfrm>
            <a:off x="3929383" y="5436268"/>
            <a:ext cx="1559181" cy="670953"/>
          </a:xfrm>
          <a:prstGeom prst="rect">
            <a:avLst/>
          </a:prstGeom>
          <a:blipFill>
            <a:blip r:embed="rId4"/>
            <a:tile tx="0" ty="0" sx="100000" sy="100000" flip="none" algn="tl"/>
          </a:blipFill>
        </p:spPr>
        <p:txBody>
          <a:bodyPr wrap="square" rtlCol="0">
            <a:spAutoFit/>
          </a:bodyPr>
          <a:lstStyle>
            <a:defPPr>
              <a:defRPr lang="en-US"/>
            </a:defPPr>
            <a:lvl1pPr marL="0" algn="l" defTabSz="329946" rtl="0" eaLnBrk="1" latinLnBrk="0" hangingPunct="1">
              <a:defRPr sz="1299" kern="1200">
                <a:solidFill>
                  <a:schemeClr val="tx1"/>
                </a:solidFill>
                <a:latin typeface="+mn-lt"/>
                <a:ea typeface="+mn-ea"/>
                <a:cs typeface="+mn-cs"/>
              </a:defRPr>
            </a:lvl1pPr>
            <a:lvl2pPr marL="329946" algn="l" defTabSz="329946" rtl="0" eaLnBrk="1" latinLnBrk="0" hangingPunct="1">
              <a:defRPr sz="1299" kern="1200">
                <a:solidFill>
                  <a:schemeClr val="tx1"/>
                </a:solidFill>
                <a:latin typeface="+mn-lt"/>
                <a:ea typeface="+mn-ea"/>
                <a:cs typeface="+mn-cs"/>
              </a:defRPr>
            </a:lvl2pPr>
            <a:lvl3pPr marL="659892" algn="l" defTabSz="329946" rtl="0" eaLnBrk="1" latinLnBrk="0" hangingPunct="1">
              <a:defRPr sz="1299" kern="1200">
                <a:solidFill>
                  <a:schemeClr val="tx1"/>
                </a:solidFill>
                <a:latin typeface="+mn-lt"/>
                <a:ea typeface="+mn-ea"/>
                <a:cs typeface="+mn-cs"/>
              </a:defRPr>
            </a:lvl3pPr>
            <a:lvl4pPr marL="989838" algn="l" defTabSz="329946" rtl="0" eaLnBrk="1" latinLnBrk="0" hangingPunct="1">
              <a:defRPr sz="1299" kern="1200">
                <a:solidFill>
                  <a:schemeClr val="tx1"/>
                </a:solidFill>
                <a:latin typeface="+mn-lt"/>
                <a:ea typeface="+mn-ea"/>
                <a:cs typeface="+mn-cs"/>
              </a:defRPr>
            </a:lvl4pPr>
            <a:lvl5pPr marL="1319784" algn="l" defTabSz="329946" rtl="0" eaLnBrk="1" latinLnBrk="0" hangingPunct="1">
              <a:defRPr sz="1299" kern="1200">
                <a:solidFill>
                  <a:schemeClr val="tx1"/>
                </a:solidFill>
                <a:latin typeface="+mn-lt"/>
                <a:ea typeface="+mn-ea"/>
                <a:cs typeface="+mn-cs"/>
              </a:defRPr>
            </a:lvl5pPr>
            <a:lvl6pPr marL="1649730" algn="l" defTabSz="329946" rtl="0" eaLnBrk="1" latinLnBrk="0" hangingPunct="1">
              <a:defRPr sz="1299" kern="1200">
                <a:solidFill>
                  <a:schemeClr val="tx1"/>
                </a:solidFill>
                <a:latin typeface="+mn-lt"/>
                <a:ea typeface="+mn-ea"/>
                <a:cs typeface="+mn-cs"/>
              </a:defRPr>
            </a:lvl6pPr>
            <a:lvl7pPr marL="1979673" algn="l" defTabSz="329946" rtl="0" eaLnBrk="1" latinLnBrk="0" hangingPunct="1">
              <a:defRPr sz="1299" kern="1200">
                <a:solidFill>
                  <a:schemeClr val="tx1"/>
                </a:solidFill>
                <a:latin typeface="+mn-lt"/>
                <a:ea typeface="+mn-ea"/>
                <a:cs typeface="+mn-cs"/>
              </a:defRPr>
            </a:lvl7pPr>
            <a:lvl8pPr marL="2309619" algn="l" defTabSz="329946" rtl="0" eaLnBrk="1" latinLnBrk="0" hangingPunct="1">
              <a:defRPr sz="1299" kern="1200">
                <a:solidFill>
                  <a:schemeClr val="tx1"/>
                </a:solidFill>
                <a:latin typeface="+mn-lt"/>
                <a:ea typeface="+mn-ea"/>
                <a:cs typeface="+mn-cs"/>
              </a:defRPr>
            </a:lvl8pPr>
            <a:lvl9pPr marL="2639565" algn="l" defTabSz="329946" rtl="0" eaLnBrk="1" latinLnBrk="0" hangingPunct="1">
              <a:defRPr sz="1299" kern="1200">
                <a:solidFill>
                  <a:schemeClr val="tx1"/>
                </a:solidFill>
                <a:latin typeface="+mn-lt"/>
                <a:ea typeface="+mn-ea"/>
                <a:cs typeface="+mn-cs"/>
              </a:defRPr>
            </a:lvl9pPr>
          </a:lstStyle>
          <a:p>
            <a:r>
              <a:rPr lang="en-IE" sz="1880" b="1" dirty="0">
                <a:latin typeface="Calibri" panose="020F0502020204030204" pitchFamily="34" charset="0"/>
                <a:cs typeface="Calibri" panose="020F0502020204030204" pitchFamily="34" charset="0"/>
              </a:rPr>
              <a:t>Tubing &amp; bracket</a:t>
            </a:r>
          </a:p>
        </p:txBody>
      </p:sp>
      <p:sp>
        <p:nvSpPr>
          <p:cNvPr id="9" name="TextBox 5">
            <a:extLst>
              <a:ext uri="{FF2B5EF4-FFF2-40B4-BE49-F238E27FC236}">
                <a16:creationId xmlns:a16="http://schemas.microsoft.com/office/drawing/2014/main" id="{B4E7E1EC-A452-DB17-C3D8-41B59A44936D}"/>
              </a:ext>
            </a:extLst>
          </p:cNvPr>
          <p:cNvSpPr txBox="1"/>
          <p:nvPr/>
        </p:nvSpPr>
        <p:spPr>
          <a:xfrm>
            <a:off x="12526084" y="4722873"/>
            <a:ext cx="1043936" cy="381643"/>
          </a:xfrm>
          <a:prstGeom prst="rect">
            <a:avLst/>
          </a:prstGeom>
          <a:blipFill>
            <a:blip r:embed="rId4"/>
            <a:tile tx="0" ty="0" sx="100000" sy="100000" flip="none" algn="tl"/>
          </a:blipFill>
        </p:spPr>
        <p:txBody>
          <a:bodyPr wrap="square" rtlCol="0">
            <a:spAutoFit/>
          </a:bodyPr>
          <a:lstStyle>
            <a:defPPr>
              <a:defRPr lang="en-US"/>
            </a:defPPr>
            <a:lvl1pPr marL="0" algn="l" defTabSz="329946" rtl="0" eaLnBrk="1" latinLnBrk="0" hangingPunct="1">
              <a:defRPr sz="1299" kern="1200">
                <a:solidFill>
                  <a:schemeClr val="tx1"/>
                </a:solidFill>
                <a:latin typeface="+mn-lt"/>
                <a:ea typeface="+mn-ea"/>
                <a:cs typeface="+mn-cs"/>
              </a:defRPr>
            </a:lvl1pPr>
            <a:lvl2pPr marL="329946" algn="l" defTabSz="329946" rtl="0" eaLnBrk="1" latinLnBrk="0" hangingPunct="1">
              <a:defRPr sz="1299" kern="1200">
                <a:solidFill>
                  <a:schemeClr val="tx1"/>
                </a:solidFill>
                <a:latin typeface="+mn-lt"/>
                <a:ea typeface="+mn-ea"/>
                <a:cs typeface="+mn-cs"/>
              </a:defRPr>
            </a:lvl2pPr>
            <a:lvl3pPr marL="659892" algn="l" defTabSz="329946" rtl="0" eaLnBrk="1" latinLnBrk="0" hangingPunct="1">
              <a:defRPr sz="1299" kern="1200">
                <a:solidFill>
                  <a:schemeClr val="tx1"/>
                </a:solidFill>
                <a:latin typeface="+mn-lt"/>
                <a:ea typeface="+mn-ea"/>
                <a:cs typeface="+mn-cs"/>
              </a:defRPr>
            </a:lvl3pPr>
            <a:lvl4pPr marL="989838" algn="l" defTabSz="329946" rtl="0" eaLnBrk="1" latinLnBrk="0" hangingPunct="1">
              <a:defRPr sz="1299" kern="1200">
                <a:solidFill>
                  <a:schemeClr val="tx1"/>
                </a:solidFill>
                <a:latin typeface="+mn-lt"/>
                <a:ea typeface="+mn-ea"/>
                <a:cs typeface="+mn-cs"/>
              </a:defRPr>
            </a:lvl4pPr>
            <a:lvl5pPr marL="1319784" algn="l" defTabSz="329946" rtl="0" eaLnBrk="1" latinLnBrk="0" hangingPunct="1">
              <a:defRPr sz="1299" kern="1200">
                <a:solidFill>
                  <a:schemeClr val="tx1"/>
                </a:solidFill>
                <a:latin typeface="+mn-lt"/>
                <a:ea typeface="+mn-ea"/>
                <a:cs typeface="+mn-cs"/>
              </a:defRPr>
            </a:lvl5pPr>
            <a:lvl6pPr marL="1649730" algn="l" defTabSz="329946" rtl="0" eaLnBrk="1" latinLnBrk="0" hangingPunct="1">
              <a:defRPr sz="1299" kern="1200">
                <a:solidFill>
                  <a:schemeClr val="tx1"/>
                </a:solidFill>
                <a:latin typeface="+mn-lt"/>
                <a:ea typeface="+mn-ea"/>
                <a:cs typeface="+mn-cs"/>
              </a:defRPr>
            </a:lvl6pPr>
            <a:lvl7pPr marL="1979673" algn="l" defTabSz="329946" rtl="0" eaLnBrk="1" latinLnBrk="0" hangingPunct="1">
              <a:defRPr sz="1299" kern="1200">
                <a:solidFill>
                  <a:schemeClr val="tx1"/>
                </a:solidFill>
                <a:latin typeface="+mn-lt"/>
                <a:ea typeface="+mn-ea"/>
                <a:cs typeface="+mn-cs"/>
              </a:defRPr>
            </a:lvl7pPr>
            <a:lvl8pPr marL="2309619" algn="l" defTabSz="329946" rtl="0" eaLnBrk="1" latinLnBrk="0" hangingPunct="1">
              <a:defRPr sz="1299" kern="1200">
                <a:solidFill>
                  <a:schemeClr val="tx1"/>
                </a:solidFill>
                <a:latin typeface="+mn-lt"/>
                <a:ea typeface="+mn-ea"/>
                <a:cs typeface="+mn-cs"/>
              </a:defRPr>
            </a:lvl8pPr>
            <a:lvl9pPr marL="2639565" algn="l" defTabSz="329946" rtl="0" eaLnBrk="1" latinLnBrk="0" hangingPunct="1">
              <a:defRPr sz="1299" kern="1200">
                <a:solidFill>
                  <a:schemeClr val="tx1"/>
                </a:solidFill>
                <a:latin typeface="+mn-lt"/>
                <a:ea typeface="+mn-ea"/>
                <a:cs typeface="+mn-cs"/>
              </a:defRPr>
            </a:lvl9pPr>
          </a:lstStyle>
          <a:p>
            <a:r>
              <a:rPr lang="en-IE" sz="1880" b="1" dirty="0">
                <a:latin typeface="Calibri" panose="020F0502020204030204" pitchFamily="34" charset="0"/>
                <a:cs typeface="Calibri" panose="020F0502020204030204" pitchFamily="34" charset="0"/>
              </a:rPr>
              <a:t>Cradle</a:t>
            </a:r>
          </a:p>
        </p:txBody>
      </p:sp>
      <p:sp>
        <p:nvSpPr>
          <p:cNvPr id="10" name="TextBox 6">
            <a:extLst>
              <a:ext uri="{FF2B5EF4-FFF2-40B4-BE49-F238E27FC236}">
                <a16:creationId xmlns:a16="http://schemas.microsoft.com/office/drawing/2014/main" id="{FD81256E-9FD6-375A-AA7A-F02FD6E7713E}"/>
              </a:ext>
            </a:extLst>
          </p:cNvPr>
          <p:cNvSpPr txBox="1"/>
          <p:nvPr/>
        </p:nvSpPr>
        <p:spPr>
          <a:xfrm>
            <a:off x="9767886" y="6959882"/>
            <a:ext cx="1341080" cy="381643"/>
          </a:xfrm>
          <a:prstGeom prst="rect">
            <a:avLst/>
          </a:prstGeom>
          <a:blipFill>
            <a:blip r:embed="rId4"/>
            <a:tile tx="0" ty="0" sx="100000" sy="100000" flip="none" algn="tl"/>
          </a:blipFill>
        </p:spPr>
        <p:txBody>
          <a:bodyPr wrap="square" rtlCol="0">
            <a:spAutoFit/>
          </a:bodyPr>
          <a:lstStyle>
            <a:defPPr>
              <a:defRPr lang="en-US"/>
            </a:defPPr>
            <a:lvl1pPr marL="0" algn="l" defTabSz="329946" rtl="0" eaLnBrk="1" latinLnBrk="0" hangingPunct="1">
              <a:defRPr sz="1299" kern="1200">
                <a:solidFill>
                  <a:schemeClr val="tx1"/>
                </a:solidFill>
                <a:latin typeface="+mn-lt"/>
                <a:ea typeface="+mn-ea"/>
                <a:cs typeface="+mn-cs"/>
              </a:defRPr>
            </a:lvl1pPr>
            <a:lvl2pPr marL="329946" algn="l" defTabSz="329946" rtl="0" eaLnBrk="1" latinLnBrk="0" hangingPunct="1">
              <a:defRPr sz="1299" kern="1200">
                <a:solidFill>
                  <a:schemeClr val="tx1"/>
                </a:solidFill>
                <a:latin typeface="+mn-lt"/>
                <a:ea typeface="+mn-ea"/>
                <a:cs typeface="+mn-cs"/>
              </a:defRPr>
            </a:lvl2pPr>
            <a:lvl3pPr marL="659892" algn="l" defTabSz="329946" rtl="0" eaLnBrk="1" latinLnBrk="0" hangingPunct="1">
              <a:defRPr sz="1299" kern="1200">
                <a:solidFill>
                  <a:schemeClr val="tx1"/>
                </a:solidFill>
                <a:latin typeface="+mn-lt"/>
                <a:ea typeface="+mn-ea"/>
                <a:cs typeface="+mn-cs"/>
              </a:defRPr>
            </a:lvl3pPr>
            <a:lvl4pPr marL="989838" algn="l" defTabSz="329946" rtl="0" eaLnBrk="1" latinLnBrk="0" hangingPunct="1">
              <a:defRPr sz="1299" kern="1200">
                <a:solidFill>
                  <a:schemeClr val="tx1"/>
                </a:solidFill>
                <a:latin typeface="+mn-lt"/>
                <a:ea typeface="+mn-ea"/>
                <a:cs typeface="+mn-cs"/>
              </a:defRPr>
            </a:lvl4pPr>
            <a:lvl5pPr marL="1319784" algn="l" defTabSz="329946" rtl="0" eaLnBrk="1" latinLnBrk="0" hangingPunct="1">
              <a:defRPr sz="1299" kern="1200">
                <a:solidFill>
                  <a:schemeClr val="tx1"/>
                </a:solidFill>
                <a:latin typeface="+mn-lt"/>
                <a:ea typeface="+mn-ea"/>
                <a:cs typeface="+mn-cs"/>
              </a:defRPr>
            </a:lvl5pPr>
            <a:lvl6pPr marL="1649730" algn="l" defTabSz="329946" rtl="0" eaLnBrk="1" latinLnBrk="0" hangingPunct="1">
              <a:defRPr sz="1299" kern="1200">
                <a:solidFill>
                  <a:schemeClr val="tx1"/>
                </a:solidFill>
                <a:latin typeface="+mn-lt"/>
                <a:ea typeface="+mn-ea"/>
                <a:cs typeface="+mn-cs"/>
              </a:defRPr>
            </a:lvl6pPr>
            <a:lvl7pPr marL="1979673" algn="l" defTabSz="329946" rtl="0" eaLnBrk="1" latinLnBrk="0" hangingPunct="1">
              <a:defRPr sz="1299" kern="1200">
                <a:solidFill>
                  <a:schemeClr val="tx1"/>
                </a:solidFill>
                <a:latin typeface="+mn-lt"/>
                <a:ea typeface="+mn-ea"/>
                <a:cs typeface="+mn-cs"/>
              </a:defRPr>
            </a:lvl7pPr>
            <a:lvl8pPr marL="2309619" algn="l" defTabSz="329946" rtl="0" eaLnBrk="1" latinLnBrk="0" hangingPunct="1">
              <a:defRPr sz="1299" kern="1200">
                <a:solidFill>
                  <a:schemeClr val="tx1"/>
                </a:solidFill>
                <a:latin typeface="+mn-lt"/>
                <a:ea typeface="+mn-ea"/>
                <a:cs typeface="+mn-cs"/>
              </a:defRPr>
            </a:lvl8pPr>
            <a:lvl9pPr marL="2639565" algn="l" defTabSz="329946" rtl="0" eaLnBrk="1" latinLnBrk="0" hangingPunct="1">
              <a:defRPr sz="1299" kern="1200">
                <a:solidFill>
                  <a:schemeClr val="tx1"/>
                </a:solidFill>
                <a:latin typeface="+mn-lt"/>
                <a:ea typeface="+mn-ea"/>
                <a:cs typeface="+mn-cs"/>
              </a:defRPr>
            </a:lvl9pPr>
          </a:lstStyle>
          <a:p>
            <a:r>
              <a:rPr lang="en-IE" sz="1880" b="1" dirty="0">
                <a:latin typeface="Calibri" panose="020F0502020204030204" pitchFamily="34" charset="0"/>
                <a:cs typeface="Calibri" panose="020F0502020204030204" pitchFamily="34" charset="0"/>
              </a:rPr>
              <a:t>Harnessing</a:t>
            </a:r>
          </a:p>
        </p:txBody>
      </p:sp>
      <p:sp>
        <p:nvSpPr>
          <p:cNvPr id="11" name="TextBox 7">
            <a:extLst>
              <a:ext uri="{FF2B5EF4-FFF2-40B4-BE49-F238E27FC236}">
                <a16:creationId xmlns:a16="http://schemas.microsoft.com/office/drawing/2014/main" id="{C9DA48F9-A771-A9EC-57A5-8AD0C7D1A020}"/>
              </a:ext>
            </a:extLst>
          </p:cNvPr>
          <p:cNvSpPr txBox="1"/>
          <p:nvPr/>
        </p:nvSpPr>
        <p:spPr>
          <a:xfrm>
            <a:off x="5576034" y="4722873"/>
            <a:ext cx="1553237" cy="381643"/>
          </a:xfrm>
          <a:prstGeom prst="rect">
            <a:avLst/>
          </a:prstGeom>
          <a:blipFill>
            <a:blip r:embed="rId4"/>
            <a:tile tx="0" ty="0" sx="100000" sy="100000" flip="none" algn="tl"/>
          </a:blipFill>
        </p:spPr>
        <p:txBody>
          <a:bodyPr wrap="square" rtlCol="0">
            <a:spAutoFit/>
          </a:bodyPr>
          <a:lstStyle>
            <a:defPPr>
              <a:defRPr lang="en-US"/>
            </a:defPPr>
            <a:lvl1pPr marL="0" algn="l" defTabSz="329946" rtl="0" eaLnBrk="1" latinLnBrk="0" hangingPunct="1">
              <a:defRPr sz="1299" kern="1200">
                <a:solidFill>
                  <a:schemeClr val="tx1"/>
                </a:solidFill>
                <a:latin typeface="+mn-lt"/>
                <a:ea typeface="+mn-ea"/>
                <a:cs typeface="+mn-cs"/>
              </a:defRPr>
            </a:lvl1pPr>
            <a:lvl2pPr marL="329946" algn="l" defTabSz="329946" rtl="0" eaLnBrk="1" latinLnBrk="0" hangingPunct="1">
              <a:defRPr sz="1299" kern="1200">
                <a:solidFill>
                  <a:schemeClr val="tx1"/>
                </a:solidFill>
                <a:latin typeface="+mn-lt"/>
                <a:ea typeface="+mn-ea"/>
                <a:cs typeface="+mn-cs"/>
              </a:defRPr>
            </a:lvl2pPr>
            <a:lvl3pPr marL="659892" algn="l" defTabSz="329946" rtl="0" eaLnBrk="1" latinLnBrk="0" hangingPunct="1">
              <a:defRPr sz="1299" kern="1200">
                <a:solidFill>
                  <a:schemeClr val="tx1"/>
                </a:solidFill>
                <a:latin typeface="+mn-lt"/>
                <a:ea typeface="+mn-ea"/>
                <a:cs typeface="+mn-cs"/>
              </a:defRPr>
            </a:lvl3pPr>
            <a:lvl4pPr marL="989838" algn="l" defTabSz="329946" rtl="0" eaLnBrk="1" latinLnBrk="0" hangingPunct="1">
              <a:defRPr sz="1299" kern="1200">
                <a:solidFill>
                  <a:schemeClr val="tx1"/>
                </a:solidFill>
                <a:latin typeface="+mn-lt"/>
                <a:ea typeface="+mn-ea"/>
                <a:cs typeface="+mn-cs"/>
              </a:defRPr>
            </a:lvl4pPr>
            <a:lvl5pPr marL="1319784" algn="l" defTabSz="329946" rtl="0" eaLnBrk="1" latinLnBrk="0" hangingPunct="1">
              <a:defRPr sz="1299" kern="1200">
                <a:solidFill>
                  <a:schemeClr val="tx1"/>
                </a:solidFill>
                <a:latin typeface="+mn-lt"/>
                <a:ea typeface="+mn-ea"/>
                <a:cs typeface="+mn-cs"/>
              </a:defRPr>
            </a:lvl5pPr>
            <a:lvl6pPr marL="1649730" algn="l" defTabSz="329946" rtl="0" eaLnBrk="1" latinLnBrk="0" hangingPunct="1">
              <a:defRPr sz="1299" kern="1200">
                <a:solidFill>
                  <a:schemeClr val="tx1"/>
                </a:solidFill>
                <a:latin typeface="+mn-lt"/>
                <a:ea typeface="+mn-ea"/>
                <a:cs typeface="+mn-cs"/>
              </a:defRPr>
            </a:lvl6pPr>
            <a:lvl7pPr marL="1979673" algn="l" defTabSz="329946" rtl="0" eaLnBrk="1" latinLnBrk="0" hangingPunct="1">
              <a:defRPr sz="1299" kern="1200">
                <a:solidFill>
                  <a:schemeClr val="tx1"/>
                </a:solidFill>
                <a:latin typeface="+mn-lt"/>
                <a:ea typeface="+mn-ea"/>
                <a:cs typeface="+mn-cs"/>
              </a:defRPr>
            </a:lvl7pPr>
            <a:lvl8pPr marL="2309619" algn="l" defTabSz="329946" rtl="0" eaLnBrk="1" latinLnBrk="0" hangingPunct="1">
              <a:defRPr sz="1299" kern="1200">
                <a:solidFill>
                  <a:schemeClr val="tx1"/>
                </a:solidFill>
                <a:latin typeface="+mn-lt"/>
                <a:ea typeface="+mn-ea"/>
                <a:cs typeface="+mn-cs"/>
              </a:defRPr>
            </a:lvl8pPr>
            <a:lvl9pPr marL="2639565" algn="l" defTabSz="329946" rtl="0" eaLnBrk="1" latinLnBrk="0" hangingPunct="1">
              <a:defRPr sz="1299" kern="1200">
                <a:solidFill>
                  <a:schemeClr val="tx1"/>
                </a:solidFill>
                <a:latin typeface="+mn-lt"/>
                <a:ea typeface="+mn-ea"/>
                <a:cs typeface="+mn-cs"/>
              </a:defRPr>
            </a:lvl9pPr>
          </a:lstStyle>
          <a:p>
            <a:r>
              <a:rPr lang="en-IE" sz="1880" b="1" dirty="0">
                <a:latin typeface="Calibri" panose="020F0502020204030204" pitchFamily="34" charset="0"/>
                <a:cs typeface="Calibri" panose="020F0502020204030204" pitchFamily="34" charset="0"/>
              </a:rPr>
              <a:t>Vibrasorbers </a:t>
            </a:r>
          </a:p>
        </p:txBody>
      </p:sp>
      <p:sp>
        <p:nvSpPr>
          <p:cNvPr id="12" name="TextBox 8">
            <a:extLst>
              <a:ext uri="{FF2B5EF4-FFF2-40B4-BE49-F238E27FC236}">
                <a16:creationId xmlns:a16="http://schemas.microsoft.com/office/drawing/2014/main" id="{33C1674B-7A19-3BD5-DCDB-7BFC7F746637}"/>
              </a:ext>
            </a:extLst>
          </p:cNvPr>
          <p:cNvSpPr txBox="1"/>
          <p:nvPr/>
        </p:nvSpPr>
        <p:spPr>
          <a:xfrm>
            <a:off x="8856806" y="7616802"/>
            <a:ext cx="2960551" cy="381643"/>
          </a:xfrm>
          <a:prstGeom prst="rect">
            <a:avLst/>
          </a:prstGeom>
          <a:blipFill>
            <a:blip r:embed="rId4"/>
            <a:tile tx="0" ty="0" sx="100000" sy="100000" flip="none" algn="tl"/>
          </a:blipFill>
        </p:spPr>
        <p:txBody>
          <a:bodyPr wrap="square" rtlCol="0">
            <a:spAutoFit/>
          </a:bodyPr>
          <a:lstStyle>
            <a:defPPr>
              <a:defRPr lang="en-US"/>
            </a:defPPr>
            <a:lvl1pPr marL="0" algn="l" defTabSz="329946" rtl="0" eaLnBrk="1" latinLnBrk="0" hangingPunct="1">
              <a:defRPr sz="1299" kern="1200">
                <a:solidFill>
                  <a:schemeClr val="tx1"/>
                </a:solidFill>
                <a:latin typeface="+mn-lt"/>
                <a:ea typeface="+mn-ea"/>
                <a:cs typeface="+mn-cs"/>
              </a:defRPr>
            </a:lvl1pPr>
            <a:lvl2pPr marL="329946" algn="l" defTabSz="329946" rtl="0" eaLnBrk="1" latinLnBrk="0" hangingPunct="1">
              <a:defRPr sz="1299" kern="1200">
                <a:solidFill>
                  <a:schemeClr val="tx1"/>
                </a:solidFill>
                <a:latin typeface="+mn-lt"/>
                <a:ea typeface="+mn-ea"/>
                <a:cs typeface="+mn-cs"/>
              </a:defRPr>
            </a:lvl2pPr>
            <a:lvl3pPr marL="659892" algn="l" defTabSz="329946" rtl="0" eaLnBrk="1" latinLnBrk="0" hangingPunct="1">
              <a:defRPr sz="1299" kern="1200">
                <a:solidFill>
                  <a:schemeClr val="tx1"/>
                </a:solidFill>
                <a:latin typeface="+mn-lt"/>
                <a:ea typeface="+mn-ea"/>
                <a:cs typeface="+mn-cs"/>
              </a:defRPr>
            </a:lvl3pPr>
            <a:lvl4pPr marL="989838" algn="l" defTabSz="329946" rtl="0" eaLnBrk="1" latinLnBrk="0" hangingPunct="1">
              <a:defRPr sz="1299" kern="1200">
                <a:solidFill>
                  <a:schemeClr val="tx1"/>
                </a:solidFill>
                <a:latin typeface="+mn-lt"/>
                <a:ea typeface="+mn-ea"/>
                <a:cs typeface="+mn-cs"/>
              </a:defRPr>
            </a:lvl4pPr>
            <a:lvl5pPr marL="1319784" algn="l" defTabSz="329946" rtl="0" eaLnBrk="1" latinLnBrk="0" hangingPunct="1">
              <a:defRPr sz="1299" kern="1200">
                <a:solidFill>
                  <a:schemeClr val="tx1"/>
                </a:solidFill>
                <a:latin typeface="+mn-lt"/>
                <a:ea typeface="+mn-ea"/>
                <a:cs typeface="+mn-cs"/>
              </a:defRPr>
            </a:lvl5pPr>
            <a:lvl6pPr marL="1649730" algn="l" defTabSz="329946" rtl="0" eaLnBrk="1" latinLnBrk="0" hangingPunct="1">
              <a:defRPr sz="1299" kern="1200">
                <a:solidFill>
                  <a:schemeClr val="tx1"/>
                </a:solidFill>
                <a:latin typeface="+mn-lt"/>
                <a:ea typeface="+mn-ea"/>
                <a:cs typeface="+mn-cs"/>
              </a:defRPr>
            </a:lvl6pPr>
            <a:lvl7pPr marL="1979673" algn="l" defTabSz="329946" rtl="0" eaLnBrk="1" latinLnBrk="0" hangingPunct="1">
              <a:defRPr sz="1299" kern="1200">
                <a:solidFill>
                  <a:schemeClr val="tx1"/>
                </a:solidFill>
                <a:latin typeface="+mn-lt"/>
                <a:ea typeface="+mn-ea"/>
                <a:cs typeface="+mn-cs"/>
              </a:defRPr>
            </a:lvl7pPr>
            <a:lvl8pPr marL="2309619" algn="l" defTabSz="329946" rtl="0" eaLnBrk="1" latinLnBrk="0" hangingPunct="1">
              <a:defRPr sz="1299" kern="1200">
                <a:solidFill>
                  <a:schemeClr val="tx1"/>
                </a:solidFill>
                <a:latin typeface="+mn-lt"/>
                <a:ea typeface="+mn-ea"/>
                <a:cs typeface="+mn-cs"/>
              </a:defRPr>
            </a:lvl8pPr>
            <a:lvl9pPr marL="2639565" algn="l" defTabSz="329946" rtl="0" eaLnBrk="1" latinLnBrk="0" hangingPunct="1">
              <a:defRPr sz="1299" kern="1200">
                <a:solidFill>
                  <a:schemeClr val="tx1"/>
                </a:solidFill>
                <a:latin typeface="+mn-lt"/>
                <a:ea typeface="+mn-ea"/>
                <a:cs typeface="+mn-cs"/>
              </a:defRPr>
            </a:lvl9pPr>
          </a:lstStyle>
          <a:p>
            <a:r>
              <a:rPr lang="en-IE" sz="1880" b="1" i="1" dirty="0">
                <a:latin typeface="Calibri" panose="020F0502020204030204" pitchFamily="34" charset="0"/>
                <a:cs typeface="Calibri" panose="020F0502020204030204" pitchFamily="34" charset="0"/>
              </a:rPr>
              <a:t>Controls and Software</a:t>
            </a:r>
          </a:p>
        </p:txBody>
      </p:sp>
      <p:sp>
        <p:nvSpPr>
          <p:cNvPr id="13" name="TextBox 9">
            <a:extLst>
              <a:ext uri="{FF2B5EF4-FFF2-40B4-BE49-F238E27FC236}">
                <a16:creationId xmlns:a16="http://schemas.microsoft.com/office/drawing/2014/main" id="{7A0FECA3-1EA6-E7C3-13D8-91E24248BC99}"/>
              </a:ext>
            </a:extLst>
          </p:cNvPr>
          <p:cNvSpPr txBox="1"/>
          <p:nvPr/>
        </p:nvSpPr>
        <p:spPr>
          <a:xfrm>
            <a:off x="9403736" y="5798399"/>
            <a:ext cx="1095591" cy="670953"/>
          </a:xfrm>
          <a:prstGeom prst="rect">
            <a:avLst/>
          </a:prstGeom>
          <a:blipFill>
            <a:blip r:embed="rId4"/>
            <a:tile tx="0" ty="0" sx="100000" sy="100000" flip="none" algn="tl"/>
          </a:blipFill>
        </p:spPr>
        <p:txBody>
          <a:bodyPr wrap="square" rtlCol="0">
            <a:spAutoFit/>
          </a:bodyPr>
          <a:lstStyle>
            <a:defPPr>
              <a:defRPr lang="en-US"/>
            </a:defPPr>
            <a:lvl1pPr marL="0" algn="l" defTabSz="329946" rtl="0" eaLnBrk="1" latinLnBrk="0" hangingPunct="1">
              <a:defRPr sz="1299" kern="1200">
                <a:solidFill>
                  <a:schemeClr val="tx1"/>
                </a:solidFill>
                <a:latin typeface="+mn-lt"/>
                <a:ea typeface="+mn-ea"/>
                <a:cs typeface="+mn-cs"/>
              </a:defRPr>
            </a:lvl1pPr>
            <a:lvl2pPr marL="329946" algn="l" defTabSz="329946" rtl="0" eaLnBrk="1" latinLnBrk="0" hangingPunct="1">
              <a:defRPr sz="1299" kern="1200">
                <a:solidFill>
                  <a:schemeClr val="tx1"/>
                </a:solidFill>
                <a:latin typeface="+mn-lt"/>
                <a:ea typeface="+mn-ea"/>
                <a:cs typeface="+mn-cs"/>
              </a:defRPr>
            </a:lvl2pPr>
            <a:lvl3pPr marL="659892" algn="l" defTabSz="329946" rtl="0" eaLnBrk="1" latinLnBrk="0" hangingPunct="1">
              <a:defRPr sz="1299" kern="1200">
                <a:solidFill>
                  <a:schemeClr val="tx1"/>
                </a:solidFill>
                <a:latin typeface="+mn-lt"/>
                <a:ea typeface="+mn-ea"/>
                <a:cs typeface="+mn-cs"/>
              </a:defRPr>
            </a:lvl3pPr>
            <a:lvl4pPr marL="989838" algn="l" defTabSz="329946" rtl="0" eaLnBrk="1" latinLnBrk="0" hangingPunct="1">
              <a:defRPr sz="1299" kern="1200">
                <a:solidFill>
                  <a:schemeClr val="tx1"/>
                </a:solidFill>
                <a:latin typeface="+mn-lt"/>
                <a:ea typeface="+mn-ea"/>
                <a:cs typeface="+mn-cs"/>
              </a:defRPr>
            </a:lvl4pPr>
            <a:lvl5pPr marL="1319784" algn="l" defTabSz="329946" rtl="0" eaLnBrk="1" latinLnBrk="0" hangingPunct="1">
              <a:defRPr sz="1299" kern="1200">
                <a:solidFill>
                  <a:schemeClr val="tx1"/>
                </a:solidFill>
                <a:latin typeface="+mn-lt"/>
                <a:ea typeface="+mn-ea"/>
                <a:cs typeface="+mn-cs"/>
              </a:defRPr>
            </a:lvl5pPr>
            <a:lvl6pPr marL="1649730" algn="l" defTabSz="329946" rtl="0" eaLnBrk="1" latinLnBrk="0" hangingPunct="1">
              <a:defRPr sz="1299" kern="1200">
                <a:solidFill>
                  <a:schemeClr val="tx1"/>
                </a:solidFill>
                <a:latin typeface="+mn-lt"/>
                <a:ea typeface="+mn-ea"/>
                <a:cs typeface="+mn-cs"/>
              </a:defRPr>
            </a:lvl6pPr>
            <a:lvl7pPr marL="1979673" algn="l" defTabSz="329946" rtl="0" eaLnBrk="1" latinLnBrk="0" hangingPunct="1">
              <a:defRPr sz="1299" kern="1200">
                <a:solidFill>
                  <a:schemeClr val="tx1"/>
                </a:solidFill>
                <a:latin typeface="+mn-lt"/>
                <a:ea typeface="+mn-ea"/>
                <a:cs typeface="+mn-cs"/>
              </a:defRPr>
            </a:lvl7pPr>
            <a:lvl8pPr marL="2309619" algn="l" defTabSz="329946" rtl="0" eaLnBrk="1" latinLnBrk="0" hangingPunct="1">
              <a:defRPr sz="1299" kern="1200">
                <a:solidFill>
                  <a:schemeClr val="tx1"/>
                </a:solidFill>
                <a:latin typeface="+mn-lt"/>
                <a:ea typeface="+mn-ea"/>
                <a:cs typeface="+mn-cs"/>
              </a:defRPr>
            </a:lvl8pPr>
            <a:lvl9pPr marL="2639565" algn="l" defTabSz="329946" rtl="0" eaLnBrk="1" latinLnBrk="0" hangingPunct="1">
              <a:defRPr sz="1299" kern="1200">
                <a:solidFill>
                  <a:schemeClr val="tx1"/>
                </a:solidFill>
                <a:latin typeface="+mn-lt"/>
                <a:ea typeface="+mn-ea"/>
                <a:cs typeface="+mn-cs"/>
              </a:defRPr>
            </a:lvl9pPr>
          </a:lstStyle>
          <a:p>
            <a:r>
              <a:rPr lang="en-IE" sz="1880" b="1" dirty="0">
                <a:latin typeface="Calibri" panose="020F0502020204030204" pitchFamily="34" charset="0"/>
                <a:cs typeface="Calibri" panose="020F0502020204030204" pitchFamily="34" charset="0"/>
              </a:rPr>
              <a:t>HV Module</a:t>
            </a:r>
          </a:p>
        </p:txBody>
      </p:sp>
      <p:sp>
        <p:nvSpPr>
          <p:cNvPr id="14" name="TextBox 10">
            <a:extLst>
              <a:ext uri="{FF2B5EF4-FFF2-40B4-BE49-F238E27FC236}">
                <a16:creationId xmlns:a16="http://schemas.microsoft.com/office/drawing/2014/main" id="{DACD6E43-55DB-0A4F-A7D0-DA748ED0D4A4}"/>
              </a:ext>
            </a:extLst>
          </p:cNvPr>
          <p:cNvSpPr txBox="1"/>
          <p:nvPr/>
        </p:nvSpPr>
        <p:spPr>
          <a:xfrm>
            <a:off x="7290028" y="5295743"/>
            <a:ext cx="1553237" cy="381643"/>
          </a:xfrm>
          <a:prstGeom prst="rect">
            <a:avLst/>
          </a:prstGeom>
          <a:blipFill>
            <a:blip r:embed="rId4"/>
            <a:tile tx="0" ty="0" sx="100000" sy="100000" flip="none" algn="tl"/>
          </a:blipFill>
        </p:spPr>
        <p:txBody>
          <a:bodyPr wrap="square" rtlCol="0">
            <a:spAutoFit/>
          </a:bodyPr>
          <a:lstStyle>
            <a:defPPr>
              <a:defRPr lang="en-US"/>
            </a:defPPr>
            <a:lvl1pPr marL="0" algn="l" defTabSz="329946" rtl="0" eaLnBrk="1" latinLnBrk="0" hangingPunct="1">
              <a:defRPr sz="1299" kern="1200">
                <a:solidFill>
                  <a:schemeClr val="tx1"/>
                </a:solidFill>
                <a:latin typeface="+mn-lt"/>
                <a:ea typeface="+mn-ea"/>
                <a:cs typeface="+mn-cs"/>
              </a:defRPr>
            </a:lvl1pPr>
            <a:lvl2pPr marL="329946" algn="l" defTabSz="329946" rtl="0" eaLnBrk="1" latinLnBrk="0" hangingPunct="1">
              <a:defRPr sz="1299" kern="1200">
                <a:solidFill>
                  <a:schemeClr val="tx1"/>
                </a:solidFill>
                <a:latin typeface="+mn-lt"/>
                <a:ea typeface="+mn-ea"/>
                <a:cs typeface="+mn-cs"/>
              </a:defRPr>
            </a:lvl2pPr>
            <a:lvl3pPr marL="659892" algn="l" defTabSz="329946" rtl="0" eaLnBrk="1" latinLnBrk="0" hangingPunct="1">
              <a:defRPr sz="1299" kern="1200">
                <a:solidFill>
                  <a:schemeClr val="tx1"/>
                </a:solidFill>
                <a:latin typeface="+mn-lt"/>
                <a:ea typeface="+mn-ea"/>
                <a:cs typeface="+mn-cs"/>
              </a:defRPr>
            </a:lvl3pPr>
            <a:lvl4pPr marL="989838" algn="l" defTabSz="329946" rtl="0" eaLnBrk="1" latinLnBrk="0" hangingPunct="1">
              <a:defRPr sz="1299" kern="1200">
                <a:solidFill>
                  <a:schemeClr val="tx1"/>
                </a:solidFill>
                <a:latin typeface="+mn-lt"/>
                <a:ea typeface="+mn-ea"/>
                <a:cs typeface="+mn-cs"/>
              </a:defRPr>
            </a:lvl4pPr>
            <a:lvl5pPr marL="1319784" algn="l" defTabSz="329946" rtl="0" eaLnBrk="1" latinLnBrk="0" hangingPunct="1">
              <a:defRPr sz="1299" kern="1200">
                <a:solidFill>
                  <a:schemeClr val="tx1"/>
                </a:solidFill>
                <a:latin typeface="+mn-lt"/>
                <a:ea typeface="+mn-ea"/>
                <a:cs typeface="+mn-cs"/>
              </a:defRPr>
            </a:lvl5pPr>
            <a:lvl6pPr marL="1649730" algn="l" defTabSz="329946" rtl="0" eaLnBrk="1" latinLnBrk="0" hangingPunct="1">
              <a:defRPr sz="1299" kern="1200">
                <a:solidFill>
                  <a:schemeClr val="tx1"/>
                </a:solidFill>
                <a:latin typeface="+mn-lt"/>
                <a:ea typeface="+mn-ea"/>
                <a:cs typeface="+mn-cs"/>
              </a:defRPr>
            </a:lvl6pPr>
            <a:lvl7pPr marL="1979673" algn="l" defTabSz="329946" rtl="0" eaLnBrk="1" latinLnBrk="0" hangingPunct="1">
              <a:defRPr sz="1299" kern="1200">
                <a:solidFill>
                  <a:schemeClr val="tx1"/>
                </a:solidFill>
                <a:latin typeface="+mn-lt"/>
                <a:ea typeface="+mn-ea"/>
                <a:cs typeface="+mn-cs"/>
              </a:defRPr>
            </a:lvl7pPr>
            <a:lvl8pPr marL="2309619" algn="l" defTabSz="329946" rtl="0" eaLnBrk="1" latinLnBrk="0" hangingPunct="1">
              <a:defRPr sz="1299" kern="1200">
                <a:solidFill>
                  <a:schemeClr val="tx1"/>
                </a:solidFill>
                <a:latin typeface="+mn-lt"/>
                <a:ea typeface="+mn-ea"/>
                <a:cs typeface="+mn-cs"/>
              </a:defRPr>
            </a:lvl8pPr>
            <a:lvl9pPr marL="2639565" algn="l" defTabSz="329946" rtl="0" eaLnBrk="1" latinLnBrk="0" hangingPunct="1">
              <a:defRPr sz="1299" kern="1200">
                <a:solidFill>
                  <a:schemeClr val="tx1"/>
                </a:solidFill>
                <a:latin typeface="+mn-lt"/>
                <a:ea typeface="+mn-ea"/>
                <a:cs typeface="+mn-cs"/>
              </a:defRPr>
            </a:lvl9pPr>
          </a:lstStyle>
          <a:p>
            <a:r>
              <a:rPr lang="en-IE" sz="1880" b="1" dirty="0">
                <a:latin typeface="Calibri" panose="020F0502020204030204" pitchFamily="34" charset="0"/>
                <a:cs typeface="Calibri" panose="020F0502020204030204" pitchFamily="34" charset="0"/>
              </a:rPr>
              <a:t>Compressor </a:t>
            </a:r>
          </a:p>
        </p:txBody>
      </p:sp>
      <p:sp>
        <p:nvSpPr>
          <p:cNvPr id="15" name="TextBox 11">
            <a:extLst>
              <a:ext uri="{FF2B5EF4-FFF2-40B4-BE49-F238E27FC236}">
                <a16:creationId xmlns:a16="http://schemas.microsoft.com/office/drawing/2014/main" id="{3147362B-D900-5B35-B53A-1CC7A8525A54}"/>
              </a:ext>
            </a:extLst>
          </p:cNvPr>
          <p:cNvSpPr txBox="1"/>
          <p:nvPr/>
        </p:nvSpPr>
        <p:spPr>
          <a:xfrm>
            <a:off x="5518442" y="5514249"/>
            <a:ext cx="975607" cy="670953"/>
          </a:xfrm>
          <a:prstGeom prst="rect">
            <a:avLst/>
          </a:prstGeom>
          <a:blipFill>
            <a:blip r:embed="rId4"/>
            <a:tile tx="0" ty="0" sx="100000" sy="100000" flip="none" algn="tl"/>
          </a:blipFill>
        </p:spPr>
        <p:txBody>
          <a:bodyPr wrap="square" rtlCol="0">
            <a:spAutoFit/>
          </a:bodyPr>
          <a:lstStyle>
            <a:defPPr>
              <a:defRPr lang="en-US"/>
            </a:defPPr>
            <a:lvl1pPr marL="0" algn="l" defTabSz="329946" rtl="0" eaLnBrk="1" latinLnBrk="0" hangingPunct="1">
              <a:defRPr sz="1299" kern="1200">
                <a:solidFill>
                  <a:schemeClr val="tx1"/>
                </a:solidFill>
                <a:latin typeface="+mn-lt"/>
                <a:ea typeface="+mn-ea"/>
                <a:cs typeface="+mn-cs"/>
              </a:defRPr>
            </a:lvl1pPr>
            <a:lvl2pPr marL="329946" algn="l" defTabSz="329946" rtl="0" eaLnBrk="1" latinLnBrk="0" hangingPunct="1">
              <a:defRPr sz="1299" kern="1200">
                <a:solidFill>
                  <a:schemeClr val="tx1"/>
                </a:solidFill>
                <a:latin typeface="+mn-lt"/>
                <a:ea typeface="+mn-ea"/>
                <a:cs typeface="+mn-cs"/>
              </a:defRPr>
            </a:lvl2pPr>
            <a:lvl3pPr marL="659892" algn="l" defTabSz="329946" rtl="0" eaLnBrk="1" latinLnBrk="0" hangingPunct="1">
              <a:defRPr sz="1299" kern="1200">
                <a:solidFill>
                  <a:schemeClr val="tx1"/>
                </a:solidFill>
                <a:latin typeface="+mn-lt"/>
                <a:ea typeface="+mn-ea"/>
                <a:cs typeface="+mn-cs"/>
              </a:defRPr>
            </a:lvl3pPr>
            <a:lvl4pPr marL="989838" algn="l" defTabSz="329946" rtl="0" eaLnBrk="1" latinLnBrk="0" hangingPunct="1">
              <a:defRPr sz="1299" kern="1200">
                <a:solidFill>
                  <a:schemeClr val="tx1"/>
                </a:solidFill>
                <a:latin typeface="+mn-lt"/>
                <a:ea typeface="+mn-ea"/>
                <a:cs typeface="+mn-cs"/>
              </a:defRPr>
            </a:lvl4pPr>
            <a:lvl5pPr marL="1319784" algn="l" defTabSz="329946" rtl="0" eaLnBrk="1" latinLnBrk="0" hangingPunct="1">
              <a:defRPr sz="1299" kern="1200">
                <a:solidFill>
                  <a:schemeClr val="tx1"/>
                </a:solidFill>
                <a:latin typeface="+mn-lt"/>
                <a:ea typeface="+mn-ea"/>
                <a:cs typeface="+mn-cs"/>
              </a:defRPr>
            </a:lvl5pPr>
            <a:lvl6pPr marL="1649730" algn="l" defTabSz="329946" rtl="0" eaLnBrk="1" latinLnBrk="0" hangingPunct="1">
              <a:defRPr sz="1299" kern="1200">
                <a:solidFill>
                  <a:schemeClr val="tx1"/>
                </a:solidFill>
                <a:latin typeface="+mn-lt"/>
                <a:ea typeface="+mn-ea"/>
                <a:cs typeface="+mn-cs"/>
              </a:defRPr>
            </a:lvl6pPr>
            <a:lvl7pPr marL="1979673" algn="l" defTabSz="329946" rtl="0" eaLnBrk="1" latinLnBrk="0" hangingPunct="1">
              <a:defRPr sz="1299" kern="1200">
                <a:solidFill>
                  <a:schemeClr val="tx1"/>
                </a:solidFill>
                <a:latin typeface="+mn-lt"/>
                <a:ea typeface="+mn-ea"/>
                <a:cs typeface="+mn-cs"/>
              </a:defRPr>
            </a:lvl7pPr>
            <a:lvl8pPr marL="2309619" algn="l" defTabSz="329946" rtl="0" eaLnBrk="1" latinLnBrk="0" hangingPunct="1">
              <a:defRPr sz="1299" kern="1200">
                <a:solidFill>
                  <a:schemeClr val="tx1"/>
                </a:solidFill>
                <a:latin typeface="+mn-lt"/>
                <a:ea typeface="+mn-ea"/>
                <a:cs typeface="+mn-cs"/>
              </a:defRPr>
            </a:lvl8pPr>
            <a:lvl9pPr marL="2639565" algn="l" defTabSz="329946" rtl="0" eaLnBrk="1" latinLnBrk="0" hangingPunct="1">
              <a:defRPr sz="1299" kern="1200">
                <a:solidFill>
                  <a:schemeClr val="tx1"/>
                </a:solidFill>
                <a:latin typeface="+mn-lt"/>
                <a:ea typeface="+mn-ea"/>
                <a:cs typeface="+mn-cs"/>
              </a:defRPr>
            </a:lvl9pPr>
          </a:lstStyle>
          <a:p>
            <a:r>
              <a:rPr lang="en-IE" sz="1880" b="1" dirty="0">
                <a:latin typeface="Calibri" panose="020F0502020204030204" pitchFamily="34" charset="0"/>
                <a:cs typeface="Calibri" panose="020F0502020204030204" pitchFamily="34" charset="0"/>
              </a:rPr>
              <a:t>Belt Cover</a:t>
            </a:r>
          </a:p>
        </p:txBody>
      </p:sp>
    </p:spTree>
    <p:extLst>
      <p:ext uri="{BB962C8B-B14F-4D97-AF65-F5344CB8AC3E}">
        <p14:creationId xmlns:p14="http://schemas.microsoft.com/office/powerpoint/2010/main" val="99211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1"/>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2"/>
          </p:nvPr>
        </p:nvSpPr>
        <p:spPr/>
        <p:txBody>
          <a:bodyPr/>
          <a:lstStyle/>
          <a:p>
            <a:fld id="{B5D8C65D-F6DE-4387-A1A9-A2A5363947A2}" type="slidenum">
              <a:rPr lang="en-BE" smtClean="0"/>
              <a:pPr/>
              <a:t>108</a:t>
            </a:fld>
            <a:endParaRPr lang="en-BE"/>
          </a:p>
        </p:txBody>
      </p:sp>
      <p:sp>
        <p:nvSpPr>
          <p:cNvPr id="7" name="Content Placeholder 6">
            <a:extLst>
              <a:ext uri="{FF2B5EF4-FFF2-40B4-BE49-F238E27FC236}">
                <a16:creationId xmlns:a16="http://schemas.microsoft.com/office/drawing/2014/main" id="{37A98228-1A73-93C4-8EAD-05B2A04B49F5}"/>
              </a:ext>
            </a:extLst>
          </p:cNvPr>
          <p:cNvSpPr>
            <a:spLocks noGrp="1"/>
          </p:cNvSpPr>
          <p:nvPr>
            <p:ph type="body" sz="quarter" idx="13"/>
          </p:nvPr>
        </p:nvSpPr>
        <p:spPr/>
        <p:txBody>
          <a:bodyPr>
            <a:normAutofit lnSpcReduction="10000"/>
          </a:bodyPr>
          <a:lstStyle/>
          <a:p>
            <a:pPr>
              <a:spcAft>
                <a:spcPts val="300"/>
              </a:spcAft>
            </a:pPr>
            <a:r>
              <a:rPr lang="en-IE" sz="2800" dirty="0"/>
              <a:t>COMPETITIVE COMPARISON</a:t>
            </a:r>
            <a:endParaRPr lang="en-US" dirty="0"/>
          </a:p>
          <a:p>
            <a:pPr>
              <a:spcAft>
                <a:spcPts val="300"/>
              </a:spcAft>
            </a:pPr>
            <a:endParaRPr lang="en-US" dirty="0"/>
          </a:p>
          <a:p>
            <a:pPr>
              <a:spcAft>
                <a:spcPts val="300"/>
              </a:spcAft>
            </a:pPr>
            <a:endParaRPr lang="en-US" dirty="0"/>
          </a:p>
          <a:p>
            <a:pPr>
              <a:spcAft>
                <a:spcPts val="300"/>
              </a:spcAft>
            </a:pPr>
            <a:endParaRPr lang="en-US" dirty="0"/>
          </a:p>
          <a:p>
            <a:pPr>
              <a:spcAft>
                <a:spcPts val="300"/>
              </a:spcAft>
            </a:pPr>
            <a:endParaRPr lang="en-US" dirty="0"/>
          </a:p>
          <a:p>
            <a:pPr>
              <a:spcAft>
                <a:spcPts val="300"/>
              </a:spcAft>
            </a:pPr>
            <a:endParaRPr lang="en-US" dirty="0"/>
          </a:p>
          <a:p>
            <a:pPr>
              <a:spcAft>
                <a:spcPts val="300"/>
              </a:spcAft>
            </a:pPr>
            <a:endParaRPr lang="en-US" dirty="0"/>
          </a:p>
          <a:p>
            <a:pPr>
              <a:spcAft>
                <a:spcPts val="300"/>
              </a:spcAft>
            </a:pPr>
            <a:endParaRPr lang="en-US" dirty="0"/>
          </a:p>
          <a:p>
            <a:pPr>
              <a:spcAft>
                <a:spcPts val="300"/>
              </a:spcAft>
            </a:pPr>
            <a:endParaRPr lang="en-US" dirty="0"/>
          </a:p>
          <a:p>
            <a:pPr>
              <a:spcAft>
                <a:spcPts val="300"/>
              </a:spcAft>
            </a:pPr>
            <a:endParaRPr lang="en-US" dirty="0"/>
          </a:p>
          <a:p>
            <a:pPr lvl="1">
              <a:spcAft>
                <a:spcPts val="300"/>
              </a:spcAft>
            </a:pPr>
            <a:endParaRPr lang="en-US" dirty="0"/>
          </a:p>
          <a:p>
            <a:pPr lvl="1"/>
            <a:endParaRPr lang="en-US" dirty="0"/>
          </a:p>
          <a:p>
            <a:pPr lvl="2"/>
            <a:endParaRPr lang="en-US" dirty="0"/>
          </a:p>
        </p:txBody>
      </p:sp>
      <p:sp>
        <p:nvSpPr>
          <p:cNvPr id="2" name="Tijdelijke aanduiding voor tekst 1">
            <a:extLst>
              <a:ext uri="{FF2B5EF4-FFF2-40B4-BE49-F238E27FC236}">
                <a16:creationId xmlns:a16="http://schemas.microsoft.com/office/drawing/2014/main" id="{E9B0A6E4-58A9-47A8-3B41-6A68F0F1C021}"/>
              </a:ext>
            </a:extLst>
          </p:cNvPr>
          <p:cNvSpPr>
            <a:spLocks noGrp="1"/>
          </p:cNvSpPr>
          <p:nvPr>
            <p:ph type="body" sz="quarter" idx="14"/>
          </p:nvPr>
        </p:nvSpPr>
        <p:spPr/>
        <p:txBody>
          <a:bodyPr>
            <a:normAutofit/>
          </a:bodyPr>
          <a:lstStyle/>
          <a:p>
            <a:pPr>
              <a:spcAft>
                <a:spcPts val="300"/>
              </a:spcAft>
            </a:pPr>
            <a:r>
              <a:rPr lang="en-IE"/>
              <a:t>FB </a:t>
            </a:r>
            <a:r>
              <a:rPr lang="en-IE" err="1"/>
              <a:t>Envirodrive</a:t>
            </a:r>
            <a:endParaRPr lang="en-IE"/>
          </a:p>
          <a:p>
            <a:pPr>
              <a:spcAft>
                <a:spcPts val="300"/>
              </a:spcAft>
            </a:pPr>
            <a:endParaRPr lang="nl-BE"/>
          </a:p>
          <a:p>
            <a:endParaRPr lang="nl-BE"/>
          </a:p>
          <a:p>
            <a:endParaRPr lang="nl-BE"/>
          </a:p>
          <a:p>
            <a:endParaRPr lang="nl-BE"/>
          </a:p>
          <a:p>
            <a:pPr marR="0" lvl="0" algn="l" defTabSz="1227856" rtl="0" eaLnBrk="1" fontAlgn="auto" latinLnBrk="0" hangingPunct="1">
              <a:lnSpc>
                <a:spcPct val="90000"/>
              </a:lnSpc>
              <a:spcBef>
                <a:spcPts val="1344"/>
              </a:spcBef>
              <a:spcAft>
                <a:spcPts val="0"/>
              </a:spcAft>
              <a:buClr>
                <a:srgbClr val="0098D7"/>
              </a:buClr>
              <a:buSzTx/>
              <a:tabLst/>
              <a:defRPr/>
            </a:pPr>
            <a:endParaRPr kumimoji="0" lang="en-IE"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R="0" lvl="0" algn="l" defTabSz="1227856" rtl="0" eaLnBrk="1" fontAlgn="auto" latinLnBrk="0" hangingPunct="1">
              <a:lnSpc>
                <a:spcPct val="90000"/>
              </a:lnSpc>
              <a:spcBef>
                <a:spcPts val="1344"/>
              </a:spcBef>
              <a:spcAft>
                <a:spcPts val="0"/>
              </a:spcAft>
              <a:buClr>
                <a:srgbClr val="0098D7"/>
              </a:buClr>
              <a:buSzTx/>
              <a:tabLst/>
              <a:defRPr/>
            </a:pPr>
            <a:r>
              <a:rPr lang="en-IE"/>
              <a:t>Carrier </a:t>
            </a:r>
            <a:r>
              <a:rPr lang="en-IE" err="1"/>
              <a:t>Ecodrive</a:t>
            </a:r>
            <a:endParaRPr lang="en-US">
              <a:latin typeface="+mn-lt"/>
            </a:endParaRPr>
          </a:p>
        </p:txBody>
      </p:sp>
      <p:sp>
        <p:nvSpPr>
          <p:cNvPr id="3" name="Titel 2">
            <a:extLst>
              <a:ext uri="{FF2B5EF4-FFF2-40B4-BE49-F238E27FC236}">
                <a16:creationId xmlns:a16="http://schemas.microsoft.com/office/drawing/2014/main" id="{9EF41639-6530-2FD2-964B-35F8D827F186}"/>
              </a:ext>
            </a:extLst>
          </p:cNvPr>
          <p:cNvSpPr>
            <a:spLocks noGrp="1"/>
          </p:cNvSpPr>
          <p:nvPr>
            <p:ph type="title"/>
          </p:nvPr>
        </p:nvSpPr>
        <p:spPr/>
        <p:txBody>
          <a:bodyPr/>
          <a:lstStyle/>
          <a:p>
            <a:r>
              <a:rPr lang="en-IE" b="0" spc="0" dirty="0">
                <a:latin typeface="+mj-lt"/>
              </a:rPr>
              <a:t>EnviroDrive – Competitive Solutions</a:t>
            </a:r>
            <a:endParaRPr lang="nl-BE" b="0" spc="0" dirty="0">
              <a:latin typeface="+mj-lt"/>
            </a:endParaRPr>
          </a:p>
        </p:txBody>
      </p:sp>
      <p:cxnSp>
        <p:nvCxnSpPr>
          <p:cNvPr id="4" name="Connecteur droit 7">
            <a:extLst>
              <a:ext uri="{FF2B5EF4-FFF2-40B4-BE49-F238E27FC236}">
                <a16:creationId xmlns:a16="http://schemas.microsoft.com/office/drawing/2014/main" id="{4C850669-FD1C-2573-3597-E0A62E55F262}"/>
              </a:ext>
            </a:extLst>
          </p:cNvPr>
          <p:cNvCxnSpPr/>
          <p:nvPr/>
        </p:nvCxnSpPr>
        <p:spPr>
          <a:xfrm flipH="1">
            <a:off x="754710" y="5139038"/>
            <a:ext cx="17030053" cy="0"/>
          </a:xfrm>
          <a:prstGeom prst="line">
            <a:avLst/>
          </a:prstGeom>
          <a:ln>
            <a:solidFill>
              <a:srgbClr val="0098D7"/>
            </a:solidFill>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2E9A9226-FDE5-737C-3618-27F9C69FC7B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166154" y="1266515"/>
            <a:ext cx="11618609" cy="3733381"/>
          </a:xfrm>
          <a:prstGeom prst="rect">
            <a:avLst/>
          </a:prstGeom>
        </p:spPr>
      </p:pic>
      <p:grpSp>
        <p:nvGrpSpPr>
          <p:cNvPr id="6" name="Group 9">
            <a:extLst>
              <a:ext uri="{FF2B5EF4-FFF2-40B4-BE49-F238E27FC236}">
                <a16:creationId xmlns:a16="http://schemas.microsoft.com/office/drawing/2014/main" id="{ED951D19-5F05-2F94-B7E5-5F822EA5F811}"/>
              </a:ext>
            </a:extLst>
          </p:cNvPr>
          <p:cNvGrpSpPr/>
          <p:nvPr/>
        </p:nvGrpSpPr>
        <p:grpSpPr>
          <a:xfrm>
            <a:off x="6166101" y="5356970"/>
            <a:ext cx="11618609" cy="3512989"/>
            <a:chOff x="1644732" y="1119769"/>
            <a:chExt cx="9464285" cy="2586495"/>
          </a:xfrm>
        </p:grpSpPr>
        <p:pic>
          <p:nvPicPr>
            <p:cNvPr id="8" name="Picture 3">
              <a:extLst>
                <a:ext uri="{FF2B5EF4-FFF2-40B4-BE49-F238E27FC236}">
                  <a16:creationId xmlns:a16="http://schemas.microsoft.com/office/drawing/2014/main" id="{1CBF84E2-8007-3B08-06A1-DC71BB979B1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44732" y="1119769"/>
              <a:ext cx="9464285" cy="2586495"/>
            </a:xfrm>
            <a:prstGeom prst="rect">
              <a:avLst/>
            </a:prstGeom>
          </p:spPr>
        </p:pic>
        <p:cxnSp>
          <p:nvCxnSpPr>
            <p:cNvPr id="9" name="Straight Connector 6">
              <a:extLst>
                <a:ext uri="{FF2B5EF4-FFF2-40B4-BE49-F238E27FC236}">
                  <a16:creationId xmlns:a16="http://schemas.microsoft.com/office/drawing/2014/main" id="{68C612BD-B7F7-B677-46AF-4D744BAA98AE}"/>
                </a:ext>
              </a:extLst>
            </p:cNvPr>
            <p:cNvCxnSpPr>
              <a:cxnSpLocks/>
            </p:cNvCxnSpPr>
            <p:nvPr/>
          </p:nvCxnSpPr>
          <p:spPr>
            <a:xfrm>
              <a:off x="1738669" y="3706264"/>
              <a:ext cx="9276410"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16:creationId xmlns:a16="http://schemas.microsoft.com/office/drawing/2014/main" id="{869C5012-43FB-2D15-A750-560F215ADE46}"/>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2899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4A625-9644-E353-0388-755C2208536E}"/>
              </a:ext>
            </a:extLst>
          </p:cNvPr>
          <p:cNvSpPr>
            <a:spLocks noGrp="1"/>
          </p:cNvSpPr>
          <p:nvPr>
            <p:ph type="title"/>
          </p:nvPr>
        </p:nvSpPr>
        <p:spPr/>
        <p:txBody>
          <a:bodyPr/>
          <a:lstStyle/>
          <a:p>
            <a:r>
              <a:rPr lang="en-IE" spc="0">
                <a:latin typeface="+mj-lt"/>
              </a:rPr>
              <a:t>EnviroDrive – Competitive Solutions</a:t>
            </a:r>
            <a:endParaRPr lang="en-IE" spc="0" dirty="0">
              <a:latin typeface="+mj-lt"/>
            </a:endParaRPr>
          </a:p>
        </p:txBody>
      </p:sp>
      <p:graphicFrame>
        <p:nvGraphicFramePr>
          <p:cNvPr id="4" name="Table 2">
            <a:extLst>
              <a:ext uri="{FF2B5EF4-FFF2-40B4-BE49-F238E27FC236}">
                <a16:creationId xmlns:a16="http://schemas.microsoft.com/office/drawing/2014/main" id="{52333610-65ED-CD79-5978-1437782FCEDF}"/>
              </a:ext>
            </a:extLst>
          </p:cNvPr>
          <p:cNvGraphicFramePr>
            <a:graphicFrameLocks noGrp="1"/>
          </p:cNvGraphicFramePr>
          <p:nvPr>
            <p:extLst>
              <p:ext uri="{D42A27DB-BD31-4B8C-83A1-F6EECF244321}">
                <p14:modId xmlns:p14="http://schemas.microsoft.com/office/powerpoint/2010/main" val="683189506"/>
              </p:ext>
            </p:extLst>
          </p:nvPr>
        </p:nvGraphicFramePr>
        <p:xfrm>
          <a:off x="933449" y="1964577"/>
          <a:ext cx="16517972" cy="6691688"/>
        </p:xfrm>
        <a:graphic>
          <a:graphicData uri="http://schemas.openxmlformats.org/drawingml/2006/table">
            <a:tbl>
              <a:tblPr firstRow="1" bandRow="1">
                <a:tableStyleId>{5C22544A-7EE6-4342-B048-85BDC9FD1C3A}</a:tableStyleId>
              </a:tblPr>
              <a:tblGrid>
                <a:gridCol w="4642052">
                  <a:extLst>
                    <a:ext uri="{9D8B030D-6E8A-4147-A177-3AD203B41FA5}">
                      <a16:colId xmlns:a16="http://schemas.microsoft.com/office/drawing/2014/main" val="343942049"/>
                    </a:ext>
                  </a:extLst>
                </a:gridCol>
                <a:gridCol w="6812904">
                  <a:extLst>
                    <a:ext uri="{9D8B030D-6E8A-4147-A177-3AD203B41FA5}">
                      <a16:colId xmlns:a16="http://schemas.microsoft.com/office/drawing/2014/main" val="4008910820"/>
                    </a:ext>
                  </a:extLst>
                </a:gridCol>
                <a:gridCol w="5063016">
                  <a:extLst>
                    <a:ext uri="{9D8B030D-6E8A-4147-A177-3AD203B41FA5}">
                      <a16:colId xmlns:a16="http://schemas.microsoft.com/office/drawing/2014/main" val="4245328833"/>
                    </a:ext>
                  </a:extLst>
                </a:gridCol>
              </a:tblGrid>
              <a:tr h="1035452">
                <a:tc>
                  <a:txBody>
                    <a:bodyPr/>
                    <a:lstStyle/>
                    <a:p>
                      <a:r>
                        <a:rPr lang="en-IE" sz="2200">
                          <a:latin typeface="+mn-lt"/>
                        </a:rPr>
                        <a:t>Solution</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tc>
                  <a:txBody>
                    <a:bodyPr/>
                    <a:lstStyle/>
                    <a:p>
                      <a:r>
                        <a:rPr lang="en-IE" sz="2200">
                          <a:latin typeface="+mn-lt"/>
                        </a:rPr>
                        <a:t>Description</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tc>
                  <a:txBody>
                    <a:bodyPr/>
                    <a:lstStyle/>
                    <a:p>
                      <a:r>
                        <a:rPr lang="en-IE" sz="2200">
                          <a:latin typeface="+mn-lt"/>
                        </a:rPr>
                        <a:t>Comparison</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extLst>
                  <a:ext uri="{0D108BD9-81ED-4DB2-BD59-A6C34878D82A}">
                    <a16:rowId xmlns:a16="http://schemas.microsoft.com/office/drawing/2014/main" val="45681699"/>
                  </a:ext>
                </a:extLst>
              </a:tr>
              <a:tr h="2706758">
                <a:tc>
                  <a:txBody>
                    <a:bodyPr/>
                    <a:lstStyle/>
                    <a:p>
                      <a:pPr algn="l"/>
                      <a:r>
                        <a:rPr lang="en-IE" sz="2200">
                          <a:latin typeface="+mn-lt"/>
                          <a:cs typeface="Calibri" panose="020F0502020204030204" pitchFamily="34" charset="0"/>
                        </a:rPr>
                        <a:t>Carrier – </a:t>
                      </a:r>
                      <a:r>
                        <a:rPr lang="en-IE" sz="2200" err="1">
                          <a:latin typeface="+mn-lt"/>
                          <a:cs typeface="Calibri" panose="020F0502020204030204" pitchFamily="34" charset="0"/>
                        </a:rPr>
                        <a:t>EcoDrive</a:t>
                      </a:r>
                      <a:endParaRPr lang="en-IE" sz="2200">
                        <a:latin typeface="+mn-lt"/>
                        <a:cs typeface="Calibri" panose="020F0502020204030204" pitchFamily="34" charset="0"/>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US" sz="2200" b="0" i="0" kern="1200">
                          <a:solidFill>
                            <a:schemeClr val="dk1"/>
                          </a:solidFill>
                          <a:effectLst/>
                          <a:latin typeface="+mn-lt"/>
                          <a:ea typeface="+mn-ea"/>
                          <a:cs typeface="Calibri" panose="020F0502020204030204" pitchFamily="34" charset="0"/>
                        </a:rPr>
                        <a:t>Power module fitted to the side of the truck's chassis. Hydraulic pump, which is connected to the truck engine via a PTO (power take off), is also fitted to drive the generator inside the power module which delivers a constant 400V/3/50Hz.</a:t>
                      </a:r>
                    </a:p>
                    <a:p>
                      <a:r>
                        <a:rPr lang="en-US" sz="2200" b="0" i="0" kern="1200">
                          <a:solidFill>
                            <a:schemeClr val="dk1"/>
                          </a:solidFill>
                          <a:effectLst/>
                          <a:latin typeface="+mn-lt"/>
                          <a:ea typeface="+mn-ea"/>
                          <a:cs typeface="Calibri" panose="020F0502020204030204" pitchFamily="34" charset="0"/>
                        </a:rPr>
                        <a:t>Compatible with all Vectors units.</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2200">
                          <a:latin typeface="+mn-lt"/>
                          <a:cs typeface="Calibri" panose="020F0502020204030204" pitchFamily="34" charset="0"/>
                        </a:rPr>
                        <a:t>Higher complexity compared to </a:t>
                      </a:r>
                      <a:r>
                        <a:rPr lang="en-IE" sz="2200" err="1">
                          <a:latin typeface="+mn-lt"/>
                          <a:cs typeface="Calibri" panose="020F0502020204030204" pitchFamily="34" charset="0"/>
                        </a:rPr>
                        <a:t>Envirodrive</a:t>
                      </a:r>
                      <a:r>
                        <a:rPr lang="en-IE" sz="2200">
                          <a:latin typeface="+mn-lt"/>
                          <a:cs typeface="Calibri" panose="020F0502020204030204" pitchFamily="34" charset="0"/>
                        </a:rPr>
                        <a:t> leading to:</a:t>
                      </a:r>
                    </a:p>
                    <a:p>
                      <a:pPr marL="285750" indent="-285750">
                        <a:buFont typeface="Arial" panose="020B0604020202020204" pitchFamily="34" charset="0"/>
                        <a:buChar char="•"/>
                      </a:pPr>
                      <a:r>
                        <a:rPr lang="en-IE" sz="2200">
                          <a:latin typeface="+mn-lt"/>
                          <a:cs typeface="Calibri" panose="020F0502020204030204" pitchFamily="34" charset="0"/>
                        </a:rPr>
                        <a:t>Reduced system efficiency </a:t>
                      </a:r>
                    </a:p>
                    <a:p>
                      <a:pPr marL="285750" indent="-285750">
                        <a:buFont typeface="Arial" panose="020B0604020202020204" pitchFamily="34" charset="0"/>
                        <a:buChar char="•"/>
                      </a:pPr>
                      <a:r>
                        <a:rPr lang="en-IE" sz="2200">
                          <a:latin typeface="+mn-lt"/>
                          <a:cs typeface="Calibri" panose="020F0502020204030204" pitchFamily="34" charset="0"/>
                        </a:rPr>
                        <a:t>High Maintenance Cost</a:t>
                      </a:r>
                    </a:p>
                    <a:p>
                      <a:pPr marL="285750" indent="-285750">
                        <a:buFont typeface="Arial" panose="020B0604020202020204" pitchFamily="34" charset="0"/>
                        <a:buChar char="•"/>
                      </a:pPr>
                      <a:r>
                        <a:rPr lang="en-IE" sz="2200">
                          <a:latin typeface="+mn-lt"/>
                          <a:cs typeface="Calibri" panose="020F0502020204030204" pitchFamily="34" charset="0"/>
                        </a:rPr>
                        <a:t>Higher reliability risk from hydraulic system </a:t>
                      </a:r>
                    </a:p>
                    <a:p>
                      <a:endParaRPr lang="en-IE" sz="2200">
                        <a:latin typeface="+mn-lt"/>
                        <a:cs typeface="Calibri" panose="020F0502020204030204" pitchFamily="34" charset="0"/>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3568555699"/>
                  </a:ext>
                </a:extLst>
              </a:tr>
              <a:tr h="2949478">
                <a:tc>
                  <a:txBody>
                    <a:bodyPr/>
                    <a:lstStyle/>
                    <a:p>
                      <a:pPr algn="l"/>
                      <a:r>
                        <a:rPr lang="en-IE" sz="2200">
                          <a:latin typeface="+mn-lt"/>
                          <a:cs typeface="Calibri" panose="020F0502020204030204" pitchFamily="34" charset="0"/>
                        </a:rPr>
                        <a:t>HULTSTEINS – </a:t>
                      </a:r>
                      <a:r>
                        <a:rPr lang="en-IE" sz="2200" err="1">
                          <a:latin typeface="+mn-lt"/>
                          <a:cs typeface="Calibri" panose="020F0502020204030204" pitchFamily="34" charset="0"/>
                        </a:rPr>
                        <a:t>Ecogen</a:t>
                      </a:r>
                      <a:r>
                        <a:rPr lang="en-IE" sz="2200">
                          <a:latin typeface="+mn-lt"/>
                          <a:cs typeface="Calibri" panose="020F0502020204030204" pitchFamily="34" charset="0"/>
                        </a:rPr>
                        <a:t> 2</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0" marR="0" lvl="0" indent="0" algn="l" defTabSz="1227856" rtl="0" eaLnBrk="1" fontAlgn="auto" latinLnBrk="0" hangingPunct="1">
                        <a:lnSpc>
                          <a:spcPct val="100000"/>
                        </a:lnSpc>
                        <a:spcBef>
                          <a:spcPts val="0"/>
                        </a:spcBef>
                        <a:spcAft>
                          <a:spcPts val="0"/>
                        </a:spcAft>
                        <a:buClrTx/>
                        <a:buSzTx/>
                        <a:buFontTx/>
                        <a:buNone/>
                        <a:tabLst/>
                        <a:defRPr/>
                      </a:pPr>
                      <a:r>
                        <a:rPr lang="en-IE" sz="2200" b="0" i="0" kern="1200" dirty="0">
                          <a:solidFill>
                            <a:schemeClr val="dk1"/>
                          </a:solidFill>
                          <a:effectLst/>
                          <a:latin typeface="+mn-lt"/>
                          <a:ea typeface="+mn-ea"/>
                          <a:cs typeface="Calibri" panose="020F0502020204030204" pitchFamily="34" charset="0"/>
                        </a:rPr>
                        <a:t>Clip on Hydraulic Generator. The </a:t>
                      </a:r>
                      <a:r>
                        <a:rPr lang="en-US" sz="2200" b="0" i="0" kern="1200" dirty="0">
                          <a:solidFill>
                            <a:schemeClr val="dk1"/>
                          </a:solidFill>
                          <a:effectLst/>
                          <a:latin typeface="+mn-lt"/>
                          <a:ea typeface="+mn-ea"/>
                          <a:cs typeface="Calibri" panose="020F0502020204030204" pitchFamily="34" charset="0"/>
                        </a:rPr>
                        <a:t>Hydraulic pump provides constant flow regardless of engine speed. Mounted between the box and cab. Provides </a:t>
                      </a:r>
                      <a:r>
                        <a:rPr lang="en-IE" sz="2200" b="0" i="0" kern="1200" dirty="0">
                          <a:solidFill>
                            <a:schemeClr val="dk1"/>
                          </a:solidFill>
                          <a:effectLst/>
                          <a:latin typeface="+mn-lt"/>
                          <a:ea typeface="+mn-ea"/>
                          <a:cs typeface="Calibri" panose="020F0502020204030204" pitchFamily="34" charset="0"/>
                        </a:rPr>
                        <a:t>Mains connection of 400 V 50 Hz.</a:t>
                      </a:r>
                    </a:p>
                    <a:p>
                      <a:pPr marL="0" marR="0" lvl="0" indent="0" algn="l" defTabSz="1227856" rtl="0" eaLnBrk="1" fontAlgn="auto" latinLnBrk="0" hangingPunct="1">
                        <a:lnSpc>
                          <a:spcPct val="100000"/>
                        </a:lnSpc>
                        <a:spcBef>
                          <a:spcPts val="0"/>
                        </a:spcBef>
                        <a:spcAft>
                          <a:spcPts val="0"/>
                        </a:spcAft>
                        <a:buClrTx/>
                        <a:buSzTx/>
                        <a:buFontTx/>
                        <a:buNone/>
                        <a:tabLst/>
                        <a:defRPr/>
                      </a:pPr>
                      <a:r>
                        <a:rPr lang="en-US" sz="2200" b="0" i="0" kern="1200" dirty="0">
                          <a:solidFill>
                            <a:schemeClr val="dk1"/>
                          </a:solidFill>
                          <a:effectLst/>
                          <a:latin typeface="+mn-lt"/>
                          <a:ea typeface="+mn-ea"/>
                          <a:cs typeface="+mn-cs"/>
                        </a:rPr>
                        <a:t>Available in low line and slimline</a:t>
                      </a:r>
                    </a:p>
                    <a:p>
                      <a:pPr marL="0" marR="0" lvl="0" indent="0" algn="l" defTabSz="1227856" rtl="0" eaLnBrk="1" fontAlgn="auto" latinLnBrk="0" hangingPunct="1">
                        <a:lnSpc>
                          <a:spcPct val="100000"/>
                        </a:lnSpc>
                        <a:spcBef>
                          <a:spcPts val="0"/>
                        </a:spcBef>
                        <a:spcAft>
                          <a:spcPts val="0"/>
                        </a:spcAft>
                        <a:buClrTx/>
                        <a:buSzTx/>
                        <a:buFontTx/>
                        <a:buNone/>
                        <a:tabLst/>
                        <a:defRPr/>
                      </a:pPr>
                      <a:r>
                        <a:rPr lang="en-US" sz="2200" b="0" i="0" kern="1200" dirty="0">
                          <a:solidFill>
                            <a:schemeClr val="dk1"/>
                          </a:solidFill>
                          <a:effectLst/>
                          <a:latin typeface="+mn-lt"/>
                          <a:ea typeface="+mn-ea"/>
                          <a:cs typeface="+mn-cs"/>
                        </a:rPr>
                        <a:t>Compatible with all fridges – includes competitor units (Thermo King (inc. FB) and Carrier)</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2200">
                          <a:latin typeface="+mn-lt"/>
                          <a:cs typeface="Calibri" panose="020F0502020204030204" pitchFamily="34" charset="0"/>
                        </a:rPr>
                        <a:t>Launched 2022</a:t>
                      </a:r>
                    </a:p>
                    <a:p>
                      <a:r>
                        <a:rPr lang="en-IE" sz="2200">
                          <a:latin typeface="+mn-lt"/>
                          <a:cs typeface="Calibri" panose="020F0502020204030204" pitchFamily="34" charset="0"/>
                        </a:rPr>
                        <a:t>Field trials still ongoing</a:t>
                      </a:r>
                    </a:p>
                    <a:p>
                      <a:endParaRPr lang="en-IE" sz="2200">
                        <a:latin typeface="+mn-lt"/>
                        <a:cs typeface="Calibri" panose="020F0502020204030204" pitchFamily="34" charset="0"/>
                      </a:endParaRPr>
                    </a:p>
                    <a:p>
                      <a:endParaRPr lang="en-IE" sz="2200">
                        <a:latin typeface="+mn-lt"/>
                        <a:cs typeface="Calibri" panose="020F0502020204030204" pitchFamily="34" charset="0"/>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3619696952"/>
                  </a:ext>
                </a:extLst>
              </a:tr>
            </a:tbl>
          </a:graphicData>
        </a:graphic>
      </p:graphicFrame>
      <p:pic>
        <p:nvPicPr>
          <p:cNvPr id="6" name="Picture 5">
            <a:extLst>
              <a:ext uri="{FF2B5EF4-FFF2-40B4-BE49-F238E27FC236}">
                <a16:creationId xmlns:a16="http://schemas.microsoft.com/office/drawing/2014/main" id="{FF02C598-CC77-CD49-2186-D1718AF0F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872" y="3710463"/>
            <a:ext cx="2034099" cy="1788162"/>
          </a:xfrm>
          <a:prstGeom prst="rect">
            <a:avLst/>
          </a:prstGeom>
        </p:spPr>
      </p:pic>
      <p:pic>
        <p:nvPicPr>
          <p:cNvPr id="9" name="Picture 8">
            <a:extLst>
              <a:ext uri="{FF2B5EF4-FFF2-40B4-BE49-F238E27FC236}">
                <a16:creationId xmlns:a16="http://schemas.microsoft.com/office/drawing/2014/main" id="{5004AB66-5B13-8C4A-BC9B-47DCA39F7F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872" y="6177714"/>
            <a:ext cx="2775942" cy="2490959"/>
          </a:xfrm>
          <a:prstGeom prst="rect">
            <a:avLst/>
          </a:prstGeom>
        </p:spPr>
      </p:pic>
    </p:spTree>
    <p:extLst>
      <p:ext uri="{BB962C8B-B14F-4D97-AF65-F5344CB8AC3E}">
        <p14:creationId xmlns:p14="http://schemas.microsoft.com/office/powerpoint/2010/main" val="35506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1"/>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2"/>
          </p:nvPr>
        </p:nvSpPr>
        <p:spPr/>
        <p:txBody>
          <a:bodyPr/>
          <a:lstStyle/>
          <a:p>
            <a:fld id="{B5D8C65D-F6DE-4387-A1A9-A2A5363947A2}" type="slidenum">
              <a:rPr lang="en-BE" smtClean="0"/>
              <a:pPr/>
              <a:t>11</a:t>
            </a:fld>
            <a:endParaRPr lang="en-BE"/>
          </a:p>
        </p:txBody>
      </p:sp>
      <p:sp>
        <p:nvSpPr>
          <p:cNvPr id="5" name="Tijdelijke aanduiding voor tekst 4">
            <a:extLst>
              <a:ext uri="{FF2B5EF4-FFF2-40B4-BE49-F238E27FC236}">
                <a16:creationId xmlns:a16="http://schemas.microsoft.com/office/drawing/2014/main" id="{75759D73-5D46-8FEA-BC7D-9C5E5279BEC9}"/>
              </a:ext>
            </a:extLst>
          </p:cNvPr>
          <p:cNvSpPr>
            <a:spLocks noGrp="1"/>
          </p:cNvSpPr>
          <p:nvPr>
            <p:ph type="body" sz="quarter" idx="13"/>
          </p:nvPr>
        </p:nvSpPr>
        <p:spPr/>
        <p:txBody>
          <a:bodyPr/>
          <a:lstStyle/>
          <a:p>
            <a:r>
              <a:rPr lang="en-US"/>
              <a:t>Why Trailers cannot be replaced in the logistic chain</a:t>
            </a:r>
            <a:endParaRPr lang="nl-BE"/>
          </a:p>
        </p:txBody>
      </p:sp>
      <p:sp>
        <p:nvSpPr>
          <p:cNvPr id="2" name="Tijdelijke aanduiding voor tekst 1">
            <a:extLst>
              <a:ext uri="{FF2B5EF4-FFF2-40B4-BE49-F238E27FC236}">
                <a16:creationId xmlns:a16="http://schemas.microsoft.com/office/drawing/2014/main" id="{E51E91E1-A91E-AB95-15A0-97FEE978497C}"/>
              </a:ext>
            </a:extLst>
          </p:cNvPr>
          <p:cNvSpPr>
            <a:spLocks noGrp="1"/>
          </p:cNvSpPr>
          <p:nvPr>
            <p:ph type="body" sz="quarter" idx="14"/>
          </p:nvPr>
        </p:nvSpPr>
        <p:spPr/>
        <p:txBody>
          <a:bodyPr>
            <a:normAutofit/>
          </a:bodyPr>
          <a:lstStyle/>
          <a:p>
            <a:r>
              <a:rPr lang="en-US" b="1"/>
              <a:t>Key Questions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800"/>
              <a:t>What type of technology shall I consider for my future trailers?</a:t>
            </a:r>
          </a:p>
          <a:p>
            <a:pPr lvl="1"/>
            <a:r>
              <a:rPr lang="en-US"/>
              <a:t>To guarantee the perennity of my operations </a:t>
            </a:r>
          </a:p>
          <a:p>
            <a:pPr lvl="1"/>
            <a:r>
              <a:rPr lang="en-US"/>
              <a:t>To secure my investments</a:t>
            </a:r>
          </a:p>
          <a:p>
            <a:r>
              <a:rPr lang="en-US" b="1"/>
              <a:t>Answer </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Electrified refrigerated trailers</a:t>
            </a:r>
          </a:p>
          <a:p>
            <a:pPr marL="1227858" lvl="2" indent="0">
              <a:buNone/>
            </a:pPr>
            <a:endParaRPr lang="en-US"/>
          </a:p>
          <a:p>
            <a:endParaRPr lang="nl-BE"/>
          </a:p>
        </p:txBody>
      </p:sp>
      <p:sp>
        <p:nvSpPr>
          <p:cNvPr id="6" name="Title 5">
            <a:extLst>
              <a:ext uri="{FF2B5EF4-FFF2-40B4-BE49-F238E27FC236}">
                <a16:creationId xmlns:a16="http://schemas.microsoft.com/office/drawing/2014/main" id="{F9C79EF8-A033-2B69-0BD2-3788732EFC0D}"/>
              </a:ext>
            </a:extLst>
          </p:cNvPr>
          <p:cNvSpPr>
            <a:spLocks noGrp="1"/>
          </p:cNvSpPr>
          <p:nvPr>
            <p:ph type="title"/>
          </p:nvPr>
        </p:nvSpPr>
        <p:spPr/>
        <p:txBody>
          <a:bodyPr/>
          <a:lstStyle/>
          <a:p>
            <a:r>
              <a:rPr lang="en-US" b="0" spc="0">
                <a:latin typeface="+mj-lt"/>
              </a:rPr>
              <a:t>Customer Concerns &amp; Needs </a:t>
            </a:r>
          </a:p>
        </p:txBody>
      </p:sp>
      <p:sp>
        <p:nvSpPr>
          <p:cNvPr id="3" name="Rectangle 2">
            <a:extLst>
              <a:ext uri="{FF2B5EF4-FFF2-40B4-BE49-F238E27FC236}">
                <a16:creationId xmlns:a16="http://schemas.microsoft.com/office/drawing/2014/main" id="{E0C2AEB5-2467-D8DF-B4A4-25E4776A8DAF}"/>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2271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32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8D69BE43-DCD9-22E8-EE7E-7E5DD841182C}"/>
              </a:ext>
            </a:extLst>
          </p:cNvPr>
          <p:cNvGrpSpPr/>
          <p:nvPr/>
        </p:nvGrpSpPr>
        <p:grpSpPr>
          <a:xfrm>
            <a:off x="10297366" y="5724542"/>
            <a:ext cx="2895921" cy="2128662"/>
            <a:chOff x="5809695" y="4790058"/>
            <a:chExt cx="2317770" cy="1804928"/>
          </a:xfrm>
        </p:grpSpPr>
        <p:pic>
          <p:nvPicPr>
            <p:cNvPr id="9" name="aa33cfba-61b4-4e2d-bf7b-aa47762040b9" descr="Image">
              <a:extLst>
                <a:ext uri="{FF2B5EF4-FFF2-40B4-BE49-F238E27FC236}">
                  <a16:creationId xmlns:a16="http://schemas.microsoft.com/office/drawing/2014/main" id="{BA1A2FFB-D8DA-761F-D361-115FC7AA1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9695" y="4790058"/>
              <a:ext cx="2317770" cy="1303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258CDDB-6674-0222-CAD3-0AB4D20E1572}"/>
                </a:ext>
              </a:extLst>
            </p:cNvPr>
            <p:cNvSpPr txBox="1"/>
            <p:nvPr/>
          </p:nvSpPr>
          <p:spPr>
            <a:xfrm>
              <a:off x="6312074" y="6255726"/>
              <a:ext cx="1564665" cy="339260"/>
            </a:xfrm>
            <a:prstGeom prst="rect">
              <a:avLst/>
            </a:prstGeom>
            <a:noFill/>
          </p:spPr>
          <p:txBody>
            <a:bodyPr wrap="none" rtlCol="0">
              <a:spAutoFit/>
            </a:bodyPr>
            <a:lstStyle/>
            <a:p>
              <a:r>
                <a:rPr lang="en-IE" sz="2000" b="1" dirty="0" err="1"/>
                <a:t>Energe</a:t>
              </a:r>
              <a:r>
                <a:rPr lang="en-IE" sz="2000" b="1" dirty="0"/>
                <a:t>-e Pack </a:t>
              </a:r>
            </a:p>
          </p:txBody>
        </p:sp>
      </p:grpSp>
      <p:sp>
        <p:nvSpPr>
          <p:cNvPr id="37" name="Rectangle : coins arrondis 36">
            <a:extLst>
              <a:ext uri="{FF2B5EF4-FFF2-40B4-BE49-F238E27FC236}">
                <a16:creationId xmlns:a16="http://schemas.microsoft.com/office/drawing/2014/main" id="{AB7BBBF4-FFEA-E9BE-8186-EA6A4DB2FBE9}"/>
              </a:ext>
            </a:extLst>
          </p:cNvPr>
          <p:cNvSpPr/>
          <p:nvPr/>
        </p:nvSpPr>
        <p:spPr>
          <a:xfrm>
            <a:off x="10295769" y="5785765"/>
            <a:ext cx="7034807" cy="2535469"/>
          </a:xfrm>
          <a:prstGeom prst="roundRect">
            <a:avLst>
              <a:gd name="adj" fmla="val 8747"/>
            </a:avLst>
          </a:prstGeom>
          <a:solidFill>
            <a:schemeClr val="accent4">
              <a:lumMod val="60000"/>
              <a:lumOff val="40000"/>
              <a:alpha val="1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fr-FR" sz="2000" b="1" dirty="0">
                <a:solidFill>
                  <a:schemeClr val="accent4">
                    <a:lumMod val="75000"/>
                  </a:schemeClr>
                </a:solidFill>
                <a:latin typeface="Arial Black" panose="020B0A04020102020204" pitchFamily="34" charset="0"/>
              </a:rPr>
              <a:t>AXLEPOWER</a:t>
            </a:r>
          </a:p>
        </p:txBody>
      </p:sp>
      <p:sp>
        <p:nvSpPr>
          <p:cNvPr id="41" name="Rectangle : coins arrondis 40">
            <a:extLst>
              <a:ext uri="{FF2B5EF4-FFF2-40B4-BE49-F238E27FC236}">
                <a16:creationId xmlns:a16="http://schemas.microsoft.com/office/drawing/2014/main" id="{EE88A1F9-D5C4-4757-7B33-FDBFB23688AD}"/>
              </a:ext>
            </a:extLst>
          </p:cNvPr>
          <p:cNvSpPr/>
          <p:nvPr/>
        </p:nvSpPr>
        <p:spPr>
          <a:xfrm>
            <a:off x="6184556" y="5681007"/>
            <a:ext cx="7034807" cy="3318511"/>
          </a:xfrm>
          <a:prstGeom prst="roundRect">
            <a:avLst>
              <a:gd name="adj" fmla="val 8747"/>
            </a:avLst>
          </a:prstGeom>
          <a:solidFill>
            <a:schemeClr val="tx2">
              <a:lumMod val="40000"/>
              <a:lumOff val="60000"/>
              <a:alpha val="1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fr-FR" sz="2000" b="1" dirty="0">
                <a:solidFill>
                  <a:schemeClr val="accent4">
                    <a:lumMod val="75000"/>
                  </a:schemeClr>
                </a:solidFill>
                <a:latin typeface="Arial Black" panose="020B0A04020102020204" pitchFamily="34" charset="0"/>
              </a:rPr>
              <a:t>ADVANCER-</a:t>
            </a:r>
            <a:r>
              <a:rPr lang="fr-FR" sz="2400" b="1" dirty="0">
                <a:solidFill>
                  <a:schemeClr val="accent1">
                    <a:lumMod val="75000"/>
                  </a:schemeClr>
                </a:solidFill>
                <a:latin typeface="Arial Black" panose="020B0A04020102020204" pitchFamily="34" charset="0"/>
              </a:rPr>
              <a:t>e</a:t>
            </a:r>
            <a:r>
              <a:rPr lang="fr-FR" sz="2000" b="1" dirty="0">
                <a:solidFill>
                  <a:schemeClr val="accent4">
                    <a:lumMod val="75000"/>
                  </a:schemeClr>
                </a:solidFill>
                <a:latin typeface="Arial Black" panose="020B0A04020102020204" pitchFamily="34" charset="0"/>
              </a:rPr>
              <a:t> </a:t>
            </a:r>
          </a:p>
        </p:txBody>
      </p:sp>
      <p:sp>
        <p:nvSpPr>
          <p:cNvPr id="16" name="Rectangle : coins arrondis 15">
            <a:extLst>
              <a:ext uri="{FF2B5EF4-FFF2-40B4-BE49-F238E27FC236}">
                <a16:creationId xmlns:a16="http://schemas.microsoft.com/office/drawing/2014/main" id="{7470B64C-C42B-BB15-0736-AFE272FBE345}"/>
              </a:ext>
            </a:extLst>
          </p:cNvPr>
          <p:cNvSpPr/>
          <p:nvPr/>
        </p:nvSpPr>
        <p:spPr>
          <a:xfrm>
            <a:off x="929282" y="1647419"/>
            <a:ext cx="5103472" cy="7111221"/>
          </a:xfrm>
          <a:prstGeom prst="roundRect">
            <a:avLst>
              <a:gd name="adj" fmla="val 8747"/>
            </a:avLst>
          </a:prstGeom>
          <a:solidFill>
            <a:schemeClr val="accent1">
              <a:alpha val="1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a:extLst>
              <a:ext uri="{FF2B5EF4-FFF2-40B4-BE49-F238E27FC236}">
                <a16:creationId xmlns:a16="http://schemas.microsoft.com/office/drawing/2014/main" id="{A91F466D-E2F0-ED33-9A64-0A9AE53E605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50281" y="1894678"/>
            <a:ext cx="11976692" cy="3989111"/>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743316F6-CC91-B036-B4AB-0AA7045AFE2B}"/>
              </a:ext>
            </a:extLst>
          </p:cNvPr>
          <p:cNvGrpSpPr/>
          <p:nvPr/>
        </p:nvGrpSpPr>
        <p:grpSpPr>
          <a:xfrm>
            <a:off x="6377909" y="5623423"/>
            <a:ext cx="2166510" cy="2195037"/>
            <a:chOff x="2238258" y="4924062"/>
            <a:chExt cx="1613398" cy="1634641"/>
          </a:xfrm>
        </p:grpSpPr>
        <p:pic>
          <p:nvPicPr>
            <p:cNvPr id="5" name="Picture 4">
              <a:extLst>
                <a:ext uri="{FF2B5EF4-FFF2-40B4-BE49-F238E27FC236}">
                  <a16:creationId xmlns:a16="http://schemas.microsoft.com/office/drawing/2014/main" id="{9077FBC0-54DF-909D-536D-7161B93879B0}"/>
                </a:ext>
              </a:extLst>
            </p:cNvPr>
            <p:cNvPicPr>
              <a:picLocks noChangeAspect="1"/>
            </p:cNvPicPr>
            <p:nvPr/>
          </p:nvPicPr>
          <p:blipFill rotWithShape="1">
            <a:blip r:embed="rId5">
              <a:clrChange>
                <a:clrFrom>
                  <a:srgbClr val="ECEDED"/>
                </a:clrFrom>
                <a:clrTo>
                  <a:srgbClr val="ECEDED">
                    <a:alpha val="0"/>
                  </a:srgbClr>
                </a:clrTo>
              </a:clrChange>
              <a:extLst>
                <a:ext uri="{28A0092B-C50C-407E-A947-70E740481C1C}">
                  <a14:useLocalDpi xmlns:a14="http://schemas.microsoft.com/office/drawing/2010/main" val="0"/>
                </a:ext>
              </a:extLst>
            </a:blip>
            <a:srcRect/>
            <a:stretch/>
          </p:blipFill>
          <p:spPr>
            <a:xfrm>
              <a:off x="2416997" y="4924062"/>
              <a:ext cx="1434659" cy="1215763"/>
            </a:xfrm>
            <a:prstGeom prst="rect">
              <a:avLst/>
            </a:prstGeom>
          </p:spPr>
        </p:pic>
        <p:sp>
          <p:nvSpPr>
            <p:cNvPr id="20" name="TextBox 19">
              <a:extLst>
                <a:ext uri="{FF2B5EF4-FFF2-40B4-BE49-F238E27FC236}">
                  <a16:creationId xmlns:a16="http://schemas.microsoft.com/office/drawing/2014/main" id="{0F7E0B3B-F757-985F-5737-A9496697E44E}"/>
                </a:ext>
              </a:extLst>
            </p:cNvPr>
            <p:cNvSpPr txBox="1"/>
            <p:nvPr/>
          </p:nvSpPr>
          <p:spPr>
            <a:xfrm>
              <a:off x="2238258" y="6260742"/>
              <a:ext cx="1392396" cy="297961"/>
            </a:xfrm>
            <a:prstGeom prst="rect">
              <a:avLst/>
            </a:prstGeom>
            <a:noFill/>
          </p:spPr>
          <p:txBody>
            <a:bodyPr wrap="none" rtlCol="0">
              <a:spAutoFit/>
            </a:bodyPr>
            <a:lstStyle/>
            <a:p>
              <a:r>
                <a:rPr lang="en-IE" sz="2000" b="1" dirty="0"/>
                <a:t>FB Alternator </a:t>
              </a:r>
            </a:p>
          </p:txBody>
        </p:sp>
      </p:grpSp>
      <p:grpSp>
        <p:nvGrpSpPr>
          <p:cNvPr id="32" name="Group 31">
            <a:extLst>
              <a:ext uri="{FF2B5EF4-FFF2-40B4-BE49-F238E27FC236}">
                <a16:creationId xmlns:a16="http://schemas.microsoft.com/office/drawing/2014/main" id="{138B4BC9-19E7-2351-FEA4-5A67B74DC92C}"/>
              </a:ext>
            </a:extLst>
          </p:cNvPr>
          <p:cNvGrpSpPr/>
          <p:nvPr/>
        </p:nvGrpSpPr>
        <p:grpSpPr>
          <a:xfrm>
            <a:off x="8457762" y="5766714"/>
            <a:ext cx="1909449" cy="2073322"/>
            <a:chOff x="4077872" y="5021314"/>
            <a:chExt cx="1421965" cy="1544000"/>
          </a:xfrm>
        </p:grpSpPr>
        <p:pic>
          <p:nvPicPr>
            <p:cNvPr id="17" name="Picture 16">
              <a:extLst>
                <a:ext uri="{FF2B5EF4-FFF2-40B4-BE49-F238E27FC236}">
                  <a16:creationId xmlns:a16="http://schemas.microsoft.com/office/drawing/2014/main" id="{AAC525E1-C19B-82BE-DFEE-F77C127F1B82}"/>
                </a:ext>
              </a:extLst>
            </p:cNvPr>
            <p:cNvPicPr>
              <a:picLocks noChangeAspect="1"/>
            </p:cNvPicPr>
            <p:nvPr/>
          </p:nvPicPr>
          <p:blipFill rotWithShape="1">
            <a:blip r:embed="rId6">
              <a:clrChange>
                <a:clrFrom>
                  <a:srgbClr val="ECEDED"/>
                </a:clrFrom>
                <a:clrTo>
                  <a:srgbClr val="ECEDED">
                    <a:alpha val="0"/>
                  </a:srgbClr>
                </a:clrTo>
              </a:clrChange>
              <a:extLst>
                <a:ext uri="{28A0092B-C50C-407E-A947-70E740481C1C}">
                  <a14:useLocalDpi xmlns:a14="http://schemas.microsoft.com/office/drawing/2010/main" val="0"/>
                </a:ext>
              </a:extLst>
            </a:blip>
            <a:srcRect/>
            <a:stretch/>
          </p:blipFill>
          <p:spPr>
            <a:xfrm>
              <a:off x="4077872" y="5021314"/>
              <a:ext cx="1421965" cy="1374695"/>
            </a:xfrm>
            <a:prstGeom prst="rect">
              <a:avLst/>
            </a:prstGeom>
          </p:spPr>
        </p:pic>
        <p:sp>
          <p:nvSpPr>
            <p:cNvPr id="26" name="TextBox 25">
              <a:extLst>
                <a:ext uri="{FF2B5EF4-FFF2-40B4-BE49-F238E27FC236}">
                  <a16:creationId xmlns:a16="http://schemas.microsoft.com/office/drawing/2014/main" id="{E1D8B79C-EA25-821B-2A2C-B28EB72EDF9D}"/>
                </a:ext>
              </a:extLst>
            </p:cNvPr>
            <p:cNvSpPr txBox="1"/>
            <p:nvPr/>
          </p:nvSpPr>
          <p:spPr>
            <a:xfrm>
              <a:off x="4142405" y="6267353"/>
              <a:ext cx="1182534" cy="297961"/>
            </a:xfrm>
            <a:prstGeom prst="rect">
              <a:avLst/>
            </a:prstGeom>
            <a:noFill/>
          </p:spPr>
          <p:txBody>
            <a:bodyPr wrap="none" rtlCol="0">
              <a:spAutoFit/>
            </a:bodyPr>
            <a:lstStyle/>
            <a:p>
              <a:r>
                <a:rPr lang="en-IE" sz="2000" b="1" dirty="0"/>
                <a:t>FB Inverter </a:t>
              </a:r>
            </a:p>
          </p:txBody>
        </p:sp>
      </p:grpSp>
      <p:grpSp>
        <p:nvGrpSpPr>
          <p:cNvPr id="35" name="Group 34">
            <a:extLst>
              <a:ext uri="{FF2B5EF4-FFF2-40B4-BE49-F238E27FC236}">
                <a16:creationId xmlns:a16="http://schemas.microsoft.com/office/drawing/2014/main" id="{AFA232EC-92AB-C0FA-1787-737222DFA5AB}"/>
              </a:ext>
            </a:extLst>
          </p:cNvPr>
          <p:cNvGrpSpPr/>
          <p:nvPr/>
        </p:nvGrpSpPr>
        <p:grpSpPr>
          <a:xfrm>
            <a:off x="13254540" y="5450208"/>
            <a:ext cx="4075315" cy="2389818"/>
            <a:chOff x="8623923" y="4706601"/>
            <a:chExt cx="3317736" cy="1860638"/>
          </a:xfrm>
        </p:grpSpPr>
        <p:pic>
          <p:nvPicPr>
            <p:cNvPr id="7" name="Grafik 15" descr="Ein Bild, das Kamera enthält.&#10;&#10;Automatisch generierte Beschreibung">
              <a:extLst>
                <a:ext uri="{FF2B5EF4-FFF2-40B4-BE49-F238E27FC236}">
                  <a16:creationId xmlns:a16="http://schemas.microsoft.com/office/drawing/2014/main" id="{F9057F4B-2B7A-C8C9-3598-8757FBFA0994}"/>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23923" y="4706601"/>
              <a:ext cx="3317736" cy="1809618"/>
            </a:xfrm>
            <a:prstGeom prst="rect">
              <a:avLst/>
            </a:prstGeom>
            <a:noFill/>
            <a:ln cap="flat">
              <a:noFill/>
            </a:ln>
          </p:spPr>
        </p:pic>
        <p:sp>
          <p:nvSpPr>
            <p:cNvPr id="28" name="TextBox 27">
              <a:extLst>
                <a:ext uri="{FF2B5EF4-FFF2-40B4-BE49-F238E27FC236}">
                  <a16:creationId xmlns:a16="http://schemas.microsoft.com/office/drawing/2014/main" id="{DC01FBD6-5A77-6A65-095C-AB3DFCA5EBCE}"/>
                </a:ext>
              </a:extLst>
            </p:cNvPr>
            <p:cNvSpPr txBox="1"/>
            <p:nvPr/>
          </p:nvSpPr>
          <p:spPr>
            <a:xfrm>
              <a:off x="9799325" y="6255726"/>
              <a:ext cx="860265" cy="311513"/>
            </a:xfrm>
            <a:prstGeom prst="rect">
              <a:avLst/>
            </a:prstGeom>
            <a:noFill/>
          </p:spPr>
          <p:txBody>
            <a:bodyPr wrap="none" rtlCol="0">
              <a:spAutoFit/>
            </a:bodyPr>
            <a:lstStyle/>
            <a:p>
              <a:r>
                <a:rPr lang="en-IE" sz="2000" b="1" dirty="0"/>
                <a:t>E- axle </a:t>
              </a:r>
            </a:p>
          </p:txBody>
        </p:sp>
      </p:grpSp>
      <p:pic>
        <p:nvPicPr>
          <p:cNvPr id="6" name="Picture 5" descr="A picture containing monitor, indoor, microwave&#10;&#10;Description automatically generated">
            <a:extLst>
              <a:ext uri="{FF2B5EF4-FFF2-40B4-BE49-F238E27FC236}">
                <a16:creationId xmlns:a16="http://schemas.microsoft.com/office/drawing/2014/main" id="{28384F87-7803-426C-3031-89C8E08F5D0B}"/>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218075" y="4117143"/>
            <a:ext cx="1847684" cy="2171772"/>
          </a:xfrm>
          <a:prstGeom prst="rect">
            <a:avLst/>
          </a:prstGeom>
        </p:spPr>
      </p:pic>
      <p:pic>
        <p:nvPicPr>
          <p:cNvPr id="13" name="Picture 12" descr="A picture containing text, electronics, projector&#10;&#10;Description automatically generated">
            <a:extLst>
              <a:ext uri="{FF2B5EF4-FFF2-40B4-BE49-F238E27FC236}">
                <a16:creationId xmlns:a16="http://schemas.microsoft.com/office/drawing/2014/main" id="{82070EC3-3084-C06D-3434-04D3190B7ADE}"/>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15813" y="6493335"/>
            <a:ext cx="1566424" cy="1986399"/>
          </a:xfrm>
          <a:prstGeom prst="rect">
            <a:avLst/>
          </a:prstGeom>
        </p:spPr>
      </p:pic>
      <p:pic>
        <p:nvPicPr>
          <p:cNvPr id="19" name="Picture 18" descr="A picture containing wall, appliance, indoor, air conditioner&#10;&#10;Description automatically generated">
            <a:extLst>
              <a:ext uri="{FF2B5EF4-FFF2-40B4-BE49-F238E27FC236}">
                <a16:creationId xmlns:a16="http://schemas.microsoft.com/office/drawing/2014/main" id="{B91942BF-70EF-BE67-C39F-497556115B70}"/>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06856" y="1894678"/>
            <a:ext cx="1593560" cy="1892890"/>
          </a:xfrm>
          <a:prstGeom prst="rect">
            <a:avLst/>
          </a:prstGeom>
        </p:spPr>
      </p:pic>
      <p:grpSp>
        <p:nvGrpSpPr>
          <p:cNvPr id="38" name="Group 37">
            <a:extLst>
              <a:ext uri="{FF2B5EF4-FFF2-40B4-BE49-F238E27FC236}">
                <a16:creationId xmlns:a16="http://schemas.microsoft.com/office/drawing/2014/main" id="{B883D3F2-51EE-5365-D470-8C86776E469D}"/>
              </a:ext>
            </a:extLst>
          </p:cNvPr>
          <p:cNvGrpSpPr/>
          <p:nvPr/>
        </p:nvGrpSpPr>
        <p:grpSpPr>
          <a:xfrm>
            <a:off x="3046678" y="1894678"/>
            <a:ext cx="3091616" cy="5700088"/>
            <a:chOff x="1637003" y="792014"/>
            <a:chExt cx="2532604" cy="4749569"/>
          </a:xfrm>
        </p:grpSpPr>
        <p:sp>
          <p:nvSpPr>
            <p:cNvPr id="25" name="TextBox 24">
              <a:extLst>
                <a:ext uri="{FF2B5EF4-FFF2-40B4-BE49-F238E27FC236}">
                  <a16:creationId xmlns:a16="http://schemas.microsoft.com/office/drawing/2014/main" id="{45D9F438-509D-EA6B-A043-54165391B8C5}"/>
                </a:ext>
              </a:extLst>
            </p:cNvPr>
            <p:cNvSpPr txBox="1"/>
            <p:nvPr/>
          </p:nvSpPr>
          <p:spPr>
            <a:xfrm>
              <a:off x="1637003" y="1463977"/>
              <a:ext cx="2532604" cy="4077606"/>
            </a:xfrm>
            <a:prstGeom prst="rect">
              <a:avLst/>
            </a:prstGeom>
            <a:noFill/>
          </p:spPr>
          <p:txBody>
            <a:bodyPr wrap="none" rtlCol="0">
              <a:spAutoFit/>
            </a:bodyPr>
            <a:lstStyle/>
            <a:p>
              <a:pPr marL="383705" indent="-383705">
                <a:buFontTx/>
                <a:buChar char="-"/>
              </a:pPr>
              <a:r>
                <a:rPr lang="en-IE" sz="2400" b="1" dirty="0"/>
                <a:t>Advancer Hybrid </a:t>
              </a:r>
            </a:p>
            <a:p>
              <a:pPr marL="383705" indent="-383705">
                <a:buFontTx/>
                <a:buChar char="-"/>
              </a:pPr>
              <a:endParaRPr lang="en-IE" sz="2400" b="1" dirty="0"/>
            </a:p>
            <a:p>
              <a:pPr marL="383705" indent="-383705">
                <a:buFontTx/>
                <a:buChar char="-"/>
              </a:pPr>
              <a:endParaRPr lang="en-IE" sz="2400" b="1" dirty="0"/>
            </a:p>
            <a:p>
              <a:endParaRPr lang="en-IE" sz="2400" b="1" dirty="0"/>
            </a:p>
            <a:p>
              <a:pPr marL="383705" indent="-383705">
                <a:buFontTx/>
                <a:buChar char="-"/>
              </a:pPr>
              <a:endParaRPr lang="en-IE" sz="2400" b="1" dirty="0"/>
            </a:p>
            <a:p>
              <a:pPr marL="383705" indent="-383705">
                <a:buFontTx/>
                <a:buChar char="-"/>
              </a:pPr>
              <a:endParaRPr lang="en-IE" sz="2400" b="1" dirty="0"/>
            </a:p>
            <a:p>
              <a:pPr marL="383705" indent="-383705">
                <a:buFontTx/>
                <a:buChar char="-"/>
              </a:pPr>
              <a:r>
                <a:rPr lang="en-IE" sz="2400" b="1" dirty="0"/>
                <a:t>Advancer-e</a:t>
              </a:r>
            </a:p>
            <a:p>
              <a:pPr marL="383705" indent="-383705">
                <a:buFontTx/>
                <a:buChar char="-"/>
              </a:pPr>
              <a:endParaRPr lang="en-IE" sz="2400" b="1" dirty="0"/>
            </a:p>
            <a:p>
              <a:pPr marL="383705" indent="-383705">
                <a:buFontTx/>
                <a:buChar char="-"/>
              </a:pPr>
              <a:endParaRPr lang="en-IE" sz="2400" b="1" dirty="0"/>
            </a:p>
            <a:p>
              <a:pPr marL="383705" indent="-383705">
                <a:buFontTx/>
                <a:buChar char="-"/>
              </a:pPr>
              <a:endParaRPr lang="en-IE" sz="2400" b="1" dirty="0"/>
            </a:p>
            <a:p>
              <a:endParaRPr lang="en-IE" sz="2400" b="1" dirty="0"/>
            </a:p>
            <a:p>
              <a:pPr marL="383705" indent="-383705">
                <a:buFontTx/>
                <a:buChar char="-"/>
              </a:pPr>
              <a:r>
                <a:rPr lang="en-IE" sz="2400" b="1" dirty="0"/>
                <a:t>HK</a:t>
              </a:r>
            </a:p>
            <a:p>
              <a:endParaRPr lang="en-IE" sz="2400" b="1" dirty="0"/>
            </a:p>
          </p:txBody>
        </p:sp>
        <p:sp>
          <p:nvSpPr>
            <p:cNvPr id="30" name="TextBox 29">
              <a:extLst>
                <a:ext uri="{FF2B5EF4-FFF2-40B4-BE49-F238E27FC236}">
                  <a16:creationId xmlns:a16="http://schemas.microsoft.com/office/drawing/2014/main" id="{1CC00755-B628-70E6-20D1-2D3860C9F34D}"/>
                </a:ext>
              </a:extLst>
            </p:cNvPr>
            <p:cNvSpPr txBox="1"/>
            <p:nvPr/>
          </p:nvSpPr>
          <p:spPr>
            <a:xfrm>
              <a:off x="1749547" y="792014"/>
              <a:ext cx="715932" cy="384680"/>
            </a:xfrm>
            <a:prstGeom prst="rect">
              <a:avLst/>
            </a:prstGeom>
            <a:noFill/>
          </p:spPr>
          <p:txBody>
            <a:bodyPr wrap="none" rtlCol="0">
              <a:spAutoFit/>
            </a:bodyPr>
            <a:lstStyle/>
            <a:p>
              <a:r>
                <a:rPr lang="en-IE" sz="2400" b="1" dirty="0"/>
                <a:t>TRU </a:t>
              </a:r>
            </a:p>
          </p:txBody>
        </p:sp>
      </p:grpSp>
      <p:cxnSp>
        <p:nvCxnSpPr>
          <p:cNvPr id="42" name="Straight Arrow Connector 41">
            <a:extLst>
              <a:ext uri="{FF2B5EF4-FFF2-40B4-BE49-F238E27FC236}">
                <a16:creationId xmlns:a16="http://schemas.microsoft.com/office/drawing/2014/main" id="{1F554F1E-82A1-9B40-F4CD-D26A4A6CC4EF}"/>
              </a:ext>
            </a:extLst>
          </p:cNvPr>
          <p:cNvCxnSpPr>
            <a:cxnSpLocks/>
          </p:cNvCxnSpPr>
          <p:nvPr/>
        </p:nvCxnSpPr>
        <p:spPr>
          <a:xfrm>
            <a:off x="6032754" y="2356343"/>
            <a:ext cx="2101657" cy="344776"/>
          </a:xfrm>
          <a:prstGeom prst="straightConnector1">
            <a:avLst/>
          </a:prstGeom>
          <a:ln w="50800">
            <a:solidFill>
              <a:schemeClr val="tx2">
                <a:lumMod val="7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79270FD-1096-3572-F33D-05423540A3FC}"/>
              </a:ext>
            </a:extLst>
          </p:cNvPr>
          <p:cNvCxnSpPr>
            <a:cxnSpLocks/>
          </p:cNvCxnSpPr>
          <p:nvPr/>
        </p:nvCxnSpPr>
        <p:spPr>
          <a:xfrm flipH="1" flipV="1">
            <a:off x="6662313" y="4615183"/>
            <a:ext cx="727655" cy="1406888"/>
          </a:xfrm>
          <a:prstGeom prst="straightConnector1">
            <a:avLst/>
          </a:prstGeom>
          <a:ln w="50800">
            <a:solidFill>
              <a:schemeClr val="tx2">
                <a:lumMod val="7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EFF5369-EC6A-1F51-ACAF-B3D1B31F5F2C}"/>
              </a:ext>
            </a:extLst>
          </p:cNvPr>
          <p:cNvCxnSpPr>
            <a:cxnSpLocks/>
          </p:cNvCxnSpPr>
          <p:nvPr/>
        </p:nvCxnSpPr>
        <p:spPr>
          <a:xfrm flipH="1" flipV="1">
            <a:off x="8457762" y="4665367"/>
            <a:ext cx="756082" cy="1356704"/>
          </a:xfrm>
          <a:prstGeom prst="straightConnector1">
            <a:avLst/>
          </a:prstGeom>
          <a:ln w="50800">
            <a:solidFill>
              <a:schemeClr val="tx2">
                <a:lumMod val="7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1585D09-69A3-34BD-FB72-C51D4D6DED12}"/>
              </a:ext>
            </a:extLst>
          </p:cNvPr>
          <p:cNvCxnSpPr>
            <a:cxnSpLocks/>
          </p:cNvCxnSpPr>
          <p:nvPr/>
        </p:nvCxnSpPr>
        <p:spPr>
          <a:xfrm flipH="1" flipV="1">
            <a:off x="11628120" y="4705321"/>
            <a:ext cx="699496" cy="1283226"/>
          </a:xfrm>
          <a:prstGeom prst="straightConnector1">
            <a:avLst/>
          </a:prstGeom>
          <a:ln w="50800">
            <a:solidFill>
              <a:schemeClr val="tx2">
                <a:lumMod val="7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D381AE2C-7CF1-1D7F-FDE8-D8F2738CA1F8}"/>
              </a:ext>
            </a:extLst>
          </p:cNvPr>
          <p:cNvCxnSpPr>
            <a:cxnSpLocks/>
          </p:cNvCxnSpPr>
          <p:nvPr/>
        </p:nvCxnSpPr>
        <p:spPr>
          <a:xfrm flipH="1" flipV="1">
            <a:off x="13698993" y="4771924"/>
            <a:ext cx="779431" cy="1173088"/>
          </a:xfrm>
          <a:prstGeom prst="straightConnector1">
            <a:avLst/>
          </a:prstGeom>
          <a:ln w="50800">
            <a:solidFill>
              <a:schemeClr val="tx2">
                <a:lumMod val="7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508E7BA-B6CA-5F92-7136-3505A65DE55D}"/>
              </a:ext>
            </a:extLst>
          </p:cNvPr>
          <p:cNvSpPr txBox="1"/>
          <p:nvPr/>
        </p:nvSpPr>
        <p:spPr>
          <a:xfrm>
            <a:off x="12694684" y="1509439"/>
            <a:ext cx="4664034" cy="523220"/>
          </a:xfrm>
          <a:prstGeom prst="rect">
            <a:avLst/>
          </a:prstGeom>
          <a:noFill/>
        </p:spPr>
        <p:txBody>
          <a:bodyPr wrap="none" rtlCol="0">
            <a:spAutoFit/>
          </a:bodyPr>
          <a:lstStyle/>
          <a:p>
            <a:r>
              <a:rPr lang="en-IE" sz="2800" b="1" dirty="0"/>
              <a:t>Integrated and connected!</a:t>
            </a:r>
          </a:p>
        </p:txBody>
      </p:sp>
      <p:sp>
        <p:nvSpPr>
          <p:cNvPr id="36" name="Rectangle : coins arrondis 35">
            <a:extLst>
              <a:ext uri="{FF2B5EF4-FFF2-40B4-BE49-F238E27FC236}">
                <a16:creationId xmlns:a16="http://schemas.microsoft.com/office/drawing/2014/main" id="{5174532C-61FD-499E-3CB0-A715871ACAFA}"/>
              </a:ext>
            </a:extLst>
          </p:cNvPr>
          <p:cNvSpPr/>
          <p:nvPr/>
        </p:nvSpPr>
        <p:spPr>
          <a:xfrm>
            <a:off x="6314320" y="5766715"/>
            <a:ext cx="3737640" cy="2535469"/>
          </a:xfrm>
          <a:prstGeom prst="roundRect">
            <a:avLst>
              <a:gd name="adj" fmla="val 8747"/>
            </a:avLst>
          </a:prstGeom>
          <a:solidFill>
            <a:schemeClr val="accent4">
              <a:lumMod val="60000"/>
              <a:lumOff val="40000"/>
              <a:alpha val="1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fr-FR" sz="2000" b="1" dirty="0">
                <a:solidFill>
                  <a:schemeClr val="accent4">
                    <a:lumMod val="75000"/>
                  </a:schemeClr>
                </a:solidFill>
                <a:latin typeface="Arial Black" panose="020B0A04020102020204" pitchFamily="34" charset="0"/>
              </a:rPr>
              <a:t>HYBRID</a:t>
            </a:r>
          </a:p>
        </p:txBody>
      </p:sp>
      <p:sp>
        <p:nvSpPr>
          <p:cNvPr id="14" name="Titel 13">
            <a:extLst>
              <a:ext uri="{FF2B5EF4-FFF2-40B4-BE49-F238E27FC236}">
                <a16:creationId xmlns:a16="http://schemas.microsoft.com/office/drawing/2014/main" id="{5EEC701D-CA22-4B9D-E5FF-E687422AA1E2}"/>
              </a:ext>
            </a:extLst>
          </p:cNvPr>
          <p:cNvSpPr>
            <a:spLocks noGrp="1"/>
          </p:cNvSpPr>
          <p:nvPr>
            <p:ph type="title"/>
          </p:nvPr>
        </p:nvSpPr>
        <p:spPr/>
        <p:txBody>
          <a:bodyPr/>
          <a:lstStyle/>
          <a:p>
            <a:r>
              <a:rPr lang="en-IE" b="0" spc="0" dirty="0">
                <a:latin typeface="+mj-lt"/>
              </a:rPr>
              <a:t>Thermo King Electric Trailer –Many options!</a:t>
            </a:r>
            <a:endParaRPr lang="nl-BE" b="0" spc="0" dirty="0">
              <a:latin typeface="+mj-lt"/>
            </a:endParaRPr>
          </a:p>
        </p:txBody>
      </p:sp>
      <p:sp>
        <p:nvSpPr>
          <p:cNvPr id="2" name="Rectangle 1">
            <a:extLst>
              <a:ext uri="{FF2B5EF4-FFF2-40B4-BE49-F238E27FC236}">
                <a16:creationId xmlns:a16="http://schemas.microsoft.com/office/drawing/2014/main" id="{E8EC2B48-47BE-C689-84CF-CB3194A52703}"/>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6504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a:extLst>
              <a:ext uri="{FF2B5EF4-FFF2-40B4-BE49-F238E27FC236}">
                <a16:creationId xmlns:a16="http://schemas.microsoft.com/office/drawing/2014/main" id="{856F5417-B613-F856-D757-67AB27970A3E}"/>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a:fillRect/>
          </a:stretch>
        </p:blipFill>
        <p:spPr/>
      </p:pic>
      <p:sp>
        <p:nvSpPr>
          <p:cNvPr id="11" name="Tijdelijke aanduiding voor tekst 10">
            <a:extLst>
              <a:ext uri="{FF2B5EF4-FFF2-40B4-BE49-F238E27FC236}">
                <a16:creationId xmlns:a16="http://schemas.microsoft.com/office/drawing/2014/main" id="{AEB50E1C-4ED5-6B0E-D90C-7F68A3CDAA25}"/>
              </a:ext>
            </a:extLst>
          </p:cNvPr>
          <p:cNvSpPr>
            <a:spLocks noGrp="1"/>
          </p:cNvSpPr>
          <p:nvPr>
            <p:ph type="body" sz="quarter" idx="16"/>
          </p:nvPr>
        </p:nvSpPr>
        <p:spPr/>
        <p:txBody>
          <a:bodyPr/>
          <a:lstStyle/>
          <a:p>
            <a:r>
              <a:rPr lang="en-IE" sz="2800">
                <a:solidFill>
                  <a:schemeClr val="tx1"/>
                </a:solidFill>
                <a:latin typeface="+mn-lt"/>
              </a:rPr>
              <a:t>Electric Trailer Introduction</a:t>
            </a:r>
          </a:p>
          <a:p>
            <a:r>
              <a:rPr lang="en-IE" sz="2800" b="1">
                <a:solidFill>
                  <a:schemeClr val="tx1"/>
                </a:solidFill>
                <a:latin typeface="+mn-lt"/>
              </a:rPr>
              <a:t>Power solutions</a:t>
            </a:r>
          </a:p>
          <a:p>
            <a:r>
              <a:rPr lang="en-IE" sz="2800">
                <a:solidFill>
                  <a:schemeClr val="tx1"/>
                </a:solidFill>
              </a:rPr>
              <a:t>Electric TRUs</a:t>
            </a:r>
          </a:p>
          <a:p>
            <a:r>
              <a:rPr lang="en-IE" sz="2800">
                <a:solidFill>
                  <a:schemeClr val="tx1"/>
                </a:solidFill>
              </a:rPr>
              <a:t>Practical Information</a:t>
            </a:r>
          </a:p>
          <a:p>
            <a:r>
              <a:rPr lang="en-IE" sz="2800">
                <a:solidFill>
                  <a:schemeClr val="tx1"/>
                </a:solidFill>
              </a:rPr>
              <a:t>Sales Tools Available</a:t>
            </a:r>
          </a:p>
          <a:p>
            <a:pPr marL="0" indent="0">
              <a:buNone/>
            </a:pPr>
            <a:endParaRPr lang="nl-BE"/>
          </a:p>
        </p:txBody>
      </p:sp>
      <p:sp>
        <p:nvSpPr>
          <p:cNvPr id="4" name="Titel 12">
            <a:extLst>
              <a:ext uri="{FF2B5EF4-FFF2-40B4-BE49-F238E27FC236}">
                <a16:creationId xmlns:a16="http://schemas.microsoft.com/office/drawing/2014/main" id="{3819AE7C-5D0C-59BB-AD89-BE714692BAE1}"/>
              </a:ext>
            </a:extLst>
          </p:cNvPr>
          <p:cNvSpPr txBox="1">
            <a:spLocks/>
          </p:cNvSpPr>
          <p:nvPr/>
        </p:nvSpPr>
        <p:spPr>
          <a:xfrm>
            <a:off x="1260000" y="1101057"/>
            <a:ext cx="6873200" cy="588174"/>
          </a:xfrm>
          <a:prstGeom prst="rect">
            <a:avLst/>
          </a:prstGeom>
        </p:spPr>
        <p:txBody>
          <a:bodyPr vert="horz" wrap="square" lIns="91440" tIns="45720" rIns="91440" bIns="45720" rtlCol="0" anchor="t">
            <a:spAutoFit/>
          </a:bodyPr>
          <a:lstStyle>
            <a:lvl1pPr algn="l" defTabSz="1227856" rtl="0" eaLnBrk="1" latinLnBrk="0" hangingPunct="1">
              <a:lnSpc>
                <a:spcPct val="100000"/>
              </a:lnSpc>
              <a:spcBef>
                <a:spcPct val="0"/>
              </a:spcBef>
              <a:buNone/>
              <a:defRPr sz="3200" b="0" i="0" kern="1200" cap="none" spc="300" baseline="0">
                <a:solidFill>
                  <a:schemeClr val="bg1"/>
                </a:solidFill>
                <a:latin typeface="Segoe UI Semibold" panose="020B0702040204020203" pitchFamily="34" charset="0"/>
                <a:ea typeface="+mj-ea"/>
                <a:cs typeface="Segoe UI Semibold" panose="020B0702040204020203" pitchFamily="34" charset="0"/>
              </a:defRPr>
            </a:lvl1pPr>
          </a:lstStyle>
          <a:p>
            <a:r>
              <a:rPr lang="en-IE"/>
              <a:t>Agenda</a:t>
            </a:r>
            <a:endParaRPr lang="nl-BE"/>
          </a:p>
        </p:txBody>
      </p:sp>
      <p:sp>
        <p:nvSpPr>
          <p:cNvPr id="5" name="Rectangle 33">
            <a:extLst>
              <a:ext uri="{FF2B5EF4-FFF2-40B4-BE49-F238E27FC236}">
                <a16:creationId xmlns:a16="http://schemas.microsoft.com/office/drawing/2014/main" id="{4C59D99F-FB81-E035-6BB1-66665C8B30D6}"/>
              </a:ext>
            </a:extLst>
          </p:cNvPr>
          <p:cNvSpPr/>
          <p:nvPr/>
        </p:nvSpPr>
        <p:spPr>
          <a:xfrm>
            <a:off x="1260000" y="1941824"/>
            <a:ext cx="1708625" cy="8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2" name="Rectangle 1">
            <a:extLst>
              <a:ext uri="{FF2B5EF4-FFF2-40B4-BE49-F238E27FC236}">
                <a16:creationId xmlns:a16="http://schemas.microsoft.com/office/drawing/2014/main" id="{0842A566-8970-6319-780D-41E1401FB8D9}"/>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1412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10;&#10;Description automatically generated">
            <a:extLst>
              <a:ext uri="{FF2B5EF4-FFF2-40B4-BE49-F238E27FC236}">
                <a16:creationId xmlns:a16="http://schemas.microsoft.com/office/drawing/2014/main" id="{B33A774A-91E8-3014-EF98-37868ABFD9EF}"/>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a:stretch/>
        </p:blipFill>
        <p:spPr/>
      </p:pic>
      <p:sp>
        <p:nvSpPr>
          <p:cNvPr id="5" name="Tijdelijke aanduiding voor inhoud 4">
            <a:extLst>
              <a:ext uri="{FF2B5EF4-FFF2-40B4-BE49-F238E27FC236}">
                <a16:creationId xmlns:a16="http://schemas.microsoft.com/office/drawing/2014/main" id="{7A9BE177-3589-3DAC-A95C-7BD2592F0F51}"/>
              </a:ext>
            </a:extLst>
          </p:cNvPr>
          <p:cNvSpPr>
            <a:spLocks noGrp="1"/>
          </p:cNvSpPr>
          <p:nvPr>
            <p:ph idx="1"/>
          </p:nvPr>
        </p:nvSpPr>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b="1" err="1"/>
              <a:t>AxlePower</a:t>
            </a:r>
            <a:endParaRPr lang="en-IE" b="1"/>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err="1"/>
              <a:t>Energ</a:t>
            </a:r>
            <a:r>
              <a:rPr lang="en-IE"/>
              <a:t>-</a:t>
            </a:r>
            <a:r>
              <a:rPr lang="en-IE">
                <a:solidFill>
                  <a:schemeClr val="tx2"/>
                </a:solidFill>
              </a:rPr>
              <a:t>e</a:t>
            </a:r>
            <a:r>
              <a:rPr lang="en-IE"/>
              <a:t> Pack</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err="1"/>
              <a:t>Envirodrive</a:t>
            </a:r>
            <a:endParaRPr lang="en-IE"/>
          </a:p>
          <a:p>
            <a:endParaRPr lang="nl-BE"/>
          </a:p>
        </p:txBody>
      </p:sp>
      <p:sp>
        <p:nvSpPr>
          <p:cNvPr id="3" name="Title 2">
            <a:extLst>
              <a:ext uri="{FF2B5EF4-FFF2-40B4-BE49-F238E27FC236}">
                <a16:creationId xmlns:a16="http://schemas.microsoft.com/office/drawing/2014/main" id="{6BF451E2-D5C8-282E-7724-565C88586B3F}"/>
              </a:ext>
            </a:extLst>
          </p:cNvPr>
          <p:cNvSpPr>
            <a:spLocks noGrp="1"/>
          </p:cNvSpPr>
          <p:nvPr>
            <p:ph type="title"/>
          </p:nvPr>
        </p:nvSpPr>
        <p:spPr>
          <a:xfrm>
            <a:off x="933450" y="540415"/>
            <a:ext cx="7751712" cy="586957"/>
          </a:xfrm>
        </p:spPr>
        <p:txBody>
          <a:bodyPr/>
          <a:lstStyle/>
          <a:p>
            <a:r>
              <a:rPr lang="en-IE" b="0" spc="0">
                <a:solidFill>
                  <a:srgbClr val="000000"/>
                </a:solidFill>
                <a:latin typeface="+mj-lt"/>
              </a:rPr>
              <a:t>Power Solutions</a:t>
            </a:r>
          </a:p>
        </p:txBody>
      </p:sp>
      <p:sp>
        <p:nvSpPr>
          <p:cNvPr id="2" name="Rectangle 1">
            <a:extLst>
              <a:ext uri="{FF2B5EF4-FFF2-40B4-BE49-F238E27FC236}">
                <a16:creationId xmlns:a16="http://schemas.microsoft.com/office/drawing/2014/main" id="{5A8E0F2B-1093-BD6C-7C9A-033319A84173}"/>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4894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F6C0F7C1-2201-DEBA-D19D-77BE024CAEDC}"/>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a:stretch/>
        </p:blipFill>
        <p:spPr>
          <a:prstGeom prst="rect">
            <a:avLst/>
          </a:prstGeom>
        </p:spPr>
      </p:pic>
      <p:sp>
        <p:nvSpPr>
          <p:cNvPr id="5" name="Tijdelijke aanduiding voor inhoud 4">
            <a:extLst>
              <a:ext uri="{FF2B5EF4-FFF2-40B4-BE49-F238E27FC236}">
                <a16:creationId xmlns:a16="http://schemas.microsoft.com/office/drawing/2014/main" id="{54DAA74F-9386-C932-D76B-060364099D3F}"/>
              </a:ext>
            </a:extLst>
          </p:cNvPr>
          <p:cNvSpPr>
            <a:spLocks noGrp="1"/>
          </p:cNvSpPr>
          <p:nvPr>
            <p:ph idx="1"/>
          </p:nvPr>
        </p:nvSpPr>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b="1" dirty="0"/>
              <a:t>Description of the system</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Architectures comparison</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Smart power management</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Benefits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Unique features</a:t>
            </a:r>
          </a:p>
          <a:p>
            <a:endParaRPr lang="nl-BE" dirty="0"/>
          </a:p>
        </p:txBody>
      </p:sp>
      <p:sp>
        <p:nvSpPr>
          <p:cNvPr id="2" name="Title 1">
            <a:extLst>
              <a:ext uri="{FF2B5EF4-FFF2-40B4-BE49-F238E27FC236}">
                <a16:creationId xmlns:a16="http://schemas.microsoft.com/office/drawing/2014/main" id="{3FC4948D-0F41-4432-9A35-F82E3998E886}"/>
              </a:ext>
            </a:extLst>
          </p:cNvPr>
          <p:cNvSpPr>
            <a:spLocks noGrp="1"/>
          </p:cNvSpPr>
          <p:nvPr>
            <p:ph type="title"/>
          </p:nvPr>
        </p:nvSpPr>
        <p:spPr/>
        <p:txBody>
          <a:bodyPr/>
          <a:lstStyle/>
          <a:p>
            <a:r>
              <a:rPr lang="fr-FR" b="0" spc="0">
                <a:solidFill>
                  <a:srgbClr val="000000"/>
                </a:solidFill>
                <a:latin typeface="+mj-lt"/>
              </a:rPr>
              <a:t>AXLEPOWER</a:t>
            </a:r>
            <a:endParaRPr lang="en-BE" b="0" spc="0">
              <a:solidFill>
                <a:srgbClr val="000000"/>
              </a:solidFill>
              <a:latin typeface="+mj-lt"/>
            </a:endParaRPr>
          </a:p>
        </p:txBody>
      </p:sp>
      <p:sp>
        <p:nvSpPr>
          <p:cNvPr id="3" name="Rectangle 2">
            <a:extLst>
              <a:ext uri="{FF2B5EF4-FFF2-40B4-BE49-F238E27FC236}">
                <a16:creationId xmlns:a16="http://schemas.microsoft.com/office/drawing/2014/main" id="{38B5E699-FCA2-4EA8-4513-CE4F05ABEAE0}"/>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3410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0"/>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1"/>
          </p:nvPr>
        </p:nvSpPr>
        <p:spPr/>
        <p:txBody>
          <a:bodyPr/>
          <a:lstStyle/>
          <a:p>
            <a:fld id="{B5D8C65D-F6DE-4387-A1A9-A2A5363947A2}" type="slidenum">
              <a:rPr lang="en-BE" smtClean="0"/>
              <a:pPr/>
              <a:t>16</a:t>
            </a:fld>
            <a:endParaRPr lang="en-BE"/>
          </a:p>
        </p:txBody>
      </p:sp>
      <p:pic>
        <p:nvPicPr>
          <p:cNvPr id="12" name="Tijdelijke aanduiding voor afbeelding 11" descr="Afbeelding met tekst, licht&#10;&#10;Automatisch gegenereerde beschrijving">
            <a:extLst>
              <a:ext uri="{FF2B5EF4-FFF2-40B4-BE49-F238E27FC236}">
                <a16:creationId xmlns:a16="http://schemas.microsoft.com/office/drawing/2014/main" id="{22739C53-1F1B-FF69-2B77-8E9A8E06A230}"/>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a:stretch/>
        </p:blipFill>
        <p:spPr>
          <a:xfrm>
            <a:off x="9144000" y="99418"/>
            <a:ext cx="9144000" cy="9109670"/>
          </a:xfrm>
        </p:spPr>
      </p:pic>
      <p:sp>
        <p:nvSpPr>
          <p:cNvPr id="7" name="Content Placeholder 6">
            <a:extLst>
              <a:ext uri="{FF2B5EF4-FFF2-40B4-BE49-F238E27FC236}">
                <a16:creationId xmlns:a16="http://schemas.microsoft.com/office/drawing/2014/main" id="{37A98228-1A73-93C4-8EAD-05B2A04B49F5}"/>
              </a:ext>
            </a:extLst>
          </p:cNvPr>
          <p:cNvSpPr>
            <a:spLocks noGrp="1"/>
          </p:cNvSpPr>
          <p:nvPr>
            <p:ph idx="1"/>
          </p:nvPr>
        </p:nvSpPr>
        <p:spPr/>
        <p:txBody>
          <a:bodyPr>
            <a:normAutofit/>
          </a:bodyPr>
          <a:lstStyle/>
          <a:p>
            <a:pPr>
              <a:spcAft>
                <a:spcPts val="300"/>
              </a:spcAft>
            </a:pPr>
            <a:r>
              <a:rPr lang="en-US" dirty="0" err="1"/>
              <a:t>ePower</a:t>
            </a:r>
            <a:r>
              <a:rPr lang="en-US" dirty="0"/>
              <a:t> Axle</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Developed by BPW</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Integrates 2 independent generators which provide AC current, depending on demand:</a:t>
            </a:r>
          </a:p>
          <a:p>
            <a:pPr lvl="1">
              <a:spcAft>
                <a:spcPts val="300"/>
              </a:spcAft>
            </a:pPr>
            <a:r>
              <a:rPr lang="en-US" dirty="0"/>
              <a:t>Only during braking or downhill driving phases</a:t>
            </a:r>
          </a:p>
          <a:p>
            <a:pPr lvl="1">
              <a:spcAft>
                <a:spcPts val="300"/>
              </a:spcAft>
            </a:pPr>
            <a:r>
              <a:rPr lang="en-US" dirty="0"/>
              <a:t>Or also while driving on flat road </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Easy installation: same fixing points as standard axles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Generously sizes generators to </a:t>
            </a:r>
            <a:r>
              <a:rPr lang="en-US" dirty="0" err="1"/>
              <a:t>maximise</a:t>
            </a:r>
            <a:r>
              <a:rPr lang="en-US" dirty="0"/>
              <a:t> energy recovered during braking phases and guarantee fast recharging of the battery when needed</a:t>
            </a:r>
          </a:p>
          <a:p>
            <a:pPr lvl="2"/>
            <a:endParaRPr lang="en-US" dirty="0"/>
          </a:p>
        </p:txBody>
      </p:sp>
      <p:sp>
        <p:nvSpPr>
          <p:cNvPr id="4" name="Tijdelijke aanduiding voor tekst 3">
            <a:extLst>
              <a:ext uri="{FF2B5EF4-FFF2-40B4-BE49-F238E27FC236}">
                <a16:creationId xmlns:a16="http://schemas.microsoft.com/office/drawing/2014/main" id="{5FA28B98-64F9-A4D9-5094-AF1BE4B342D3}"/>
              </a:ext>
            </a:extLst>
          </p:cNvPr>
          <p:cNvSpPr>
            <a:spLocks noGrp="1"/>
          </p:cNvSpPr>
          <p:nvPr>
            <p:ph type="body" sz="quarter" idx="16"/>
          </p:nvPr>
        </p:nvSpPr>
        <p:spPr/>
        <p:txBody>
          <a:bodyPr/>
          <a:lstStyle/>
          <a:p>
            <a:r>
              <a:rPr lang="en-IE" sz="2800">
                <a:latin typeface="+mn-lt"/>
              </a:rPr>
              <a:t>DESCRIPTION OF THE SYSTEM</a:t>
            </a:r>
            <a:endParaRPr lang="nl-BE">
              <a:latin typeface="+mn-lt"/>
            </a:endParaRPr>
          </a:p>
        </p:txBody>
      </p:sp>
      <p:sp>
        <p:nvSpPr>
          <p:cNvPr id="6" name="Title 5">
            <a:extLst>
              <a:ext uri="{FF2B5EF4-FFF2-40B4-BE49-F238E27FC236}">
                <a16:creationId xmlns:a16="http://schemas.microsoft.com/office/drawing/2014/main" id="{F9C79EF8-A033-2B69-0BD2-3788732EFC0D}"/>
              </a:ext>
            </a:extLst>
          </p:cNvPr>
          <p:cNvSpPr>
            <a:spLocks noGrp="1"/>
          </p:cNvSpPr>
          <p:nvPr>
            <p:ph type="title"/>
          </p:nvPr>
        </p:nvSpPr>
        <p:spPr>
          <a:xfrm>
            <a:off x="933450" y="540415"/>
            <a:ext cx="7751712" cy="586957"/>
          </a:xfrm>
        </p:spPr>
        <p:txBody>
          <a:bodyPr/>
          <a:lstStyle/>
          <a:p>
            <a:r>
              <a:rPr lang="en-IE" sz="3200" b="0" spc="0">
                <a:latin typeface="+mj-lt"/>
              </a:rPr>
              <a:t>AXLEPOWER</a:t>
            </a:r>
          </a:p>
        </p:txBody>
      </p:sp>
      <p:sp>
        <p:nvSpPr>
          <p:cNvPr id="2" name="Rectangle 1">
            <a:extLst>
              <a:ext uri="{FF2B5EF4-FFF2-40B4-BE49-F238E27FC236}">
                <a16:creationId xmlns:a16="http://schemas.microsoft.com/office/drawing/2014/main" id="{3A02D2DC-0AFE-DB8A-D211-936CACC7A751}"/>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7215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0"/>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1"/>
          </p:nvPr>
        </p:nvSpPr>
        <p:spPr/>
        <p:txBody>
          <a:bodyPr/>
          <a:lstStyle/>
          <a:p>
            <a:fld id="{B5D8C65D-F6DE-4387-A1A9-A2A5363947A2}" type="slidenum">
              <a:rPr lang="en-BE" smtClean="0"/>
              <a:pPr/>
              <a:t>17</a:t>
            </a:fld>
            <a:endParaRPr lang="en-BE"/>
          </a:p>
        </p:txBody>
      </p:sp>
      <p:pic>
        <p:nvPicPr>
          <p:cNvPr id="8" name="Tijdelijke aanduiding voor afbeelding 7">
            <a:extLst>
              <a:ext uri="{FF2B5EF4-FFF2-40B4-BE49-F238E27FC236}">
                <a16:creationId xmlns:a16="http://schemas.microsoft.com/office/drawing/2014/main" id="{84C3EBF0-72BC-6F75-3507-36BD3FB2F466}"/>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29288" r="4326"/>
          <a:stretch/>
        </p:blipFill>
        <p:spPr>
          <a:xfrm>
            <a:off x="9144000" y="99418"/>
            <a:ext cx="9144000" cy="9109670"/>
          </a:xfrm>
        </p:spPr>
      </p:pic>
      <p:sp>
        <p:nvSpPr>
          <p:cNvPr id="7" name="Content Placeholder 6">
            <a:extLst>
              <a:ext uri="{FF2B5EF4-FFF2-40B4-BE49-F238E27FC236}">
                <a16:creationId xmlns:a16="http://schemas.microsoft.com/office/drawing/2014/main" id="{37A98228-1A73-93C4-8EAD-05B2A04B49F5}"/>
              </a:ext>
            </a:extLst>
          </p:cNvPr>
          <p:cNvSpPr>
            <a:spLocks noGrp="1"/>
          </p:cNvSpPr>
          <p:nvPr>
            <p:ph idx="1"/>
          </p:nvPr>
        </p:nvSpPr>
        <p:spPr/>
        <p:txBody>
          <a:bodyPr>
            <a:noAutofit/>
          </a:bodyPr>
          <a:lstStyle/>
          <a:p>
            <a:pPr>
              <a:spcAft>
                <a:spcPts val="300"/>
              </a:spcAft>
            </a:pPr>
            <a:r>
              <a:rPr lang="en-US" dirty="0" err="1"/>
              <a:t>ENERG</a:t>
            </a:r>
            <a:r>
              <a:rPr lang="en-US" b="1" dirty="0" err="1">
                <a:solidFill>
                  <a:srgbClr val="0098D7"/>
                </a:solidFill>
              </a:rPr>
              <a:t>e</a:t>
            </a:r>
            <a:r>
              <a:rPr lang="en-US" dirty="0"/>
              <a:t> Pack</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Developed by Thermo King</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Converts AC power coming from the </a:t>
            </a:r>
            <a:r>
              <a:rPr lang="en-US" dirty="0" err="1"/>
              <a:t>ePower</a:t>
            </a:r>
            <a:r>
              <a:rPr lang="en-US" dirty="0"/>
              <a:t> Axle into DC current to charge the High Voltage battery</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Stores energy / 2 autonomy options</a:t>
            </a:r>
          </a:p>
          <a:p>
            <a:pPr lvl="1">
              <a:spcAft>
                <a:spcPts val="300"/>
              </a:spcAft>
            </a:pPr>
            <a:r>
              <a:rPr lang="en-US" dirty="0"/>
              <a:t>Standard</a:t>
            </a:r>
          </a:p>
          <a:p>
            <a:pPr lvl="1">
              <a:spcAft>
                <a:spcPts val="300"/>
              </a:spcAft>
            </a:pPr>
            <a:r>
              <a:rPr lang="en-US" dirty="0"/>
              <a:t>Extended autonomy</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Converts DC power stored I the HV Battery into AC current to power the refrigeration unit</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Allows to simultaneously recharge the battery pack and run the TRU when parked at loading dock and connected to shore power</a:t>
            </a:r>
          </a:p>
          <a:p>
            <a:pPr lvl="1"/>
            <a:endParaRPr lang="en-US" dirty="0"/>
          </a:p>
          <a:p>
            <a:pPr lvl="2"/>
            <a:endParaRPr lang="en-US" dirty="0"/>
          </a:p>
        </p:txBody>
      </p:sp>
      <p:sp>
        <p:nvSpPr>
          <p:cNvPr id="4" name="Tijdelijke aanduiding voor tekst 3">
            <a:extLst>
              <a:ext uri="{FF2B5EF4-FFF2-40B4-BE49-F238E27FC236}">
                <a16:creationId xmlns:a16="http://schemas.microsoft.com/office/drawing/2014/main" id="{8BA76A20-1145-3D12-300D-8B6BFEC651B5}"/>
              </a:ext>
            </a:extLst>
          </p:cNvPr>
          <p:cNvSpPr>
            <a:spLocks noGrp="1"/>
          </p:cNvSpPr>
          <p:nvPr>
            <p:ph type="body" sz="quarter" idx="16"/>
          </p:nvPr>
        </p:nvSpPr>
        <p:spPr/>
        <p:txBody>
          <a:bodyPr/>
          <a:lstStyle/>
          <a:p>
            <a:r>
              <a:rPr lang="en-IE" sz="2800"/>
              <a:t>DESCRIPTION OF THE SYSTEM</a:t>
            </a:r>
            <a:endParaRPr lang="nl-BE"/>
          </a:p>
        </p:txBody>
      </p:sp>
      <p:sp>
        <p:nvSpPr>
          <p:cNvPr id="6" name="Title 5">
            <a:extLst>
              <a:ext uri="{FF2B5EF4-FFF2-40B4-BE49-F238E27FC236}">
                <a16:creationId xmlns:a16="http://schemas.microsoft.com/office/drawing/2014/main" id="{F9C79EF8-A033-2B69-0BD2-3788732EFC0D}"/>
              </a:ext>
            </a:extLst>
          </p:cNvPr>
          <p:cNvSpPr>
            <a:spLocks noGrp="1"/>
          </p:cNvSpPr>
          <p:nvPr>
            <p:ph type="title"/>
          </p:nvPr>
        </p:nvSpPr>
        <p:spPr/>
        <p:txBody>
          <a:bodyPr/>
          <a:lstStyle/>
          <a:p>
            <a:r>
              <a:rPr lang="en-IE" sz="3200" b="0" spc="0" dirty="0">
                <a:latin typeface="+mj-lt"/>
              </a:rPr>
              <a:t>AXLEPOWER </a:t>
            </a:r>
          </a:p>
        </p:txBody>
      </p:sp>
      <p:sp>
        <p:nvSpPr>
          <p:cNvPr id="2" name="Rectangle 1">
            <a:extLst>
              <a:ext uri="{FF2B5EF4-FFF2-40B4-BE49-F238E27FC236}">
                <a16:creationId xmlns:a16="http://schemas.microsoft.com/office/drawing/2014/main" id="{EF03DDFD-C63A-1D26-947E-1C864AF00870}"/>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2742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0"/>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1"/>
          </p:nvPr>
        </p:nvSpPr>
        <p:spPr/>
        <p:txBody>
          <a:bodyPr/>
          <a:lstStyle/>
          <a:p>
            <a:fld id="{B5D8C65D-F6DE-4387-A1A9-A2A5363947A2}" type="slidenum">
              <a:rPr lang="en-BE" smtClean="0"/>
              <a:pPr/>
              <a:t>18</a:t>
            </a:fld>
            <a:endParaRPr lang="en-BE"/>
          </a:p>
        </p:txBody>
      </p:sp>
      <p:pic>
        <p:nvPicPr>
          <p:cNvPr id="8" name="Tijdelijke aanduiding voor afbeelding 7" descr="Afbeelding met tekst&#10;&#10;Automatisch gegenereerde beschrijving">
            <a:extLst>
              <a:ext uri="{FF2B5EF4-FFF2-40B4-BE49-F238E27FC236}">
                <a16:creationId xmlns:a16="http://schemas.microsoft.com/office/drawing/2014/main" id="{506D9AA6-49C5-9011-187F-41EC0703A224}"/>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a:stretch/>
        </p:blipFill>
        <p:spPr>
          <a:xfrm>
            <a:off x="9144000" y="99418"/>
            <a:ext cx="9144000" cy="9109670"/>
          </a:xfrm>
        </p:spPr>
      </p:pic>
      <p:sp>
        <p:nvSpPr>
          <p:cNvPr id="7" name="Content Placeholder 6">
            <a:extLst>
              <a:ext uri="{FF2B5EF4-FFF2-40B4-BE49-F238E27FC236}">
                <a16:creationId xmlns:a16="http://schemas.microsoft.com/office/drawing/2014/main" id="{37A98228-1A73-93C4-8EAD-05B2A04B49F5}"/>
              </a:ext>
            </a:extLst>
          </p:cNvPr>
          <p:cNvSpPr>
            <a:spLocks noGrp="1"/>
          </p:cNvSpPr>
          <p:nvPr>
            <p:ph idx="1"/>
          </p:nvPr>
        </p:nvSpPr>
        <p:spPr/>
        <p:txBody>
          <a:bodyPr>
            <a:normAutofit/>
          </a:bodyPr>
          <a:lstStyle/>
          <a:p>
            <a:pPr>
              <a:spcAft>
                <a:spcPts val="300"/>
              </a:spcAft>
            </a:pPr>
            <a:r>
              <a:rPr lang="en-US" dirty="0"/>
              <a:t>The refrigeration unit</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Standard refrigeration unit</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Can operate in </a:t>
            </a:r>
            <a:r>
              <a:rPr lang="en-US" b="1" dirty="0">
                <a:solidFill>
                  <a:srgbClr val="0098D7"/>
                </a:solidFill>
              </a:rPr>
              <a:t>Electric mode while driving</a:t>
            </a:r>
          </a:p>
          <a:p>
            <a:pPr lvl="1">
              <a:spcAft>
                <a:spcPts val="300"/>
              </a:spcAft>
            </a:pPr>
            <a:r>
              <a:rPr lang="en-US" dirty="0"/>
              <a:t>Powered by </a:t>
            </a:r>
            <a:r>
              <a:rPr lang="en-US" dirty="0" err="1"/>
              <a:t>Energe</a:t>
            </a:r>
            <a:r>
              <a:rPr lang="en-US" dirty="0"/>
              <a:t> Pack</a:t>
            </a:r>
          </a:p>
          <a:p>
            <a:pPr lvl="2">
              <a:spcAft>
                <a:spcPts val="300"/>
              </a:spcAft>
            </a:pPr>
            <a:r>
              <a:rPr lang="en-US" dirty="0"/>
              <a:t>Full Electric of Hybrid configuration</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Can operate in </a:t>
            </a:r>
            <a:r>
              <a:rPr lang="en-US" b="1" dirty="0">
                <a:solidFill>
                  <a:schemeClr val="tx1"/>
                </a:solidFill>
              </a:rPr>
              <a:t>Diesel Mode when needed </a:t>
            </a:r>
          </a:p>
          <a:p>
            <a:pPr lvl="1">
              <a:spcAft>
                <a:spcPts val="300"/>
              </a:spcAft>
            </a:pPr>
            <a:r>
              <a:rPr lang="en-US" dirty="0"/>
              <a:t>Long haul / night stops</a:t>
            </a:r>
          </a:p>
          <a:p>
            <a:pPr lvl="2">
              <a:spcAft>
                <a:spcPts val="300"/>
              </a:spcAft>
            </a:pPr>
            <a:r>
              <a:rPr lang="en-US" dirty="0"/>
              <a:t>Hybrid configuration only</a:t>
            </a:r>
          </a:p>
          <a:p>
            <a:pPr lvl="1">
              <a:spcAft>
                <a:spcPts val="300"/>
              </a:spcAft>
            </a:pPr>
            <a:endParaRPr lang="en-US" dirty="0"/>
          </a:p>
          <a:p>
            <a:pPr lvl="1"/>
            <a:endParaRPr lang="en-US" dirty="0"/>
          </a:p>
          <a:p>
            <a:pPr lvl="2"/>
            <a:endParaRPr lang="en-US" dirty="0"/>
          </a:p>
        </p:txBody>
      </p:sp>
      <p:sp>
        <p:nvSpPr>
          <p:cNvPr id="4" name="Tijdelijke aanduiding voor tekst 3">
            <a:extLst>
              <a:ext uri="{FF2B5EF4-FFF2-40B4-BE49-F238E27FC236}">
                <a16:creationId xmlns:a16="http://schemas.microsoft.com/office/drawing/2014/main" id="{90D20266-3634-8043-6D25-C1A39678C1DF}"/>
              </a:ext>
            </a:extLst>
          </p:cNvPr>
          <p:cNvSpPr>
            <a:spLocks noGrp="1"/>
          </p:cNvSpPr>
          <p:nvPr>
            <p:ph type="body" sz="quarter" idx="16"/>
          </p:nvPr>
        </p:nvSpPr>
        <p:spPr/>
        <p:txBody>
          <a:bodyPr/>
          <a:lstStyle/>
          <a:p>
            <a:r>
              <a:rPr lang="en-IE" sz="2800"/>
              <a:t>DESCRIPTION OF THE SYSTEM</a:t>
            </a:r>
            <a:endParaRPr lang="nl-BE"/>
          </a:p>
        </p:txBody>
      </p:sp>
      <p:sp>
        <p:nvSpPr>
          <p:cNvPr id="6" name="Title 5">
            <a:extLst>
              <a:ext uri="{FF2B5EF4-FFF2-40B4-BE49-F238E27FC236}">
                <a16:creationId xmlns:a16="http://schemas.microsoft.com/office/drawing/2014/main" id="{F9C79EF8-A033-2B69-0BD2-3788732EFC0D}"/>
              </a:ext>
            </a:extLst>
          </p:cNvPr>
          <p:cNvSpPr>
            <a:spLocks noGrp="1"/>
          </p:cNvSpPr>
          <p:nvPr>
            <p:ph type="title"/>
          </p:nvPr>
        </p:nvSpPr>
        <p:spPr/>
        <p:txBody>
          <a:bodyPr/>
          <a:lstStyle/>
          <a:p>
            <a:r>
              <a:rPr lang="en-IE" sz="3200" b="0" spc="0" dirty="0">
                <a:latin typeface="+mj-lt"/>
              </a:rPr>
              <a:t>AXLEPOWER </a:t>
            </a:r>
          </a:p>
        </p:txBody>
      </p:sp>
      <p:sp>
        <p:nvSpPr>
          <p:cNvPr id="2" name="Rectangle 1">
            <a:extLst>
              <a:ext uri="{FF2B5EF4-FFF2-40B4-BE49-F238E27FC236}">
                <a16:creationId xmlns:a16="http://schemas.microsoft.com/office/drawing/2014/main" id="{4401F1FF-7CB9-997B-9154-6F9A8C48BCFA}"/>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136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1"/>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2"/>
          </p:nvPr>
        </p:nvSpPr>
        <p:spPr/>
        <p:txBody>
          <a:bodyPr/>
          <a:lstStyle/>
          <a:p>
            <a:fld id="{B5D8C65D-F6DE-4387-A1A9-A2A5363947A2}" type="slidenum">
              <a:rPr lang="en-BE" smtClean="0"/>
              <a:pPr/>
              <a:t>19</a:t>
            </a:fld>
            <a:endParaRPr lang="en-BE"/>
          </a:p>
        </p:txBody>
      </p:sp>
      <p:sp>
        <p:nvSpPr>
          <p:cNvPr id="3" name="Tijdelijke aanduiding voor tekst 2">
            <a:extLst>
              <a:ext uri="{FF2B5EF4-FFF2-40B4-BE49-F238E27FC236}">
                <a16:creationId xmlns:a16="http://schemas.microsoft.com/office/drawing/2014/main" id="{814BE83D-587A-8064-22E8-BD816D628A51}"/>
              </a:ext>
            </a:extLst>
          </p:cNvPr>
          <p:cNvSpPr>
            <a:spLocks noGrp="1"/>
          </p:cNvSpPr>
          <p:nvPr>
            <p:ph type="body" sz="quarter" idx="14"/>
          </p:nvPr>
        </p:nvSpPr>
        <p:spPr/>
        <p:txBody>
          <a:bodyPr/>
          <a:lstStyle/>
          <a:p>
            <a:pPr>
              <a:spcAft>
                <a:spcPts val="300"/>
              </a:spcAft>
            </a:pPr>
            <a:r>
              <a:rPr lang="en-US" dirty="0"/>
              <a:t>Key Points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The </a:t>
            </a:r>
            <a:r>
              <a:rPr lang="en-US" dirty="0" err="1"/>
              <a:t>AxlePower</a:t>
            </a:r>
            <a:r>
              <a:rPr lang="en-US" dirty="0"/>
              <a:t> system is </a:t>
            </a:r>
            <a:r>
              <a:rPr lang="en-US" b="1" dirty="0"/>
              <a:t>independent of the tractor</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The </a:t>
            </a:r>
            <a:r>
              <a:rPr lang="en-US" b="1" dirty="0"/>
              <a:t>trailer is fully autonomous </a:t>
            </a:r>
          </a:p>
          <a:p>
            <a:pPr lvl="1">
              <a:spcAft>
                <a:spcPts val="300"/>
              </a:spcAft>
            </a:pPr>
            <a:r>
              <a:rPr lang="en-US" dirty="0"/>
              <a:t>In Electric Mode</a:t>
            </a:r>
          </a:p>
          <a:p>
            <a:pPr lvl="1">
              <a:spcAft>
                <a:spcPts val="300"/>
              </a:spcAft>
            </a:pPr>
            <a:r>
              <a:rPr lang="en-US" dirty="0"/>
              <a:t>In Diesel Mode (Diesel Electric configuration) </a:t>
            </a:r>
          </a:p>
          <a:p>
            <a:endParaRPr lang="nl-BE" dirty="0"/>
          </a:p>
        </p:txBody>
      </p:sp>
      <p:sp>
        <p:nvSpPr>
          <p:cNvPr id="6" name="Title 5">
            <a:extLst>
              <a:ext uri="{FF2B5EF4-FFF2-40B4-BE49-F238E27FC236}">
                <a16:creationId xmlns:a16="http://schemas.microsoft.com/office/drawing/2014/main" id="{F9C79EF8-A033-2B69-0BD2-3788732EFC0D}"/>
              </a:ext>
            </a:extLst>
          </p:cNvPr>
          <p:cNvSpPr>
            <a:spLocks noGrp="1"/>
          </p:cNvSpPr>
          <p:nvPr>
            <p:ph type="title"/>
          </p:nvPr>
        </p:nvSpPr>
        <p:spPr/>
        <p:txBody>
          <a:bodyPr/>
          <a:lstStyle/>
          <a:p>
            <a:r>
              <a:rPr lang="en-IE" sz="3200" b="0" spc="0">
                <a:latin typeface="+mj-lt"/>
              </a:rPr>
              <a:t>AXLEPOWER </a:t>
            </a:r>
          </a:p>
        </p:txBody>
      </p:sp>
      <p:pic>
        <p:nvPicPr>
          <p:cNvPr id="4" name="Image 3">
            <a:extLst>
              <a:ext uri="{FF2B5EF4-FFF2-40B4-BE49-F238E27FC236}">
                <a16:creationId xmlns:a16="http://schemas.microsoft.com/office/drawing/2014/main" id="{7A438721-A86D-3088-15DD-07E586F2A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621" y="5018289"/>
            <a:ext cx="10745016" cy="3905400"/>
          </a:xfrm>
          <a:prstGeom prst="rect">
            <a:avLst/>
          </a:prstGeom>
        </p:spPr>
      </p:pic>
      <p:sp>
        <p:nvSpPr>
          <p:cNvPr id="12" name="Tijdelijke aanduiding voor tekst 11">
            <a:extLst>
              <a:ext uri="{FF2B5EF4-FFF2-40B4-BE49-F238E27FC236}">
                <a16:creationId xmlns:a16="http://schemas.microsoft.com/office/drawing/2014/main" id="{5501D20E-147A-BFBC-1822-BAB880BA5F0E}"/>
              </a:ext>
            </a:extLst>
          </p:cNvPr>
          <p:cNvSpPr>
            <a:spLocks noGrp="1"/>
          </p:cNvSpPr>
          <p:nvPr>
            <p:ph type="body" sz="quarter" idx="13"/>
          </p:nvPr>
        </p:nvSpPr>
        <p:spPr/>
        <p:txBody>
          <a:bodyPr/>
          <a:lstStyle/>
          <a:p>
            <a:r>
              <a:rPr lang="en-IE" sz="2800"/>
              <a:t>DESCRIPTION OF THE SYSTEM</a:t>
            </a:r>
            <a:endParaRPr lang="nl-BE"/>
          </a:p>
        </p:txBody>
      </p:sp>
      <p:sp>
        <p:nvSpPr>
          <p:cNvPr id="2" name="Rectangle 1">
            <a:extLst>
              <a:ext uri="{FF2B5EF4-FFF2-40B4-BE49-F238E27FC236}">
                <a16:creationId xmlns:a16="http://schemas.microsoft.com/office/drawing/2014/main" id="{20E332C7-F103-07C1-BC27-ED6D168005FA}"/>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2783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CC0C3BFB-AEAE-7036-4BC1-6B36C0185B7A}"/>
              </a:ext>
            </a:extLst>
          </p:cNvPr>
          <p:cNvSpPr>
            <a:spLocks noGrp="1"/>
          </p:cNvSpPr>
          <p:nvPr>
            <p:ph type="body" idx="1"/>
          </p:nvPr>
        </p:nvSpPr>
        <p:spPr/>
        <p:txBody>
          <a:bodyPr lIns="0"/>
          <a:lstStyle/>
          <a:p>
            <a:r>
              <a:rPr lang="nl-BE" dirty="0"/>
              <a:t>Agenda</a:t>
            </a:r>
          </a:p>
        </p:txBody>
      </p:sp>
      <p:sp>
        <p:nvSpPr>
          <p:cNvPr id="11" name="Titel 10">
            <a:extLst>
              <a:ext uri="{FF2B5EF4-FFF2-40B4-BE49-F238E27FC236}">
                <a16:creationId xmlns:a16="http://schemas.microsoft.com/office/drawing/2014/main" id="{4DF35948-BF03-8583-1456-9E5E0CC0C64A}"/>
              </a:ext>
            </a:extLst>
          </p:cNvPr>
          <p:cNvSpPr>
            <a:spLocks noGrp="1"/>
          </p:cNvSpPr>
          <p:nvPr>
            <p:ph type="title"/>
          </p:nvPr>
        </p:nvSpPr>
        <p:spPr>
          <a:xfrm>
            <a:off x="1259999" y="4062584"/>
            <a:ext cx="6873200" cy="863763"/>
          </a:xfrm>
        </p:spPr>
        <p:txBody>
          <a:bodyPr lIns="0"/>
          <a:lstStyle/>
          <a:p>
            <a:r>
              <a:rPr lang="nl-BE" dirty="0"/>
              <a:t>Electric trailer</a:t>
            </a:r>
          </a:p>
        </p:txBody>
      </p:sp>
      <p:pic>
        <p:nvPicPr>
          <p:cNvPr id="6" name="Tijdelijke aanduiding voor afbeelding 5" descr="Afbeelding met beeldscherm, overdekt, apparaat, keukenapparaat&#10;&#10;Automatisch gegenereerde beschrijving">
            <a:extLst>
              <a:ext uri="{FF2B5EF4-FFF2-40B4-BE49-F238E27FC236}">
                <a16:creationId xmlns:a16="http://schemas.microsoft.com/office/drawing/2014/main" id="{B4789483-2594-280A-C266-79916AA689D4}"/>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a:fillRect/>
          </a:stretch>
        </p:blipFill>
        <p:spPr/>
      </p:pic>
      <p:sp>
        <p:nvSpPr>
          <p:cNvPr id="5" name="Triangle isocèle 4">
            <a:extLst>
              <a:ext uri="{FF2B5EF4-FFF2-40B4-BE49-F238E27FC236}">
                <a16:creationId xmlns:a16="http://schemas.microsoft.com/office/drawing/2014/main" id="{710F122C-DAD3-46EE-9054-F26F88D92483}"/>
              </a:ext>
            </a:extLst>
          </p:cNvPr>
          <p:cNvSpPr/>
          <p:nvPr/>
        </p:nvSpPr>
        <p:spPr>
          <a:xfrm>
            <a:off x="63661" y="717630"/>
            <a:ext cx="283580" cy="254643"/>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513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1"/>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2"/>
          </p:nvPr>
        </p:nvSpPr>
        <p:spPr/>
        <p:txBody>
          <a:bodyPr/>
          <a:lstStyle/>
          <a:p>
            <a:fld id="{B5D8C65D-F6DE-4387-A1A9-A2A5363947A2}" type="slidenum">
              <a:rPr lang="en-BE" smtClean="0"/>
              <a:pPr/>
              <a:t>20</a:t>
            </a:fld>
            <a:endParaRPr lang="en-BE"/>
          </a:p>
        </p:txBody>
      </p:sp>
      <p:sp>
        <p:nvSpPr>
          <p:cNvPr id="2" name="Tijdelijke aanduiding voor tekst 1">
            <a:extLst>
              <a:ext uri="{FF2B5EF4-FFF2-40B4-BE49-F238E27FC236}">
                <a16:creationId xmlns:a16="http://schemas.microsoft.com/office/drawing/2014/main" id="{8343525C-6032-537A-A30B-FCD4402C3878}"/>
              </a:ext>
            </a:extLst>
          </p:cNvPr>
          <p:cNvSpPr>
            <a:spLocks noGrp="1"/>
          </p:cNvSpPr>
          <p:nvPr>
            <p:ph type="body" sz="quarter" idx="13"/>
          </p:nvPr>
        </p:nvSpPr>
        <p:spPr/>
        <p:txBody>
          <a:bodyPr/>
          <a:lstStyle/>
          <a:p>
            <a:r>
              <a:rPr lang="en-IE" sz="2800"/>
              <a:t>DESCRIPTION OF THE SYSTEM</a:t>
            </a:r>
            <a:endParaRPr lang="nl-BE"/>
          </a:p>
        </p:txBody>
      </p:sp>
      <p:sp>
        <p:nvSpPr>
          <p:cNvPr id="6" name="Title 5">
            <a:extLst>
              <a:ext uri="{FF2B5EF4-FFF2-40B4-BE49-F238E27FC236}">
                <a16:creationId xmlns:a16="http://schemas.microsoft.com/office/drawing/2014/main" id="{F9C79EF8-A033-2B69-0BD2-3788732EFC0D}"/>
              </a:ext>
            </a:extLst>
          </p:cNvPr>
          <p:cNvSpPr>
            <a:spLocks noGrp="1"/>
          </p:cNvSpPr>
          <p:nvPr>
            <p:ph type="title"/>
          </p:nvPr>
        </p:nvSpPr>
        <p:spPr/>
        <p:txBody>
          <a:bodyPr/>
          <a:lstStyle/>
          <a:p>
            <a:r>
              <a:rPr lang="en-IE" sz="3200" b="0" spc="0">
                <a:latin typeface="+mj-lt"/>
              </a:rPr>
              <a:t>AXLEPOWER </a:t>
            </a:r>
          </a:p>
        </p:txBody>
      </p:sp>
      <p:graphicFrame>
        <p:nvGraphicFramePr>
          <p:cNvPr id="5" name="Tableau 7">
            <a:extLst>
              <a:ext uri="{FF2B5EF4-FFF2-40B4-BE49-F238E27FC236}">
                <a16:creationId xmlns:a16="http://schemas.microsoft.com/office/drawing/2014/main" id="{9604D8F8-45DC-0F49-184D-8DF247A887D0}"/>
              </a:ext>
            </a:extLst>
          </p:cNvPr>
          <p:cNvGraphicFramePr>
            <a:graphicFrameLocks noGrp="1"/>
          </p:cNvGraphicFramePr>
          <p:nvPr>
            <p:extLst>
              <p:ext uri="{D42A27DB-BD31-4B8C-83A1-F6EECF244321}">
                <p14:modId xmlns:p14="http://schemas.microsoft.com/office/powerpoint/2010/main" val="2082786513"/>
              </p:ext>
            </p:extLst>
          </p:nvPr>
        </p:nvGraphicFramePr>
        <p:xfrm>
          <a:off x="933450" y="2307439"/>
          <a:ext cx="16358877" cy="6126480"/>
        </p:xfrm>
        <a:graphic>
          <a:graphicData uri="http://schemas.openxmlformats.org/drawingml/2006/table">
            <a:tbl>
              <a:tblPr firstRow="1" bandRow="1">
                <a:tableStyleId>{5C22544A-7EE6-4342-B048-85BDC9FD1C3A}</a:tableStyleId>
              </a:tblPr>
              <a:tblGrid>
                <a:gridCol w="6509982">
                  <a:extLst>
                    <a:ext uri="{9D8B030D-6E8A-4147-A177-3AD203B41FA5}">
                      <a16:colId xmlns:a16="http://schemas.microsoft.com/office/drawing/2014/main" val="3552632190"/>
                    </a:ext>
                  </a:extLst>
                </a:gridCol>
                <a:gridCol w="2150944">
                  <a:extLst>
                    <a:ext uri="{9D8B030D-6E8A-4147-A177-3AD203B41FA5}">
                      <a16:colId xmlns:a16="http://schemas.microsoft.com/office/drawing/2014/main" val="3955246112"/>
                    </a:ext>
                  </a:extLst>
                </a:gridCol>
                <a:gridCol w="3984280">
                  <a:extLst>
                    <a:ext uri="{9D8B030D-6E8A-4147-A177-3AD203B41FA5}">
                      <a16:colId xmlns:a16="http://schemas.microsoft.com/office/drawing/2014/main" val="318355324"/>
                    </a:ext>
                  </a:extLst>
                </a:gridCol>
                <a:gridCol w="3713671">
                  <a:extLst>
                    <a:ext uri="{9D8B030D-6E8A-4147-A177-3AD203B41FA5}">
                      <a16:colId xmlns:a16="http://schemas.microsoft.com/office/drawing/2014/main" val="1273649148"/>
                    </a:ext>
                  </a:extLst>
                </a:gridCol>
              </a:tblGrid>
              <a:tr h="370840">
                <a:tc>
                  <a:txBody>
                    <a:bodyPr/>
                    <a:lstStyle/>
                    <a:p>
                      <a:r>
                        <a:rPr lang="fr-FR" sz="2400"/>
                        <a:t>Configuration </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tc>
                  <a:txBody>
                    <a:bodyPr/>
                    <a:lstStyle/>
                    <a:p>
                      <a:pPr algn="ctr"/>
                      <a:endParaRPr lang="fr-FR" sz="2400"/>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tc>
                  <a:txBody>
                    <a:bodyPr/>
                    <a:lstStyle/>
                    <a:p>
                      <a:pPr algn="ctr"/>
                      <a:r>
                        <a:rPr lang="fr-FR" sz="2400"/>
                        <a:t>Standard Autonomy</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tc>
                  <a:txBody>
                    <a:bodyPr/>
                    <a:lstStyle/>
                    <a:p>
                      <a:pPr algn="ctr"/>
                      <a:r>
                        <a:rPr lang="fr-FR" sz="2400"/>
                        <a:t>Extended Autonomy</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extLst>
                  <a:ext uri="{0D108BD9-81ED-4DB2-BD59-A6C34878D82A}">
                    <a16:rowId xmlns:a16="http://schemas.microsoft.com/office/drawing/2014/main" val="1723786112"/>
                  </a:ext>
                </a:extLst>
              </a:tr>
              <a:tr h="370840">
                <a:tc>
                  <a:txBody>
                    <a:bodyPr/>
                    <a:lstStyle/>
                    <a:p>
                      <a:r>
                        <a:rPr lang="en-ZW" sz="2000" noProof="0">
                          <a:latin typeface="Calibri" panose="020F0502020204030204" pitchFamily="34" charset="0"/>
                          <a:cs typeface="Calibri" panose="020F0502020204030204" pitchFamily="34" charset="0"/>
                        </a:rPr>
                        <a:t>Battery Capacity</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endParaRPr lang="en-ZW" sz="1600" noProof="0">
                        <a:latin typeface="Calibri" panose="020F0502020204030204" pitchFamily="34" charset="0"/>
                        <a:cs typeface="Calibri" panose="020F0502020204030204" pitchFamily="34" charset="0"/>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r>
                        <a:rPr lang="en-ZW" sz="2000" noProof="0">
                          <a:latin typeface="Calibri" panose="020F0502020204030204" pitchFamily="34" charset="0"/>
                          <a:cs typeface="Calibri" panose="020F0502020204030204" pitchFamily="34" charset="0"/>
                        </a:rPr>
                        <a:t>19 kWh</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ZW" sz="2000" noProof="0">
                          <a:latin typeface="Calibri" panose="020F0502020204030204" pitchFamily="34" charset="0"/>
                          <a:cs typeface="Calibri" panose="020F0502020204030204" pitchFamily="34" charset="0"/>
                        </a:rPr>
                        <a:t>38 kWh</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3862799764"/>
                  </a:ext>
                </a:extLst>
              </a:tr>
              <a:tr h="370840">
                <a:tc>
                  <a:txBody>
                    <a:bodyPr/>
                    <a:lstStyle/>
                    <a:p>
                      <a:r>
                        <a:rPr lang="en-ZW" sz="2000" noProof="0">
                          <a:latin typeface="Calibri" panose="020F0502020204030204" pitchFamily="34" charset="0"/>
                          <a:cs typeface="Calibri" panose="020F0502020204030204" pitchFamily="34" charset="0"/>
                        </a:rPr>
                        <a:t>Minimum Stationary Autonomy </a:t>
                      </a:r>
                    </a:p>
                    <a:p>
                      <a:r>
                        <a:rPr lang="en-ZW" sz="1400" noProof="0">
                          <a:latin typeface="Calibri" panose="020F0502020204030204" pitchFamily="34" charset="0"/>
                          <a:cs typeface="Calibri" panose="020F0502020204030204" pitchFamily="34" charset="0"/>
                        </a:rPr>
                        <a:t>(most demanding conditions  / to be considered for system sizing)</a:t>
                      </a:r>
                      <a:endParaRPr lang="en-ZW" sz="2000" noProof="0">
                        <a:latin typeface="Calibri" panose="020F0502020204030204" pitchFamily="34" charset="0"/>
                        <a:cs typeface="Calibri" panose="020F0502020204030204" pitchFamily="34" charset="0"/>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endParaRPr lang="en-ZW" sz="1600" noProof="0">
                        <a:latin typeface="Calibri" panose="020F0502020204030204" pitchFamily="34" charset="0"/>
                        <a:cs typeface="Calibri" panose="020F0502020204030204" pitchFamily="34" charset="0"/>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r>
                        <a:rPr lang="en-ZW" sz="2000" noProof="0">
                          <a:latin typeface="Calibri" panose="020F0502020204030204" pitchFamily="34" charset="0"/>
                          <a:cs typeface="Calibri" panose="020F0502020204030204" pitchFamily="34" charset="0"/>
                        </a:rPr>
                        <a:t>2 Hours</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r>
                        <a:rPr lang="en-ZW" sz="2000" noProof="0">
                          <a:latin typeface="Calibri" panose="020F0502020204030204" pitchFamily="34" charset="0"/>
                          <a:cs typeface="Calibri" panose="020F0502020204030204" pitchFamily="34" charset="0"/>
                        </a:rPr>
                        <a:t>4 Hours</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2957454733"/>
                  </a:ext>
                </a:extLst>
              </a:tr>
              <a:tr h="370840">
                <a:tc>
                  <a:txBody>
                    <a:bodyPr/>
                    <a:lstStyle/>
                    <a:p>
                      <a:r>
                        <a:rPr lang="en-ZW" sz="2000" noProof="0">
                          <a:latin typeface="Calibri" panose="020F0502020204030204" pitchFamily="34" charset="0"/>
                          <a:cs typeface="Calibri" panose="020F0502020204030204" pitchFamily="34" charset="0"/>
                        </a:rPr>
                        <a:t>Average Autonomy </a:t>
                      </a:r>
                      <a:r>
                        <a:rPr lang="en-ZW" sz="1400" noProof="0">
                          <a:latin typeface="Calibri" panose="020F0502020204030204" pitchFamily="34" charset="0"/>
                          <a:cs typeface="Calibri" panose="020F0502020204030204" pitchFamily="34" charset="0"/>
                        </a:rPr>
                        <a:t>(under mild ambient conditions)</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endParaRPr lang="en-ZW" sz="1600" noProof="0">
                        <a:latin typeface="Calibri" panose="020F0502020204030204" pitchFamily="34" charset="0"/>
                        <a:cs typeface="Calibri" panose="020F0502020204030204" pitchFamily="34" charset="0"/>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r>
                        <a:rPr lang="en-ZW" sz="2000" noProof="0">
                          <a:latin typeface="Calibri" panose="020F0502020204030204" pitchFamily="34" charset="0"/>
                          <a:cs typeface="Calibri" panose="020F0502020204030204" pitchFamily="34" charset="0"/>
                        </a:rPr>
                        <a:t>4-8 Hours</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r>
                        <a:rPr lang="en-ZW" sz="2000" noProof="0">
                          <a:latin typeface="Calibri" panose="020F0502020204030204" pitchFamily="34" charset="0"/>
                          <a:cs typeface="Calibri" panose="020F0502020204030204" pitchFamily="34" charset="0"/>
                        </a:rPr>
                        <a:t>&gt; 8 Hours</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2891294896"/>
                  </a:ext>
                </a:extLst>
              </a:tr>
              <a:tr h="370840">
                <a:tc>
                  <a:txBody>
                    <a:bodyPr/>
                    <a:lstStyle/>
                    <a:p>
                      <a:r>
                        <a:rPr lang="en-ZW" sz="2000" noProof="0">
                          <a:latin typeface="Calibri" panose="020F0502020204030204" pitchFamily="34" charset="0"/>
                          <a:cs typeface="Calibri" panose="020F0502020204030204" pitchFamily="34" charset="0"/>
                        </a:rPr>
                        <a:t>Charging Time / Shore Power</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endParaRPr lang="en-ZW" sz="1600" noProof="0">
                        <a:latin typeface="Calibri" panose="020F0502020204030204" pitchFamily="34" charset="0"/>
                        <a:cs typeface="Calibri" panose="020F0502020204030204" pitchFamily="34" charset="0"/>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gridSpan="2">
                  <a:txBody>
                    <a:bodyPr/>
                    <a:lstStyle/>
                    <a:p>
                      <a:pPr algn="ctr"/>
                      <a:r>
                        <a:rPr lang="en-ZW" sz="2000" noProof="0">
                          <a:latin typeface="Calibri" panose="020F0502020204030204" pitchFamily="34" charset="0"/>
                          <a:cs typeface="Calibri" panose="020F0502020204030204" pitchFamily="34" charset="0"/>
                        </a:rPr>
                        <a:t>0-80 % = 60mn / 0-95% = 90mn</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hMerge="1">
                  <a:txBody>
                    <a:bodyPr/>
                    <a:lstStyle/>
                    <a:p>
                      <a:pPr algn="ctr"/>
                      <a:endParaRPr lang="en-ZW" noProof="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726044602"/>
                  </a:ext>
                </a:extLst>
              </a:tr>
              <a:tr h="370840">
                <a:tc rowSpan="2">
                  <a:txBody>
                    <a:bodyPr/>
                    <a:lstStyle/>
                    <a:p>
                      <a:pPr marL="0" marR="0" lvl="0" indent="0" algn="l" defTabSz="1227856" rtl="0" eaLnBrk="1" fontAlgn="auto" latinLnBrk="0" hangingPunct="1">
                        <a:lnSpc>
                          <a:spcPct val="100000"/>
                        </a:lnSpc>
                        <a:spcBef>
                          <a:spcPts val="0"/>
                        </a:spcBef>
                        <a:spcAft>
                          <a:spcPts val="0"/>
                        </a:spcAft>
                        <a:buClrTx/>
                        <a:buSzTx/>
                        <a:buFontTx/>
                        <a:buNone/>
                        <a:tabLst/>
                        <a:defRPr/>
                      </a:pPr>
                      <a:r>
                        <a:rPr lang="en-ZW" sz="2000" noProof="0">
                          <a:latin typeface="Calibri" panose="020F0502020204030204" pitchFamily="34" charset="0"/>
                          <a:cs typeface="Calibri" panose="020F0502020204030204" pitchFamily="34" charset="0"/>
                        </a:rPr>
                        <a:t>Charging Time / While Driving</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r>
                        <a:rPr lang="en-ZW" sz="1600" noProof="0">
                          <a:latin typeface="Calibri" panose="020F0502020204030204" pitchFamily="34" charset="0"/>
                          <a:cs typeface="Calibri" panose="020F0502020204030204" pitchFamily="34" charset="0"/>
                        </a:rPr>
                        <a:t>Unit ON / Max Capacity</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r>
                        <a:rPr lang="en-ZW" sz="2000" noProof="0">
                          <a:latin typeface="Calibri" panose="020F0502020204030204" pitchFamily="34" charset="0"/>
                          <a:cs typeface="Calibri" panose="020F0502020204030204" pitchFamily="34" charset="0"/>
                        </a:rPr>
                        <a:t>0-80% = 4h</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ZW" sz="2000" noProof="0">
                          <a:latin typeface="Calibri" panose="020F0502020204030204" pitchFamily="34" charset="0"/>
                          <a:cs typeface="Calibri" panose="020F0502020204030204" pitchFamily="34" charset="0"/>
                        </a:rPr>
                        <a:t>0-80% = 8h</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2430351871"/>
                  </a:ext>
                </a:extLst>
              </a:tr>
              <a:tr h="370840">
                <a:tc vMerge="1">
                  <a:txBody>
                    <a:bodyPr/>
                    <a:lstStyle/>
                    <a:p>
                      <a:endParaRPr lang="en-ZW" noProof="0">
                        <a:latin typeface="Calibri" panose="020F0502020204030204" pitchFamily="34" charset="0"/>
                        <a:cs typeface="Calibri" panose="020F0502020204030204" pitchFamily="34" charset="0"/>
                      </a:endParaRPr>
                    </a:p>
                  </a:txBody>
                  <a:tcPr/>
                </a:tc>
                <a:tc>
                  <a:txBody>
                    <a:bodyPr/>
                    <a:lstStyle/>
                    <a:p>
                      <a:pPr algn="ctr"/>
                      <a:r>
                        <a:rPr lang="en-ZW" sz="1600" noProof="0">
                          <a:latin typeface="Calibri" panose="020F0502020204030204" pitchFamily="34" charset="0"/>
                          <a:cs typeface="Calibri" panose="020F0502020204030204" pitchFamily="34" charset="0"/>
                        </a:rPr>
                        <a:t>Unit OFF</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r>
                        <a:rPr lang="en-ZW" sz="2000" noProof="0">
                          <a:latin typeface="Calibri" panose="020F0502020204030204" pitchFamily="34" charset="0"/>
                          <a:cs typeface="Calibri" panose="020F0502020204030204" pitchFamily="34" charset="0"/>
                        </a:rPr>
                        <a:t>0-80% = 1h50</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ZW" sz="2000" noProof="0">
                          <a:latin typeface="Calibri" panose="020F0502020204030204" pitchFamily="34" charset="0"/>
                          <a:cs typeface="Calibri" panose="020F0502020204030204" pitchFamily="34" charset="0"/>
                        </a:rPr>
                        <a:t>0-80% = 3h40</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1988484006"/>
                  </a:ext>
                </a:extLst>
              </a:tr>
              <a:tr h="370840">
                <a:tc>
                  <a:txBody>
                    <a:bodyPr/>
                    <a:lstStyle/>
                    <a:p>
                      <a:r>
                        <a:rPr lang="en-ZW" sz="2000" noProof="0">
                          <a:latin typeface="Calibri" panose="020F0502020204030204" pitchFamily="34" charset="0"/>
                          <a:cs typeface="Calibri" panose="020F0502020204030204" pitchFamily="34" charset="0"/>
                        </a:rPr>
                        <a:t>Additional Weight</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r>
                        <a:rPr lang="en-ZW" sz="1600" noProof="0">
                          <a:latin typeface="Calibri" panose="020F0502020204030204" pitchFamily="34" charset="0"/>
                          <a:cs typeface="Calibri" panose="020F0502020204030204" pitchFamily="34" charset="0"/>
                        </a:rPr>
                        <a:t>Battery Pack</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r>
                        <a:rPr lang="en-ZW" sz="1600" noProof="0">
                          <a:latin typeface="Calibri" panose="020F0502020204030204" pitchFamily="34" charset="0"/>
                          <a:cs typeface="Calibri" panose="020F0502020204030204" pitchFamily="34" charset="0"/>
                        </a:rPr>
                        <a:t>720 kg</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r>
                        <a:rPr lang="en-ZW" sz="1600" noProof="0">
                          <a:latin typeface="Calibri" panose="020F0502020204030204" pitchFamily="34" charset="0"/>
                          <a:cs typeface="Calibri" panose="020F0502020204030204" pitchFamily="34" charset="0"/>
                        </a:rPr>
                        <a:t>940 kg</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4189109834"/>
                  </a:ext>
                </a:extLst>
              </a:tr>
              <a:tr h="370840">
                <a:tc>
                  <a:txBody>
                    <a:bodyPr/>
                    <a:lstStyle/>
                    <a:p>
                      <a:endParaRPr lang="en-ZW" sz="2000" noProof="0">
                        <a:latin typeface="Calibri" panose="020F0502020204030204" pitchFamily="34" charset="0"/>
                        <a:cs typeface="Calibri" panose="020F0502020204030204" pitchFamily="34" charset="0"/>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r>
                        <a:rPr lang="en-ZW" sz="1600" noProof="0">
                          <a:latin typeface="Calibri" panose="020F0502020204030204" pitchFamily="34" charset="0"/>
                          <a:cs typeface="Calibri" panose="020F0502020204030204" pitchFamily="34" charset="0"/>
                        </a:rPr>
                        <a:t>ePower Axle</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r>
                        <a:rPr lang="en-ZW" sz="1600" noProof="0">
                          <a:latin typeface="Calibri" panose="020F0502020204030204" pitchFamily="34" charset="0"/>
                          <a:cs typeface="Calibri" panose="020F0502020204030204" pitchFamily="34" charset="0"/>
                        </a:rPr>
                        <a:t>300 kg</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r>
                        <a:rPr lang="en-ZW" sz="1600" noProof="0">
                          <a:latin typeface="Calibri" panose="020F0502020204030204" pitchFamily="34" charset="0"/>
                          <a:cs typeface="Calibri" panose="020F0502020204030204" pitchFamily="34" charset="0"/>
                        </a:rPr>
                        <a:t>300 kg</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1019245410"/>
                  </a:ext>
                </a:extLst>
              </a:tr>
              <a:tr h="370840">
                <a:tc>
                  <a:txBody>
                    <a:bodyPr/>
                    <a:lstStyle/>
                    <a:p>
                      <a:endParaRPr lang="en-ZW" sz="2000" noProof="0">
                        <a:latin typeface="Calibri" panose="020F0502020204030204" pitchFamily="34" charset="0"/>
                        <a:cs typeface="Calibri" panose="020F0502020204030204" pitchFamily="34" charset="0"/>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r>
                        <a:rPr lang="en-ZW" sz="1600" noProof="0">
                          <a:latin typeface="Calibri" panose="020F0502020204030204" pitchFamily="34" charset="0"/>
                          <a:cs typeface="Calibri" panose="020F0502020204030204" pitchFamily="34" charset="0"/>
                        </a:rPr>
                        <a:t>Total</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r>
                        <a:rPr lang="en-ZW" sz="1800" noProof="0">
                          <a:latin typeface="Calibri" panose="020F0502020204030204" pitchFamily="34" charset="0"/>
                          <a:cs typeface="Calibri" panose="020F0502020204030204" pitchFamily="34" charset="0"/>
                        </a:rPr>
                        <a:t>1 020 kg</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r>
                        <a:rPr lang="en-ZW" sz="1800" noProof="0">
                          <a:latin typeface="Calibri" panose="020F0502020204030204" pitchFamily="34" charset="0"/>
                          <a:cs typeface="Calibri" panose="020F0502020204030204" pitchFamily="34" charset="0"/>
                        </a:rPr>
                        <a:t>1 240 kg</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3241439967"/>
                  </a:ext>
                </a:extLst>
              </a:tr>
              <a:tr h="370840">
                <a:tc>
                  <a:txBody>
                    <a:bodyPr/>
                    <a:lstStyle/>
                    <a:p>
                      <a:r>
                        <a:rPr lang="en-ZW" sz="2000" noProof="0">
                          <a:latin typeface="Calibri" panose="020F0502020204030204" pitchFamily="34" charset="0"/>
                          <a:cs typeface="Calibri" panose="020F0502020204030204" pitchFamily="34" charset="0"/>
                        </a:rPr>
                        <a:t>Weight savings / Full electric unit </a:t>
                      </a:r>
                      <a:r>
                        <a:rPr lang="en-ZW" sz="1400" noProof="0">
                          <a:latin typeface="Calibri" panose="020F0502020204030204" pitchFamily="34" charset="0"/>
                          <a:cs typeface="Calibri" panose="020F0502020204030204" pitchFamily="34" charset="0"/>
                        </a:rPr>
                        <a:t>(vs. Std Advancer / including fuel tank)</a:t>
                      </a:r>
                      <a:endParaRPr lang="en-ZW" sz="2000" noProof="0">
                        <a:latin typeface="Calibri" panose="020F0502020204030204" pitchFamily="34" charset="0"/>
                        <a:cs typeface="Calibri" panose="020F0502020204030204" pitchFamily="34" charset="0"/>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endParaRPr lang="en-ZW" sz="1600" noProof="0">
                        <a:latin typeface="Calibri" panose="020F0502020204030204" pitchFamily="34" charset="0"/>
                        <a:cs typeface="Calibri" panose="020F0502020204030204" pitchFamily="34" charset="0"/>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gridSpan="2">
                  <a:txBody>
                    <a:bodyPr/>
                    <a:lstStyle/>
                    <a:p>
                      <a:pPr algn="ctr"/>
                      <a:r>
                        <a:rPr lang="en-ZW" sz="2000" noProof="0">
                          <a:latin typeface="Calibri" panose="020F0502020204030204" pitchFamily="34" charset="0"/>
                          <a:cs typeface="Calibri" panose="020F0502020204030204" pitchFamily="34" charset="0"/>
                        </a:rPr>
                        <a:t>Advancer-</a:t>
                      </a:r>
                      <a:r>
                        <a:rPr lang="en-ZW" sz="2000" b="1" noProof="0">
                          <a:solidFill>
                            <a:schemeClr val="tx2">
                              <a:lumMod val="75000"/>
                            </a:schemeClr>
                          </a:solidFill>
                          <a:latin typeface="Calibri" panose="020F0502020204030204" pitchFamily="34" charset="0"/>
                          <a:cs typeface="Calibri" panose="020F0502020204030204" pitchFamily="34" charset="0"/>
                        </a:rPr>
                        <a:t>e</a:t>
                      </a:r>
                      <a:r>
                        <a:rPr lang="en-ZW" sz="2000" noProof="0">
                          <a:latin typeface="Calibri" panose="020F0502020204030204" pitchFamily="34" charset="0"/>
                          <a:cs typeface="Calibri" panose="020F0502020204030204" pitchFamily="34" charset="0"/>
                        </a:rPr>
                        <a:t> =  –  400 kg / HK25-</a:t>
                      </a:r>
                      <a:r>
                        <a:rPr lang="en-ZW" sz="2000" b="1" noProof="0">
                          <a:solidFill>
                            <a:schemeClr val="tx2">
                              <a:lumMod val="75000"/>
                            </a:schemeClr>
                          </a:solidFill>
                          <a:latin typeface="Calibri" panose="020F0502020204030204" pitchFamily="34" charset="0"/>
                          <a:cs typeface="Calibri" panose="020F0502020204030204" pitchFamily="34" charset="0"/>
                        </a:rPr>
                        <a:t>e</a:t>
                      </a:r>
                      <a:r>
                        <a:rPr lang="en-ZW" sz="2000" noProof="0">
                          <a:latin typeface="Calibri" panose="020F0502020204030204" pitchFamily="34" charset="0"/>
                          <a:cs typeface="Calibri" panose="020F0502020204030204" pitchFamily="34" charset="0"/>
                        </a:rPr>
                        <a:t> = – 720 kg</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hMerge="1">
                  <a:txBody>
                    <a:bodyPr/>
                    <a:lstStyle/>
                    <a:p>
                      <a:endParaRPr lang="fr-FR"/>
                    </a:p>
                  </a:txBody>
                  <a:tcPr/>
                </a:tc>
                <a:extLst>
                  <a:ext uri="{0D108BD9-81ED-4DB2-BD59-A6C34878D82A}">
                    <a16:rowId xmlns:a16="http://schemas.microsoft.com/office/drawing/2014/main" val="631831767"/>
                  </a:ext>
                </a:extLst>
              </a:tr>
              <a:tr h="370840">
                <a:tc>
                  <a:txBody>
                    <a:bodyPr/>
                    <a:lstStyle/>
                    <a:p>
                      <a:r>
                        <a:rPr lang="en-ZW" sz="2000" noProof="0">
                          <a:latin typeface="Calibri" panose="020F0502020204030204" pitchFamily="34" charset="0"/>
                          <a:cs typeface="Calibri" panose="020F0502020204030204" pitchFamily="34" charset="0"/>
                        </a:rPr>
                        <a:t>Battery Life Time</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endParaRPr lang="en-ZW" sz="1600" noProof="0">
                        <a:latin typeface="Calibri" panose="020F0502020204030204" pitchFamily="34" charset="0"/>
                        <a:cs typeface="Calibri" panose="020F0502020204030204" pitchFamily="34" charset="0"/>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gridSpan="2">
                  <a:txBody>
                    <a:bodyPr/>
                    <a:lstStyle/>
                    <a:p>
                      <a:pPr algn="ctr"/>
                      <a:r>
                        <a:rPr lang="en-ZW" sz="2000" noProof="0">
                          <a:latin typeface="Calibri" panose="020F0502020204030204" pitchFamily="34" charset="0"/>
                          <a:cs typeface="Calibri" panose="020F0502020204030204" pitchFamily="34" charset="0"/>
                        </a:rPr>
                        <a:t>2 000 Full cycle w/o significant impact of autonomy</a:t>
                      </a:r>
                    </a:p>
                    <a:p>
                      <a:pPr algn="ctr"/>
                      <a:r>
                        <a:rPr lang="en-ZW" sz="2000" noProof="0">
                          <a:latin typeface="Calibri" panose="020F0502020204030204" pitchFamily="34" charset="0"/>
                          <a:cs typeface="Calibri" panose="020F0502020204030204" pitchFamily="34" charset="0"/>
                        </a:rPr>
                        <a:t>Expected to be 6-12 years depending on trailer usage</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hMerge="1">
                  <a:txBody>
                    <a:bodyPr/>
                    <a:lstStyle/>
                    <a:p>
                      <a:pPr algn="ctr"/>
                      <a:endParaRPr lang="en-ZW" noProof="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547786814"/>
                  </a:ext>
                </a:extLst>
              </a:tr>
              <a:tr h="370840">
                <a:tc>
                  <a:txBody>
                    <a:bodyPr/>
                    <a:lstStyle/>
                    <a:p>
                      <a:r>
                        <a:rPr lang="en-ZW" sz="2000" noProof="0">
                          <a:latin typeface="Calibri" panose="020F0502020204030204" pitchFamily="34" charset="0"/>
                          <a:cs typeface="Calibri" panose="020F0502020204030204" pitchFamily="34" charset="0"/>
                        </a:rPr>
                        <a:t>Warranty</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endParaRPr lang="en-ZW" sz="1600" noProof="0">
                        <a:latin typeface="Calibri" panose="020F0502020204030204" pitchFamily="34" charset="0"/>
                        <a:cs typeface="Calibri" panose="020F0502020204030204" pitchFamily="34" charset="0"/>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gridSpan="2">
                  <a:txBody>
                    <a:bodyPr/>
                    <a:lstStyle/>
                    <a:p>
                      <a:pPr algn="ctr"/>
                      <a:r>
                        <a:rPr lang="en-ZW" sz="2000" noProof="0">
                          <a:latin typeface="Calibri" panose="020F0502020204030204" pitchFamily="34" charset="0"/>
                          <a:cs typeface="Calibri" panose="020F0502020204030204" pitchFamily="34" charset="0"/>
                        </a:rPr>
                        <a:t>Battery = 5 years / Other Components = 2 years</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hMerge="1">
                  <a:txBody>
                    <a:bodyPr/>
                    <a:lstStyle/>
                    <a:p>
                      <a:endParaRPr lang="fr-FR"/>
                    </a:p>
                  </a:txBody>
                  <a:tcPr/>
                </a:tc>
                <a:extLst>
                  <a:ext uri="{0D108BD9-81ED-4DB2-BD59-A6C34878D82A}">
                    <a16:rowId xmlns:a16="http://schemas.microsoft.com/office/drawing/2014/main" val="2276089110"/>
                  </a:ext>
                </a:extLst>
              </a:tr>
              <a:tr h="370840">
                <a:tc>
                  <a:txBody>
                    <a:bodyPr/>
                    <a:lstStyle/>
                    <a:p>
                      <a:r>
                        <a:rPr lang="en-ZW" sz="2000" noProof="0">
                          <a:latin typeface="Calibri" panose="020F0502020204030204" pitchFamily="34" charset="0"/>
                          <a:cs typeface="Calibri" panose="020F0502020204030204" pitchFamily="34" charset="0"/>
                        </a:rPr>
                        <a:t>Connectivity</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algn="ctr"/>
                      <a:endParaRPr lang="en-ZW" sz="1600" noProof="0">
                        <a:latin typeface="Calibri" panose="020F0502020204030204" pitchFamily="34" charset="0"/>
                        <a:cs typeface="Calibri" panose="020F0502020204030204" pitchFamily="34" charset="0"/>
                      </a:endParaRP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gridSpan="2">
                  <a:txBody>
                    <a:bodyPr/>
                    <a:lstStyle/>
                    <a:p>
                      <a:pPr algn="ctr"/>
                      <a:r>
                        <a:rPr lang="en-ZW" sz="2000" noProof="0">
                          <a:latin typeface="Calibri" panose="020F0502020204030204" pitchFamily="34" charset="0"/>
                          <a:cs typeface="Calibri" panose="020F0502020204030204" pitchFamily="34" charset="0"/>
                        </a:rPr>
                        <a:t>2 years included </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hMerge="1">
                  <a:txBody>
                    <a:bodyPr/>
                    <a:lstStyle/>
                    <a:p>
                      <a:endParaRPr lang="fr-FR"/>
                    </a:p>
                  </a:txBody>
                  <a:tcPr/>
                </a:tc>
                <a:extLst>
                  <a:ext uri="{0D108BD9-81ED-4DB2-BD59-A6C34878D82A}">
                    <a16:rowId xmlns:a16="http://schemas.microsoft.com/office/drawing/2014/main" val="3786572183"/>
                  </a:ext>
                </a:extLst>
              </a:tr>
            </a:tbl>
          </a:graphicData>
        </a:graphic>
      </p:graphicFrame>
      <p:sp>
        <p:nvSpPr>
          <p:cNvPr id="3" name="Rectangle 2">
            <a:extLst>
              <a:ext uri="{FF2B5EF4-FFF2-40B4-BE49-F238E27FC236}">
                <a16:creationId xmlns:a16="http://schemas.microsoft.com/office/drawing/2014/main" id="{06BBBA64-37D8-4F7D-A71F-5C7FAEB458F6}"/>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00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F6C0F7C1-2201-DEBA-D19D-77BE024CAEDC}"/>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a:stretch/>
        </p:blipFill>
        <p:spPr>
          <a:prstGeom prst="rect">
            <a:avLst/>
          </a:prstGeom>
        </p:spPr>
      </p:pic>
      <p:sp>
        <p:nvSpPr>
          <p:cNvPr id="5" name="Tijdelijke aanduiding voor inhoud 4">
            <a:extLst>
              <a:ext uri="{FF2B5EF4-FFF2-40B4-BE49-F238E27FC236}">
                <a16:creationId xmlns:a16="http://schemas.microsoft.com/office/drawing/2014/main" id="{54DAA74F-9386-C932-D76B-060364099D3F}"/>
              </a:ext>
            </a:extLst>
          </p:cNvPr>
          <p:cNvSpPr>
            <a:spLocks noGrp="1"/>
          </p:cNvSpPr>
          <p:nvPr>
            <p:ph idx="1"/>
          </p:nvPr>
        </p:nvSpPr>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Description of the system</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b="1"/>
              <a:t>Architectures comparison</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Smart power management</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Benefits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Unique features</a:t>
            </a:r>
          </a:p>
          <a:p>
            <a:endParaRPr lang="nl-BE"/>
          </a:p>
        </p:txBody>
      </p:sp>
      <p:sp>
        <p:nvSpPr>
          <p:cNvPr id="2" name="Title 1">
            <a:extLst>
              <a:ext uri="{FF2B5EF4-FFF2-40B4-BE49-F238E27FC236}">
                <a16:creationId xmlns:a16="http://schemas.microsoft.com/office/drawing/2014/main" id="{3FC4948D-0F41-4432-9A35-F82E3998E886}"/>
              </a:ext>
            </a:extLst>
          </p:cNvPr>
          <p:cNvSpPr>
            <a:spLocks noGrp="1"/>
          </p:cNvSpPr>
          <p:nvPr>
            <p:ph type="title"/>
          </p:nvPr>
        </p:nvSpPr>
        <p:spPr/>
        <p:txBody>
          <a:bodyPr/>
          <a:lstStyle/>
          <a:p>
            <a:r>
              <a:rPr lang="fr-FR" b="0" spc="0">
                <a:solidFill>
                  <a:srgbClr val="000000"/>
                </a:solidFill>
                <a:latin typeface="+mj-lt"/>
              </a:rPr>
              <a:t>AXLEPOWER</a:t>
            </a:r>
            <a:endParaRPr lang="en-BE" b="0" spc="0">
              <a:solidFill>
                <a:srgbClr val="000000"/>
              </a:solidFill>
              <a:latin typeface="+mj-lt"/>
            </a:endParaRPr>
          </a:p>
        </p:txBody>
      </p:sp>
      <p:sp>
        <p:nvSpPr>
          <p:cNvPr id="3" name="Rectangle 2">
            <a:extLst>
              <a:ext uri="{FF2B5EF4-FFF2-40B4-BE49-F238E27FC236}">
                <a16:creationId xmlns:a16="http://schemas.microsoft.com/office/drawing/2014/main" id="{EF12A098-5A48-31ED-CBA0-267080A99329}"/>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6598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1"/>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2"/>
          </p:nvPr>
        </p:nvSpPr>
        <p:spPr/>
        <p:txBody>
          <a:bodyPr/>
          <a:lstStyle/>
          <a:p>
            <a:fld id="{B5D8C65D-F6DE-4387-A1A9-A2A5363947A2}" type="slidenum">
              <a:rPr lang="en-BE" smtClean="0"/>
              <a:pPr/>
              <a:t>22</a:t>
            </a:fld>
            <a:endParaRPr lang="en-BE"/>
          </a:p>
        </p:txBody>
      </p:sp>
      <p:sp>
        <p:nvSpPr>
          <p:cNvPr id="7" name="Content Placeholder 6">
            <a:extLst>
              <a:ext uri="{FF2B5EF4-FFF2-40B4-BE49-F238E27FC236}">
                <a16:creationId xmlns:a16="http://schemas.microsoft.com/office/drawing/2014/main" id="{37A98228-1A73-93C4-8EAD-05B2A04B49F5}"/>
              </a:ext>
            </a:extLst>
          </p:cNvPr>
          <p:cNvSpPr>
            <a:spLocks noGrp="1"/>
          </p:cNvSpPr>
          <p:nvPr>
            <p:ph type="body" sz="quarter" idx="13"/>
          </p:nvPr>
        </p:nvSpPr>
        <p:spPr/>
        <p:txBody>
          <a:bodyPr>
            <a:normAutofit lnSpcReduction="10000"/>
          </a:bodyPr>
          <a:lstStyle/>
          <a:p>
            <a:pPr>
              <a:spcAft>
                <a:spcPts val="300"/>
              </a:spcAft>
            </a:pPr>
            <a:r>
              <a:rPr lang="en-IE" sz="2800"/>
              <a:t>ARCHITECTURES COMPARISON</a:t>
            </a:r>
            <a:endParaRPr lang="en-US"/>
          </a:p>
          <a:p>
            <a:pPr>
              <a:spcAft>
                <a:spcPts val="300"/>
              </a:spcAft>
            </a:pPr>
            <a:endParaRPr lang="en-US"/>
          </a:p>
          <a:p>
            <a:pPr>
              <a:spcAft>
                <a:spcPts val="300"/>
              </a:spcAft>
            </a:pPr>
            <a:endParaRPr lang="en-US"/>
          </a:p>
          <a:p>
            <a:pPr>
              <a:spcAft>
                <a:spcPts val="300"/>
              </a:spcAft>
            </a:pPr>
            <a:endParaRPr lang="en-US"/>
          </a:p>
          <a:p>
            <a:pPr>
              <a:spcAft>
                <a:spcPts val="300"/>
              </a:spcAft>
            </a:pPr>
            <a:endParaRPr lang="en-US"/>
          </a:p>
          <a:p>
            <a:pPr>
              <a:spcAft>
                <a:spcPts val="300"/>
              </a:spcAft>
            </a:pPr>
            <a:endParaRPr lang="en-US"/>
          </a:p>
          <a:p>
            <a:pPr>
              <a:spcAft>
                <a:spcPts val="300"/>
              </a:spcAft>
            </a:pPr>
            <a:endParaRPr lang="en-US"/>
          </a:p>
          <a:p>
            <a:pPr>
              <a:spcAft>
                <a:spcPts val="300"/>
              </a:spcAft>
            </a:pPr>
            <a:endParaRPr lang="en-US"/>
          </a:p>
          <a:p>
            <a:pPr>
              <a:spcAft>
                <a:spcPts val="300"/>
              </a:spcAft>
            </a:pPr>
            <a:endParaRPr lang="en-US"/>
          </a:p>
          <a:p>
            <a:pPr lvl="1">
              <a:spcAft>
                <a:spcPts val="300"/>
              </a:spcAft>
            </a:pPr>
            <a:endParaRPr lang="en-US"/>
          </a:p>
          <a:p>
            <a:pPr lvl="1"/>
            <a:endParaRPr lang="en-US"/>
          </a:p>
          <a:p>
            <a:pPr lvl="2"/>
            <a:endParaRPr lang="en-US"/>
          </a:p>
        </p:txBody>
      </p:sp>
      <p:sp>
        <p:nvSpPr>
          <p:cNvPr id="2" name="Tijdelijke aanduiding voor tekst 1">
            <a:extLst>
              <a:ext uri="{FF2B5EF4-FFF2-40B4-BE49-F238E27FC236}">
                <a16:creationId xmlns:a16="http://schemas.microsoft.com/office/drawing/2014/main" id="{E9B0A6E4-58A9-47A8-3B41-6A68F0F1C021}"/>
              </a:ext>
            </a:extLst>
          </p:cNvPr>
          <p:cNvSpPr>
            <a:spLocks noGrp="1"/>
          </p:cNvSpPr>
          <p:nvPr>
            <p:ph type="body" sz="quarter" idx="14"/>
          </p:nvPr>
        </p:nvSpPr>
        <p:spPr/>
        <p:txBody>
          <a:bodyPr/>
          <a:lstStyle/>
          <a:p>
            <a:r>
              <a:rPr lang="en-US"/>
              <a:t>Conventional Architecture</a:t>
            </a:r>
          </a:p>
          <a:p>
            <a:endParaRPr lang="nl-BE"/>
          </a:p>
        </p:txBody>
      </p:sp>
      <p:sp>
        <p:nvSpPr>
          <p:cNvPr id="6" name="Title 5">
            <a:extLst>
              <a:ext uri="{FF2B5EF4-FFF2-40B4-BE49-F238E27FC236}">
                <a16:creationId xmlns:a16="http://schemas.microsoft.com/office/drawing/2014/main" id="{F9C79EF8-A033-2B69-0BD2-3788732EFC0D}"/>
              </a:ext>
            </a:extLst>
          </p:cNvPr>
          <p:cNvSpPr>
            <a:spLocks noGrp="1"/>
          </p:cNvSpPr>
          <p:nvPr>
            <p:ph type="title"/>
          </p:nvPr>
        </p:nvSpPr>
        <p:spPr/>
        <p:txBody>
          <a:bodyPr/>
          <a:lstStyle/>
          <a:p>
            <a:r>
              <a:rPr lang="en-IE" sz="3200" b="0" spc="0" dirty="0">
                <a:latin typeface="+mj-lt"/>
              </a:rPr>
              <a:t>AXLEPOWER </a:t>
            </a:r>
          </a:p>
        </p:txBody>
      </p:sp>
      <p:pic>
        <p:nvPicPr>
          <p:cNvPr id="4" name="Image 2">
            <a:extLst>
              <a:ext uri="{FF2B5EF4-FFF2-40B4-BE49-F238E27FC236}">
                <a16:creationId xmlns:a16="http://schemas.microsoft.com/office/drawing/2014/main" id="{F1EBDA4A-D187-8946-2755-3F0A0774D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7604" y="1484446"/>
            <a:ext cx="10747159" cy="3370456"/>
          </a:xfrm>
          <a:prstGeom prst="rect">
            <a:avLst/>
          </a:prstGeom>
        </p:spPr>
      </p:pic>
      <p:sp>
        <p:nvSpPr>
          <p:cNvPr id="3" name="Rectangle 2">
            <a:extLst>
              <a:ext uri="{FF2B5EF4-FFF2-40B4-BE49-F238E27FC236}">
                <a16:creationId xmlns:a16="http://schemas.microsoft.com/office/drawing/2014/main" id="{8A6FD9D0-4A3F-2D82-16A9-FC4939A99848}"/>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8148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1"/>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2"/>
          </p:nvPr>
        </p:nvSpPr>
        <p:spPr/>
        <p:txBody>
          <a:bodyPr/>
          <a:lstStyle/>
          <a:p>
            <a:fld id="{B5D8C65D-F6DE-4387-A1A9-A2A5363947A2}" type="slidenum">
              <a:rPr lang="en-BE" smtClean="0"/>
              <a:pPr/>
              <a:t>23</a:t>
            </a:fld>
            <a:endParaRPr lang="en-BE"/>
          </a:p>
        </p:txBody>
      </p:sp>
      <p:sp>
        <p:nvSpPr>
          <p:cNvPr id="7" name="Content Placeholder 6">
            <a:extLst>
              <a:ext uri="{FF2B5EF4-FFF2-40B4-BE49-F238E27FC236}">
                <a16:creationId xmlns:a16="http://schemas.microsoft.com/office/drawing/2014/main" id="{37A98228-1A73-93C4-8EAD-05B2A04B49F5}"/>
              </a:ext>
            </a:extLst>
          </p:cNvPr>
          <p:cNvSpPr>
            <a:spLocks noGrp="1"/>
          </p:cNvSpPr>
          <p:nvPr>
            <p:ph type="body" sz="quarter" idx="13"/>
          </p:nvPr>
        </p:nvSpPr>
        <p:spPr/>
        <p:txBody>
          <a:bodyPr>
            <a:normAutofit lnSpcReduction="10000"/>
          </a:bodyPr>
          <a:lstStyle/>
          <a:p>
            <a:pPr>
              <a:spcAft>
                <a:spcPts val="300"/>
              </a:spcAft>
            </a:pPr>
            <a:r>
              <a:rPr lang="en-IE" sz="2800"/>
              <a:t>ARCHITECTURES COMPARISON</a:t>
            </a:r>
            <a:endParaRPr lang="en-US"/>
          </a:p>
          <a:p>
            <a:pPr>
              <a:spcAft>
                <a:spcPts val="300"/>
              </a:spcAft>
            </a:pPr>
            <a:endParaRPr lang="en-US"/>
          </a:p>
          <a:p>
            <a:pPr>
              <a:spcAft>
                <a:spcPts val="300"/>
              </a:spcAft>
            </a:pPr>
            <a:endParaRPr lang="en-US"/>
          </a:p>
          <a:p>
            <a:pPr>
              <a:spcAft>
                <a:spcPts val="300"/>
              </a:spcAft>
            </a:pPr>
            <a:endParaRPr lang="en-US"/>
          </a:p>
          <a:p>
            <a:pPr>
              <a:spcAft>
                <a:spcPts val="300"/>
              </a:spcAft>
            </a:pPr>
            <a:endParaRPr lang="en-US"/>
          </a:p>
          <a:p>
            <a:pPr>
              <a:spcAft>
                <a:spcPts val="300"/>
              </a:spcAft>
            </a:pPr>
            <a:endParaRPr lang="en-US"/>
          </a:p>
          <a:p>
            <a:pPr>
              <a:spcAft>
                <a:spcPts val="300"/>
              </a:spcAft>
            </a:pPr>
            <a:endParaRPr lang="en-US"/>
          </a:p>
          <a:p>
            <a:pPr>
              <a:spcAft>
                <a:spcPts val="300"/>
              </a:spcAft>
            </a:pPr>
            <a:endParaRPr lang="en-US"/>
          </a:p>
          <a:p>
            <a:pPr>
              <a:spcAft>
                <a:spcPts val="300"/>
              </a:spcAft>
            </a:pPr>
            <a:endParaRPr lang="en-US"/>
          </a:p>
          <a:p>
            <a:pPr lvl="1">
              <a:spcAft>
                <a:spcPts val="300"/>
              </a:spcAft>
            </a:pPr>
            <a:endParaRPr lang="en-US"/>
          </a:p>
          <a:p>
            <a:pPr lvl="1"/>
            <a:endParaRPr lang="en-US"/>
          </a:p>
          <a:p>
            <a:pPr lvl="2"/>
            <a:endParaRPr lang="en-US"/>
          </a:p>
        </p:txBody>
      </p:sp>
      <p:sp>
        <p:nvSpPr>
          <p:cNvPr id="2" name="Tijdelijke aanduiding voor tekst 1">
            <a:extLst>
              <a:ext uri="{FF2B5EF4-FFF2-40B4-BE49-F238E27FC236}">
                <a16:creationId xmlns:a16="http://schemas.microsoft.com/office/drawing/2014/main" id="{E9B0A6E4-58A9-47A8-3B41-6A68F0F1C021}"/>
              </a:ext>
            </a:extLst>
          </p:cNvPr>
          <p:cNvSpPr>
            <a:spLocks noGrp="1"/>
          </p:cNvSpPr>
          <p:nvPr>
            <p:ph type="body" sz="quarter" idx="14"/>
          </p:nvPr>
        </p:nvSpPr>
        <p:spPr/>
        <p:txBody>
          <a:bodyPr/>
          <a:lstStyle/>
          <a:p>
            <a:r>
              <a:rPr lang="en-US" dirty="0"/>
              <a:t>Conventional Architecture</a:t>
            </a:r>
          </a:p>
          <a:p>
            <a:endParaRPr lang="nl-BE" dirty="0"/>
          </a:p>
          <a:p>
            <a:endParaRPr lang="nl-BE" dirty="0"/>
          </a:p>
          <a:p>
            <a:endParaRPr lang="nl-BE" dirty="0"/>
          </a:p>
          <a:p>
            <a:endParaRPr lang="nl-BE" dirty="0"/>
          </a:p>
          <a:p>
            <a:endParaRPr lang="nl-BE" dirty="0"/>
          </a:p>
          <a:p>
            <a:r>
              <a:rPr lang="en-US" dirty="0" err="1"/>
              <a:t>AxlePower</a:t>
            </a:r>
            <a:r>
              <a:rPr lang="en-US" dirty="0"/>
              <a:t> Diesel-Electric TRU</a:t>
            </a:r>
          </a:p>
          <a:p>
            <a:endParaRPr lang="nl-BE" dirty="0"/>
          </a:p>
        </p:txBody>
      </p:sp>
      <p:pic>
        <p:nvPicPr>
          <p:cNvPr id="3" name="Image 2">
            <a:extLst>
              <a:ext uri="{FF2B5EF4-FFF2-40B4-BE49-F238E27FC236}">
                <a16:creationId xmlns:a16="http://schemas.microsoft.com/office/drawing/2014/main" id="{2E2B759D-8FB6-E943-3444-35CD26670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7604" y="1484446"/>
            <a:ext cx="10747159" cy="3370456"/>
          </a:xfrm>
          <a:prstGeom prst="rect">
            <a:avLst/>
          </a:prstGeom>
        </p:spPr>
      </p:pic>
      <p:pic>
        <p:nvPicPr>
          <p:cNvPr id="4" name="Image 3">
            <a:extLst>
              <a:ext uri="{FF2B5EF4-FFF2-40B4-BE49-F238E27FC236}">
                <a16:creationId xmlns:a16="http://schemas.microsoft.com/office/drawing/2014/main" id="{69ACCD69-613C-3A98-0A02-C351F11D7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604" y="5440962"/>
            <a:ext cx="10747159" cy="3370456"/>
          </a:xfrm>
          <a:prstGeom prst="rect">
            <a:avLst/>
          </a:prstGeom>
        </p:spPr>
      </p:pic>
      <p:cxnSp>
        <p:nvCxnSpPr>
          <p:cNvPr id="5" name="Connecteur droit 7">
            <a:extLst>
              <a:ext uri="{FF2B5EF4-FFF2-40B4-BE49-F238E27FC236}">
                <a16:creationId xmlns:a16="http://schemas.microsoft.com/office/drawing/2014/main" id="{FB61251D-30DD-1A0A-8F7C-6488C5031C39}"/>
              </a:ext>
            </a:extLst>
          </p:cNvPr>
          <p:cNvCxnSpPr/>
          <p:nvPr/>
        </p:nvCxnSpPr>
        <p:spPr>
          <a:xfrm flipH="1">
            <a:off x="754710" y="5139038"/>
            <a:ext cx="17030053" cy="0"/>
          </a:xfrm>
          <a:prstGeom prst="line">
            <a:avLst/>
          </a:prstGeom>
          <a:ln>
            <a:solidFill>
              <a:srgbClr val="0098D7"/>
            </a:solidFill>
          </a:ln>
        </p:spPr>
        <p:style>
          <a:lnRef idx="3">
            <a:schemeClr val="accent6"/>
          </a:lnRef>
          <a:fillRef idx="0">
            <a:schemeClr val="accent6"/>
          </a:fillRef>
          <a:effectRef idx="2">
            <a:schemeClr val="accent6"/>
          </a:effectRef>
          <a:fontRef idx="minor">
            <a:schemeClr val="tx1"/>
          </a:fontRef>
        </p:style>
      </p:cxnSp>
      <p:sp>
        <p:nvSpPr>
          <p:cNvPr id="12" name="Title 5">
            <a:extLst>
              <a:ext uri="{FF2B5EF4-FFF2-40B4-BE49-F238E27FC236}">
                <a16:creationId xmlns:a16="http://schemas.microsoft.com/office/drawing/2014/main" id="{A16C14DA-CCAD-09D7-832E-29A65AE9EA44}"/>
              </a:ext>
            </a:extLst>
          </p:cNvPr>
          <p:cNvSpPr>
            <a:spLocks noGrp="1"/>
          </p:cNvSpPr>
          <p:nvPr>
            <p:ph type="title"/>
          </p:nvPr>
        </p:nvSpPr>
        <p:spPr>
          <a:xfrm>
            <a:off x="933450" y="540415"/>
            <a:ext cx="12307062" cy="586957"/>
          </a:xfrm>
        </p:spPr>
        <p:txBody>
          <a:bodyPr/>
          <a:lstStyle/>
          <a:p>
            <a:r>
              <a:rPr lang="en-IE" sz="3200" b="0" spc="0" dirty="0">
                <a:latin typeface="+mj-lt"/>
              </a:rPr>
              <a:t>AXLEPOWER </a:t>
            </a:r>
          </a:p>
        </p:txBody>
      </p:sp>
      <p:sp>
        <p:nvSpPr>
          <p:cNvPr id="6" name="Rectangle 5">
            <a:extLst>
              <a:ext uri="{FF2B5EF4-FFF2-40B4-BE49-F238E27FC236}">
                <a16:creationId xmlns:a16="http://schemas.microsoft.com/office/drawing/2014/main" id="{601738B5-098E-F49F-29B2-E202823FA920}"/>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7170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1"/>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2"/>
          </p:nvPr>
        </p:nvSpPr>
        <p:spPr/>
        <p:txBody>
          <a:bodyPr/>
          <a:lstStyle/>
          <a:p>
            <a:fld id="{B5D8C65D-F6DE-4387-A1A9-A2A5363947A2}" type="slidenum">
              <a:rPr lang="en-BE" smtClean="0"/>
              <a:pPr/>
              <a:t>24</a:t>
            </a:fld>
            <a:endParaRPr lang="en-BE"/>
          </a:p>
        </p:txBody>
      </p:sp>
      <p:sp>
        <p:nvSpPr>
          <p:cNvPr id="7" name="Content Placeholder 6">
            <a:extLst>
              <a:ext uri="{FF2B5EF4-FFF2-40B4-BE49-F238E27FC236}">
                <a16:creationId xmlns:a16="http://schemas.microsoft.com/office/drawing/2014/main" id="{37A98228-1A73-93C4-8EAD-05B2A04B49F5}"/>
              </a:ext>
            </a:extLst>
          </p:cNvPr>
          <p:cNvSpPr>
            <a:spLocks noGrp="1"/>
          </p:cNvSpPr>
          <p:nvPr>
            <p:ph type="body" sz="quarter" idx="13"/>
          </p:nvPr>
        </p:nvSpPr>
        <p:spPr/>
        <p:txBody>
          <a:bodyPr>
            <a:normAutofit lnSpcReduction="10000"/>
          </a:bodyPr>
          <a:lstStyle/>
          <a:p>
            <a:pPr>
              <a:spcAft>
                <a:spcPts val="300"/>
              </a:spcAft>
            </a:pPr>
            <a:r>
              <a:rPr lang="en-IE" sz="2800"/>
              <a:t>ARCHITECTURES COMPARISON</a:t>
            </a:r>
            <a:endParaRPr lang="en-US"/>
          </a:p>
          <a:p>
            <a:pPr>
              <a:spcAft>
                <a:spcPts val="300"/>
              </a:spcAft>
            </a:pPr>
            <a:endParaRPr lang="en-US"/>
          </a:p>
          <a:p>
            <a:pPr>
              <a:spcAft>
                <a:spcPts val="300"/>
              </a:spcAft>
            </a:pPr>
            <a:endParaRPr lang="en-US"/>
          </a:p>
          <a:p>
            <a:pPr>
              <a:spcAft>
                <a:spcPts val="300"/>
              </a:spcAft>
            </a:pPr>
            <a:endParaRPr lang="en-US"/>
          </a:p>
          <a:p>
            <a:pPr>
              <a:spcAft>
                <a:spcPts val="300"/>
              </a:spcAft>
            </a:pPr>
            <a:endParaRPr lang="en-US"/>
          </a:p>
          <a:p>
            <a:pPr>
              <a:spcAft>
                <a:spcPts val="300"/>
              </a:spcAft>
            </a:pPr>
            <a:endParaRPr lang="en-US"/>
          </a:p>
          <a:p>
            <a:pPr>
              <a:spcAft>
                <a:spcPts val="300"/>
              </a:spcAft>
            </a:pPr>
            <a:endParaRPr lang="en-US"/>
          </a:p>
          <a:p>
            <a:pPr>
              <a:spcAft>
                <a:spcPts val="300"/>
              </a:spcAft>
            </a:pPr>
            <a:endParaRPr lang="en-US"/>
          </a:p>
          <a:p>
            <a:pPr>
              <a:spcAft>
                <a:spcPts val="300"/>
              </a:spcAft>
            </a:pPr>
            <a:endParaRPr lang="en-US"/>
          </a:p>
          <a:p>
            <a:pPr lvl="1">
              <a:spcAft>
                <a:spcPts val="300"/>
              </a:spcAft>
            </a:pPr>
            <a:endParaRPr lang="en-US"/>
          </a:p>
          <a:p>
            <a:pPr lvl="1"/>
            <a:endParaRPr lang="en-US"/>
          </a:p>
          <a:p>
            <a:pPr lvl="2"/>
            <a:endParaRPr lang="en-US"/>
          </a:p>
        </p:txBody>
      </p:sp>
      <p:sp>
        <p:nvSpPr>
          <p:cNvPr id="2" name="Tijdelijke aanduiding voor tekst 1">
            <a:extLst>
              <a:ext uri="{FF2B5EF4-FFF2-40B4-BE49-F238E27FC236}">
                <a16:creationId xmlns:a16="http://schemas.microsoft.com/office/drawing/2014/main" id="{E9B0A6E4-58A9-47A8-3B41-6A68F0F1C021}"/>
              </a:ext>
            </a:extLst>
          </p:cNvPr>
          <p:cNvSpPr>
            <a:spLocks noGrp="1"/>
          </p:cNvSpPr>
          <p:nvPr>
            <p:ph type="body" sz="quarter" idx="14"/>
          </p:nvPr>
        </p:nvSpPr>
        <p:spPr/>
        <p:txBody>
          <a:bodyPr/>
          <a:lstStyle/>
          <a:p>
            <a:r>
              <a:rPr lang="en-US" dirty="0"/>
              <a:t>Conventional Architecture</a:t>
            </a:r>
          </a:p>
          <a:p>
            <a:endParaRPr lang="nl-BE" dirty="0"/>
          </a:p>
          <a:p>
            <a:endParaRPr lang="nl-BE" dirty="0"/>
          </a:p>
          <a:p>
            <a:endParaRPr lang="nl-BE" dirty="0"/>
          </a:p>
          <a:p>
            <a:endParaRPr lang="nl-BE" dirty="0"/>
          </a:p>
          <a:p>
            <a:endParaRPr lang="nl-BE" dirty="0"/>
          </a:p>
          <a:p>
            <a:pPr>
              <a:spcAft>
                <a:spcPts val="300"/>
              </a:spcAft>
            </a:pPr>
            <a:r>
              <a:rPr lang="en-US" dirty="0" err="1"/>
              <a:t>AxlePower</a:t>
            </a:r>
            <a:r>
              <a:rPr lang="en-US" dirty="0"/>
              <a:t> Full-Electric TRU</a:t>
            </a:r>
          </a:p>
        </p:txBody>
      </p:sp>
      <p:pic>
        <p:nvPicPr>
          <p:cNvPr id="3" name="Image 2">
            <a:extLst>
              <a:ext uri="{FF2B5EF4-FFF2-40B4-BE49-F238E27FC236}">
                <a16:creationId xmlns:a16="http://schemas.microsoft.com/office/drawing/2014/main" id="{2E2B759D-8FB6-E943-3444-35CD26670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7604" y="1484446"/>
            <a:ext cx="10747159" cy="3370456"/>
          </a:xfrm>
          <a:prstGeom prst="rect">
            <a:avLst/>
          </a:prstGeom>
        </p:spPr>
      </p:pic>
      <p:pic>
        <p:nvPicPr>
          <p:cNvPr id="9" name="Image 1">
            <a:extLst>
              <a:ext uri="{FF2B5EF4-FFF2-40B4-BE49-F238E27FC236}">
                <a16:creationId xmlns:a16="http://schemas.microsoft.com/office/drawing/2014/main" id="{074E62C8-B581-0C9D-F5CB-D09C3D012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603" y="5440962"/>
            <a:ext cx="10747159" cy="3370456"/>
          </a:xfrm>
          <a:prstGeom prst="rect">
            <a:avLst/>
          </a:prstGeom>
        </p:spPr>
      </p:pic>
      <p:cxnSp>
        <p:nvCxnSpPr>
          <p:cNvPr id="4" name="Connecteur droit 7">
            <a:extLst>
              <a:ext uri="{FF2B5EF4-FFF2-40B4-BE49-F238E27FC236}">
                <a16:creationId xmlns:a16="http://schemas.microsoft.com/office/drawing/2014/main" id="{4C850669-FD1C-2573-3597-E0A62E55F262}"/>
              </a:ext>
            </a:extLst>
          </p:cNvPr>
          <p:cNvCxnSpPr/>
          <p:nvPr/>
        </p:nvCxnSpPr>
        <p:spPr>
          <a:xfrm flipH="1">
            <a:off x="754710" y="5139038"/>
            <a:ext cx="17030053" cy="0"/>
          </a:xfrm>
          <a:prstGeom prst="line">
            <a:avLst/>
          </a:prstGeom>
          <a:ln>
            <a:solidFill>
              <a:srgbClr val="0098D7"/>
            </a:solidFill>
          </a:ln>
        </p:spPr>
        <p:style>
          <a:lnRef idx="3">
            <a:schemeClr val="accent6"/>
          </a:lnRef>
          <a:fillRef idx="0">
            <a:schemeClr val="accent6"/>
          </a:fillRef>
          <a:effectRef idx="2">
            <a:schemeClr val="accent6"/>
          </a:effectRef>
          <a:fontRef idx="minor">
            <a:schemeClr val="tx1"/>
          </a:fontRef>
        </p:style>
      </p:cxnSp>
      <p:sp>
        <p:nvSpPr>
          <p:cNvPr id="12" name="Title 5">
            <a:extLst>
              <a:ext uri="{FF2B5EF4-FFF2-40B4-BE49-F238E27FC236}">
                <a16:creationId xmlns:a16="http://schemas.microsoft.com/office/drawing/2014/main" id="{767417CA-6780-EED2-E1D5-1AD053500D83}"/>
              </a:ext>
            </a:extLst>
          </p:cNvPr>
          <p:cNvSpPr>
            <a:spLocks noGrp="1"/>
          </p:cNvSpPr>
          <p:nvPr>
            <p:ph type="title"/>
          </p:nvPr>
        </p:nvSpPr>
        <p:spPr>
          <a:xfrm>
            <a:off x="933450" y="540415"/>
            <a:ext cx="12307062" cy="586957"/>
          </a:xfrm>
        </p:spPr>
        <p:txBody>
          <a:bodyPr/>
          <a:lstStyle/>
          <a:p>
            <a:r>
              <a:rPr lang="en-IE" sz="3200" b="0" spc="0" dirty="0">
                <a:latin typeface="+mj-lt"/>
              </a:rPr>
              <a:t>AXLEPOWER </a:t>
            </a:r>
          </a:p>
        </p:txBody>
      </p:sp>
      <p:sp>
        <p:nvSpPr>
          <p:cNvPr id="5" name="Rectangle 4">
            <a:extLst>
              <a:ext uri="{FF2B5EF4-FFF2-40B4-BE49-F238E27FC236}">
                <a16:creationId xmlns:a16="http://schemas.microsoft.com/office/drawing/2014/main" id="{CC2276EF-3CAA-7FE9-4E73-DCB633AC1849}"/>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7911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jdelijke aanduiding voor tekst 18">
            <a:extLst>
              <a:ext uri="{FF2B5EF4-FFF2-40B4-BE49-F238E27FC236}">
                <a16:creationId xmlns:a16="http://schemas.microsoft.com/office/drawing/2014/main" id="{0FDB0A7E-925B-A693-19C9-D79D65E4C87F}"/>
              </a:ext>
            </a:extLst>
          </p:cNvPr>
          <p:cNvSpPr>
            <a:spLocks noGrp="1"/>
          </p:cNvSpPr>
          <p:nvPr>
            <p:ph type="body" sz="quarter" idx="25"/>
          </p:nvPr>
        </p:nvSpPr>
        <p:spPr>
          <a:xfrm>
            <a:off x="10632331" y="3899174"/>
            <a:ext cx="7190479" cy="4112958"/>
          </a:xfrm>
        </p:spPr>
        <p:txBody>
          <a:bodyPr/>
          <a:lstStyle/>
          <a:p>
            <a:pPr marL="457200" indent="-457200" defTabSz="329946">
              <a:lnSpc>
                <a:spcPct val="100000"/>
              </a:lnSpc>
              <a:spcBef>
                <a:spcPts val="0"/>
              </a:spcBef>
              <a:spcAft>
                <a:spcPts val="300"/>
              </a:spcAft>
              <a:buClr>
                <a:srgbClr val="00B800"/>
              </a:buClr>
              <a:buFont typeface="Wingdings" pitchFamily="2" charset="2"/>
              <a:buChar char="ü"/>
              <a:defRPr/>
            </a:pPr>
            <a:r>
              <a:rPr kumimoji="0" lang="en-US" sz="2800" b="0" i="0" u="none" strike="noStrike" kern="1200" cap="none" spc="0" normalizeH="0" baseline="0" noProof="0" dirty="0">
                <a:ln>
                  <a:noFill/>
                </a:ln>
                <a:effectLst/>
                <a:uLnTx/>
                <a:uFillTx/>
                <a:latin typeface="+mn-lt"/>
                <a:ea typeface="+mn-ea"/>
                <a:cs typeface="+mn-cs"/>
              </a:rPr>
              <a:t>No Diesel Engine on Board (weight and maintenance cost benefit) </a:t>
            </a:r>
          </a:p>
          <a:p>
            <a:pPr marL="457200" indent="-457200">
              <a:spcAft>
                <a:spcPts val="300"/>
              </a:spcAft>
              <a:buClr>
                <a:srgbClr val="FF0000"/>
              </a:buClr>
              <a:buFont typeface="Systeemlettertype regulier"/>
              <a:buChar char="✗"/>
            </a:pPr>
            <a:r>
              <a:rPr lang="en-US" sz="2800" dirty="0"/>
              <a:t>Autonomy once stationary : 2 hours (std autonomy) to 4 hours (extended autonomy) in less favorable cases</a:t>
            </a:r>
          </a:p>
          <a:p>
            <a:pPr marL="457200" indent="-457200">
              <a:spcAft>
                <a:spcPts val="300"/>
              </a:spcAft>
              <a:buClr>
                <a:srgbClr val="FF0000"/>
              </a:buClr>
              <a:buFont typeface="Systeemlettertype regulier"/>
              <a:buChar char="✗"/>
            </a:pPr>
            <a:r>
              <a:rPr lang="en-US" sz="2800" dirty="0"/>
              <a:t>Not suitable for long haul (with overnight stop)</a:t>
            </a:r>
          </a:p>
          <a:p>
            <a:pPr marL="457200" indent="-457200">
              <a:spcAft>
                <a:spcPts val="300"/>
              </a:spcAft>
              <a:buClr>
                <a:srgbClr val="FF0000"/>
              </a:buClr>
              <a:buFont typeface="Systeemlettertype regulier"/>
              <a:buChar char="✗"/>
            </a:pPr>
            <a:r>
              <a:rPr lang="en-US" sz="2800" dirty="0"/>
              <a:t>Less easy to resell (short term)</a:t>
            </a:r>
          </a:p>
          <a:p>
            <a:pPr marL="457200" indent="-457200">
              <a:spcAft>
                <a:spcPts val="300"/>
              </a:spcAft>
              <a:buClr>
                <a:srgbClr val="FF0000"/>
              </a:buClr>
              <a:buFont typeface="Systeemlettertype regulier"/>
              <a:buChar char="✗"/>
            </a:pPr>
            <a:r>
              <a:rPr lang="en-US" sz="2800" dirty="0"/>
              <a:t>Minimum drivers training required (respect of good practices)</a:t>
            </a:r>
          </a:p>
          <a:p>
            <a:endParaRPr lang="nl-BE" sz="2800" dirty="0">
              <a:latin typeface="+mn-lt"/>
            </a:endParaRPr>
          </a:p>
        </p:txBody>
      </p:sp>
      <p:sp>
        <p:nvSpPr>
          <p:cNvPr id="20" name="Tijdelijke aanduiding voor tekst 19">
            <a:extLst>
              <a:ext uri="{FF2B5EF4-FFF2-40B4-BE49-F238E27FC236}">
                <a16:creationId xmlns:a16="http://schemas.microsoft.com/office/drawing/2014/main" id="{97BD9C13-DF98-4498-2112-1E48F90694B9}"/>
              </a:ext>
            </a:extLst>
          </p:cNvPr>
          <p:cNvSpPr>
            <a:spLocks noGrp="1"/>
          </p:cNvSpPr>
          <p:nvPr>
            <p:ph type="body" sz="quarter" idx="26"/>
          </p:nvPr>
        </p:nvSpPr>
        <p:spPr/>
        <p:txBody>
          <a:bodyPr/>
          <a:lstStyle/>
          <a:p>
            <a:endParaRPr lang="en-US"/>
          </a:p>
          <a:p>
            <a:r>
              <a:rPr lang="en-US" err="1"/>
              <a:t>AxlePower</a:t>
            </a:r>
            <a:r>
              <a:rPr lang="en-US"/>
              <a:t> Full-Electric TRU</a:t>
            </a:r>
          </a:p>
          <a:p>
            <a:endParaRPr lang="nl-BE"/>
          </a:p>
        </p:txBody>
      </p:sp>
      <p:sp>
        <p:nvSpPr>
          <p:cNvPr id="16" name="Tijdelijke aanduiding voor tekst 15">
            <a:extLst>
              <a:ext uri="{FF2B5EF4-FFF2-40B4-BE49-F238E27FC236}">
                <a16:creationId xmlns:a16="http://schemas.microsoft.com/office/drawing/2014/main" id="{94D22901-4E25-6918-49CF-FB7E39E04A9C}"/>
              </a:ext>
            </a:extLst>
          </p:cNvPr>
          <p:cNvSpPr>
            <a:spLocks noGrp="1"/>
          </p:cNvSpPr>
          <p:nvPr>
            <p:ph type="body" sz="quarter" idx="31"/>
          </p:nvPr>
        </p:nvSpPr>
        <p:spPr/>
        <p:txBody>
          <a:bodyPr/>
          <a:lstStyle/>
          <a:p>
            <a:r>
              <a:rPr lang="en-IE" sz="2800"/>
              <a:t>ARCHITECTURES COMPARISON</a:t>
            </a:r>
            <a:endParaRPr lang="en-US"/>
          </a:p>
          <a:p>
            <a:endParaRPr lang="nl-BE"/>
          </a:p>
        </p:txBody>
      </p:sp>
      <p:sp>
        <p:nvSpPr>
          <p:cNvPr id="21" name="Tijdelijke aanduiding voor tekst 20">
            <a:extLst>
              <a:ext uri="{FF2B5EF4-FFF2-40B4-BE49-F238E27FC236}">
                <a16:creationId xmlns:a16="http://schemas.microsoft.com/office/drawing/2014/main" id="{499DC53F-3C4F-1E0D-3597-EADE3E569A12}"/>
              </a:ext>
            </a:extLst>
          </p:cNvPr>
          <p:cNvSpPr>
            <a:spLocks noGrp="1"/>
          </p:cNvSpPr>
          <p:nvPr>
            <p:ph type="body" sz="quarter" idx="32"/>
          </p:nvPr>
        </p:nvSpPr>
        <p:spPr>
          <a:xfrm>
            <a:off x="939691" y="3899174"/>
            <a:ext cx="7745470" cy="4112958"/>
          </a:xfrm>
        </p:spPr>
        <p:txBody>
          <a:bodyPr/>
          <a:lstStyle/>
          <a:p>
            <a:pPr marL="457200" indent="-457200">
              <a:spcAft>
                <a:spcPts val="300"/>
              </a:spcAft>
              <a:buClr>
                <a:srgbClr val="00B800"/>
              </a:buClr>
              <a:buFont typeface="Wingdings" pitchFamily="2" charset="2"/>
              <a:buChar char="ü"/>
            </a:pPr>
            <a:r>
              <a:rPr lang="en-US" sz="2800"/>
              <a:t>Autonomy &gt; several days (Electric + Diesel operation)</a:t>
            </a:r>
          </a:p>
          <a:p>
            <a:pPr marL="457200" indent="-457200">
              <a:spcAft>
                <a:spcPts val="300"/>
              </a:spcAft>
              <a:buClr>
                <a:srgbClr val="00B800"/>
              </a:buClr>
              <a:buFont typeface="Wingdings" pitchFamily="2" charset="2"/>
              <a:buChar char="ü"/>
            </a:pPr>
            <a:r>
              <a:rPr lang="en-US" sz="2800"/>
              <a:t>Suitable for long haul (with overnight stop)</a:t>
            </a:r>
          </a:p>
          <a:p>
            <a:pPr marL="457200" indent="-457200">
              <a:spcAft>
                <a:spcPts val="300"/>
              </a:spcAft>
              <a:buClr>
                <a:srgbClr val="00B800"/>
              </a:buClr>
              <a:buFont typeface="Wingdings" pitchFamily="2" charset="2"/>
              <a:buChar char="ü"/>
            </a:pPr>
            <a:r>
              <a:rPr lang="en-US" sz="2800"/>
              <a:t>Ease of resell</a:t>
            </a:r>
          </a:p>
          <a:p>
            <a:pPr marL="457200" indent="-457200">
              <a:spcAft>
                <a:spcPts val="300"/>
              </a:spcAft>
              <a:buClr>
                <a:srgbClr val="00B800"/>
              </a:buClr>
              <a:buFont typeface="Wingdings" pitchFamily="2" charset="2"/>
              <a:buChar char="ü"/>
            </a:pPr>
            <a:r>
              <a:rPr lang="en-US" sz="2800"/>
              <a:t>Ease use by any driver </a:t>
            </a:r>
          </a:p>
          <a:p>
            <a:pPr>
              <a:spcAft>
                <a:spcPts val="300"/>
              </a:spcAft>
              <a:buFont typeface="Wingdings" panose="05000000000000000000" pitchFamily="2" charset="2"/>
              <a:buChar char="ü"/>
            </a:pPr>
            <a:endParaRPr lang="en-US" sz="2800"/>
          </a:p>
          <a:p>
            <a:pPr marL="457200" indent="-457200">
              <a:spcAft>
                <a:spcPts val="300"/>
              </a:spcAft>
              <a:buClr>
                <a:srgbClr val="FF0000"/>
              </a:buClr>
              <a:buFont typeface="Systeemlettertype regulier"/>
              <a:buChar char="✗"/>
            </a:pPr>
            <a:r>
              <a:rPr lang="en-US" sz="2800"/>
              <a:t>Diesel Engine still on board (weight and maintenance cost penalty) </a:t>
            </a:r>
          </a:p>
          <a:p>
            <a:pPr>
              <a:spcAft>
                <a:spcPts val="300"/>
              </a:spcAft>
              <a:buFont typeface="Wingdings" panose="05000000000000000000" pitchFamily="2" charset="2"/>
              <a:buChar char="ü"/>
            </a:pPr>
            <a:endParaRPr lang="en-US" sz="2800"/>
          </a:p>
          <a:p>
            <a:endParaRPr lang="nl-BE" sz="2800"/>
          </a:p>
        </p:txBody>
      </p:sp>
      <p:sp>
        <p:nvSpPr>
          <p:cNvPr id="22" name="Tijdelijke aanduiding voor tekst 21">
            <a:extLst>
              <a:ext uri="{FF2B5EF4-FFF2-40B4-BE49-F238E27FC236}">
                <a16:creationId xmlns:a16="http://schemas.microsoft.com/office/drawing/2014/main" id="{5BBDB7E0-D0AC-220C-87B5-EE87A2E4A868}"/>
              </a:ext>
            </a:extLst>
          </p:cNvPr>
          <p:cNvSpPr>
            <a:spLocks noGrp="1"/>
          </p:cNvSpPr>
          <p:nvPr>
            <p:ph type="body" sz="quarter" idx="33"/>
          </p:nvPr>
        </p:nvSpPr>
        <p:spPr/>
        <p:txBody>
          <a:bodyPr/>
          <a:lstStyle/>
          <a:p>
            <a:endParaRPr lang="en-US"/>
          </a:p>
          <a:p>
            <a:r>
              <a:rPr lang="en-US" err="1"/>
              <a:t>AxlePower</a:t>
            </a:r>
            <a:r>
              <a:rPr lang="en-US"/>
              <a:t> Diesel-Electric TRU</a:t>
            </a:r>
          </a:p>
          <a:p>
            <a:endParaRPr lang="nl-BE"/>
          </a:p>
        </p:txBody>
      </p:sp>
      <p:sp>
        <p:nvSpPr>
          <p:cNvPr id="5" name="Title 5">
            <a:extLst>
              <a:ext uri="{FF2B5EF4-FFF2-40B4-BE49-F238E27FC236}">
                <a16:creationId xmlns:a16="http://schemas.microsoft.com/office/drawing/2014/main" id="{4D83B0F5-1826-1856-578A-8ADA059AFD25}"/>
              </a:ext>
            </a:extLst>
          </p:cNvPr>
          <p:cNvSpPr>
            <a:spLocks noGrp="1"/>
          </p:cNvSpPr>
          <p:nvPr>
            <p:ph type="title"/>
          </p:nvPr>
        </p:nvSpPr>
        <p:spPr>
          <a:xfrm>
            <a:off x="933450" y="540415"/>
            <a:ext cx="12307062" cy="586957"/>
          </a:xfrm>
        </p:spPr>
        <p:txBody>
          <a:bodyPr/>
          <a:lstStyle/>
          <a:p>
            <a:r>
              <a:rPr lang="en-IE" sz="3200" b="0" spc="0" dirty="0">
                <a:latin typeface="+mj-lt"/>
              </a:rPr>
              <a:t>AXLEPOWER </a:t>
            </a:r>
          </a:p>
        </p:txBody>
      </p:sp>
      <p:sp>
        <p:nvSpPr>
          <p:cNvPr id="2" name="Rectangle 1">
            <a:extLst>
              <a:ext uri="{FF2B5EF4-FFF2-40B4-BE49-F238E27FC236}">
                <a16:creationId xmlns:a16="http://schemas.microsoft.com/office/drawing/2014/main" id="{4860FF93-806C-2A5E-93F1-B3D88B371632}"/>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1369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F6C0F7C1-2201-DEBA-D19D-77BE024CAEDC}"/>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a:stretch/>
        </p:blipFill>
        <p:spPr>
          <a:prstGeom prst="rect">
            <a:avLst/>
          </a:prstGeom>
        </p:spPr>
      </p:pic>
      <p:sp>
        <p:nvSpPr>
          <p:cNvPr id="5" name="Tijdelijke aanduiding voor inhoud 4">
            <a:extLst>
              <a:ext uri="{FF2B5EF4-FFF2-40B4-BE49-F238E27FC236}">
                <a16:creationId xmlns:a16="http://schemas.microsoft.com/office/drawing/2014/main" id="{54DAA74F-9386-C932-D76B-060364099D3F}"/>
              </a:ext>
            </a:extLst>
          </p:cNvPr>
          <p:cNvSpPr>
            <a:spLocks noGrp="1"/>
          </p:cNvSpPr>
          <p:nvPr>
            <p:ph idx="1"/>
          </p:nvPr>
        </p:nvSpPr>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Description of the system</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Architectures comparison</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b="1"/>
              <a:t>Smart power management</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Benefits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Unique features</a:t>
            </a:r>
          </a:p>
          <a:p>
            <a:endParaRPr lang="nl-BE"/>
          </a:p>
        </p:txBody>
      </p:sp>
      <p:sp>
        <p:nvSpPr>
          <p:cNvPr id="8" name="Title 5">
            <a:extLst>
              <a:ext uri="{FF2B5EF4-FFF2-40B4-BE49-F238E27FC236}">
                <a16:creationId xmlns:a16="http://schemas.microsoft.com/office/drawing/2014/main" id="{054D4F23-4CCE-1A49-EC25-DEBA7596B78A}"/>
              </a:ext>
            </a:extLst>
          </p:cNvPr>
          <p:cNvSpPr>
            <a:spLocks noGrp="1"/>
          </p:cNvSpPr>
          <p:nvPr>
            <p:ph type="title"/>
          </p:nvPr>
        </p:nvSpPr>
        <p:spPr>
          <a:xfrm>
            <a:off x="933450" y="540415"/>
            <a:ext cx="12307062" cy="586957"/>
          </a:xfrm>
        </p:spPr>
        <p:txBody>
          <a:bodyPr/>
          <a:lstStyle/>
          <a:p>
            <a:r>
              <a:rPr lang="en-IE" sz="3200" b="0" spc="0" dirty="0">
                <a:latin typeface="+mj-lt"/>
              </a:rPr>
              <a:t>AXLEPOWER </a:t>
            </a:r>
          </a:p>
        </p:txBody>
      </p:sp>
      <p:sp>
        <p:nvSpPr>
          <p:cNvPr id="2" name="Rectangle 1">
            <a:extLst>
              <a:ext uri="{FF2B5EF4-FFF2-40B4-BE49-F238E27FC236}">
                <a16:creationId xmlns:a16="http://schemas.microsoft.com/office/drawing/2014/main" id="{6DFCC4BF-5E1D-95D9-64BA-3B24F8EE0FC2}"/>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0397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0"/>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1"/>
          </p:nvPr>
        </p:nvSpPr>
        <p:spPr/>
        <p:txBody>
          <a:bodyPr/>
          <a:lstStyle/>
          <a:p>
            <a:fld id="{B5D8C65D-F6DE-4387-A1A9-A2A5363947A2}" type="slidenum">
              <a:rPr lang="en-BE" smtClean="0"/>
              <a:pPr/>
              <a:t>27</a:t>
            </a:fld>
            <a:endParaRPr lang="en-BE"/>
          </a:p>
        </p:txBody>
      </p:sp>
      <p:pic>
        <p:nvPicPr>
          <p:cNvPr id="15" name="Tijdelijke aanduiding voor afbeelding 14" descr="Afbeelding met tekst, beeldscherm, scherm, donker&#10;&#10;Automatisch gegenereerde beschrijving">
            <a:extLst>
              <a:ext uri="{FF2B5EF4-FFF2-40B4-BE49-F238E27FC236}">
                <a16:creationId xmlns:a16="http://schemas.microsoft.com/office/drawing/2014/main" id="{F99FAF89-3785-E985-A4A8-0F6FD90EC636}"/>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t="9400" b="9400"/>
          <a:stretch/>
        </p:blipFill>
        <p:spPr>
          <a:xfrm>
            <a:off x="11097520" y="99418"/>
            <a:ext cx="7190479" cy="9109670"/>
          </a:xfrm>
        </p:spPr>
      </p:pic>
      <p:sp>
        <p:nvSpPr>
          <p:cNvPr id="2" name="Tijdelijke aanduiding voor tekst 1">
            <a:extLst>
              <a:ext uri="{FF2B5EF4-FFF2-40B4-BE49-F238E27FC236}">
                <a16:creationId xmlns:a16="http://schemas.microsoft.com/office/drawing/2014/main" id="{97AE6818-213A-252A-ABF8-3F5F6F5C3FBC}"/>
              </a:ext>
            </a:extLst>
          </p:cNvPr>
          <p:cNvSpPr>
            <a:spLocks noGrp="1"/>
          </p:cNvSpPr>
          <p:nvPr>
            <p:ph idx="1"/>
          </p:nvPr>
        </p:nvSpPr>
        <p:spPr/>
        <p:txBody>
          <a:bodyPr>
            <a:normAutofit/>
          </a:bodyPr>
          <a:lstStyle/>
          <a:p>
            <a:pPr>
              <a:spcAft>
                <a:spcPts val="300"/>
              </a:spcAft>
            </a:pPr>
            <a:r>
              <a:rPr lang="en-US" dirty="0"/>
              <a:t>From 300kW / 400 HP supplied by the tractor engine</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36% are used to overcome rolling resistance</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32% are used to overcome the aerodynamic resistance</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25% are used to compensate braking losses</a:t>
            </a:r>
          </a:p>
          <a:p>
            <a:pPr>
              <a:spcAft>
                <a:spcPts val="300"/>
              </a:spcAft>
            </a:pPr>
            <a:endParaRPr lang="en-US" dirty="0"/>
          </a:p>
          <a:p>
            <a:pPr lvl="1">
              <a:spcAft>
                <a:spcPts val="300"/>
              </a:spcAft>
            </a:pPr>
            <a:r>
              <a:rPr lang="en-US" dirty="0"/>
              <a:t>The refrigeration unit requires </a:t>
            </a:r>
          </a:p>
          <a:p>
            <a:pPr lvl="2">
              <a:spcAft>
                <a:spcPts val="300"/>
              </a:spcAft>
            </a:pPr>
            <a:r>
              <a:rPr lang="en-US" dirty="0"/>
              <a:t>≈ 10kW power input to perform a temperature pull down, </a:t>
            </a:r>
          </a:p>
          <a:p>
            <a:pPr lvl="2">
              <a:spcAft>
                <a:spcPts val="300"/>
              </a:spcAft>
            </a:pPr>
            <a:r>
              <a:rPr lang="en-US" dirty="0"/>
              <a:t>then 2 to 4 times less power to maintain the temperature inside the trailer</a:t>
            </a:r>
          </a:p>
          <a:p>
            <a:pPr lvl="1">
              <a:spcAft>
                <a:spcPts val="300"/>
              </a:spcAft>
            </a:pPr>
            <a:r>
              <a:rPr lang="en-US" dirty="0"/>
              <a:t>Only a fraction of the energy dissipated during braking phases needs to be recovered to power the reefer unit</a:t>
            </a:r>
          </a:p>
          <a:p>
            <a:endParaRPr lang="nl-BE" dirty="0"/>
          </a:p>
        </p:txBody>
      </p:sp>
      <p:sp>
        <p:nvSpPr>
          <p:cNvPr id="12" name="Tijdelijke aanduiding voor tekst 11">
            <a:extLst>
              <a:ext uri="{FF2B5EF4-FFF2-40B4-BE49-F238E27FC236}">
                <a16:creationId xmlns:a16="http://schemas.microsoft.com/office/drawing/2014/main" id="{92305CBB-B8F2-5F3D-5B88-45B3C8C868A3}"/>
              </a:ext>
            </a:extLst>
          </p:cNvPr>
          <p:cNvSpPr>
            <a:spLocks noGrp="1"/>
          </p:cNvSpPr>
          <p:nvPr>
            <p:ph type="body" sz="quarter" idx="16"/>
          </p:nvPr>
        </p:nvSpPr>
        <p:spPr/>
        <p:txBody>
          <a:bodyPr/>
          <a:lstStyle/>
          <a:p>
            <a:r>
              <a:rPr lang="en-IE" sz="2800"/>
              <a:t>SMART POWER MANAGEMENT</a:t>
            </a:r>
            <a:endParaRPr lang="nl-BE"/>
          </a:p>
        </p:txBody>
      </p:sp>
      <p:sp>
        <p:nvSpPr>
          <p:cNvPr id="5" name="Title 5">
            <a:extLst>
              <a:ext uri="{FF2B5EF4-FFF2-40B4-BE49-F238E27FC236}">
                <a16:creationId xmlns:a16="http://schemas.microsoft.com/office/drawing/2014/main" id="{BB82F5E5-2766-A269-05F4-D50D1733BDE0}"/>
              </a:ext>
            </a:extLst>
          </p:cNvPr>
          <p:cNvSpPr>
            <a:spLocks noGrp="1"/>
          </p:cNvSpPr>
          <p:nvPr>
            <p:ph type="title"/>
          </p:nvPr>
        </p:nvSpPr>
        <p:spPr>
          <a:xfrm>
            <a:off x="933450" y="540415"/>
            <a:ext cx="12307062" cy="586957"/>
          </a:xfrm>
        </p:spPr>
        <p:txBody>
          <a:bodyPr/>
          <a:lstStyle/>
          <a:p>
            <a:r>
              <a:rPr lang="en-IE" sz="3200" b="0" spc="0" dirty="0">
                <a:latin typeface="+mj-lt"/>
              </a:rPr>
              <a:t>AXLEPOWER </a:t>
            </a:r>
          </a:p>
        </p:txBody>
      </p:sp>
      <p:sp>
        <p:nvSpPr>
          <p:cNvPr id="3" name="Rectangle 2">
            <a:extLst>
              <a:ext uri="{FF2B5EF4-FFF2-40B4-BE49-F238E27FC236}">
                <a16:creationId xmlns:a16="http://schemas.microsoft.com/office/drawing/2014/main" id="{961902C9-4CDF-4A19-DF5A-E70B86E75D80}"/>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77624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0"/>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1"/>
          </p:nvPr>
        </p:nvSpPr>
        <p:spPr/>
        <p:txBody>
          <a:bodyPr/>
          <a:lstStyle/>
          <a:p>
            <a:fld id="{B5D8C65D-F6DE-4387-A1A9-A2A5363947A2}" type="slidenum">
              <a:rPr lang="en-BE" smtClean="0"/>
              <a:pPr/>
              <a:t>28</a:t>
            </a:fld>
            <a:endParaRPr lang="en-BE"/>
          </a:p>
        </p:txBody>
      </p:sp>
      <p:pic>
        <p:nvPicPr>
          <p:cNvPr id="15" name="Tijdelijke aanduiding voor afbeelding 14" descr="Afbeelding met tekst, beeldscherm, scherm, donker&#10;&#10;Automatisch gegenereerde beschrijving">
            <a:extLst>
              <a:ext uri="{FF2B5EF4-FFF2-40B4-BE49-F238E27FC236}">
                <a16:creationId xmlns:a16="http://schemas.microsoft.com/office/drawing/2014/main" id="{F99FAF89-3785-E985-A4A8-0F6FD90EC636}"/>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t="9400" b="9400"/>
          <a:stretch/>
        </p:blipFill>
        <p:spPr>
          <a:xfrm>
            <a:off x="11097520" y="99418"/>
            <a:ext cx="7190479" cy="9109670"/>
          </a:xfrm>
        </p:spPr>
      </p:pic>
      <p:sp>
        <p:nvSpPr>
          <p:cNvPr id="2" name="Tijdelijke aanduiding voor tekst 1">
            <a:extLst>
              <a:ext uri="{FF2B5EF4-FFF2-40B4-BE49-F238E27FC236}">
                <a16:creationId xmlns:a16="http://schemas.microsoft.com/office/drawing/2014/main" id="{97AE6818-213A-252A-ABF8-3F5F6F5C3FBC}"/>
              </a:ext>
            </a:extLst>
          </p:cNvPr>
          <p:cNvSpPr>
            <a:spLocks noGrp="1"/>
          </p:cNvSpPr>
          <p:nvPr>
            <p:ph idx="1"/>
          </p:nvPr>
        </p:nvSpPr>
        <p:spPr>
          <a:xfrm>
            <a:off x="935088" y="2110573"/>
            <a:ext cx="9580512" cy="6558100"/>
          </a:xfrm>
        </p:spPr>
        <p:txBody>
          <a:bodyPr>
            <a:normAutofit fontScale="92500"/>
          </a:bodyPr>
          <a:lstStyle/>
          <a:p>
            <a:pPr marR="0" lvl="0" algn="l" defTabSz="914400" rtl="0" eaLnBrk="1" fontAlgn="auto" latinLnBrk="0" hangingPunct="1">
              <a:lnSpc>
                <a:spcPct val="110000"/>
              </a:lnSpc>
              <a:spcBef>
                <a:spcPts val="0"/>
              </a:spcBef>
              <a:spcAft>
                <a:spcPts val="0"/>
              </a:spcAft>
              <a:buClr>
                <a:schemeClr val="tx1">
                  <a:lumMod val="50000"/>
                  <a:lumOff val="50000"/>
                </a:schemeClr>
              </a:buClr>
              <a:buSzTx/>
              <a:tabLst/>
              <a:defRPr/>
            </a:pPr>
            <a:r>
              <a:rPr kumimoji="0" lang="en-AE" b="0" i="0" u="none" strike="noStrike" kern="1200" cap="none" spc="0" normalizeH="0" baseline="0" noProof="0" dirty="0">
                <a:ln>
                  <a:noFill/>
                </a:ln>
                <a:effectLst/>
                <a:uLnTx/>
                <a:uFillTx/>
                <a:latin typeface="+mn-lt"/>
                <a:ea typeface="ＭＳ Ｐゴシック"/>
                <a:cs typeface="Calibri" panose="020F0502020204030204" pitchFamily="34" charset="0"/>
              </a:rPr>
              <a:t>The Smart Power Management system </a:t>
            </a:r>
            <a:endParaRPr kumimoji="0" lang="nl-BE" b="0" i="0" u="none" strike="noStrike" kern="1200" cap="none" spc="0" normalizeH="0" baseline="0" noProof="0" dirty="0">
              <a:ln>
                <a:noFill/>
              </a:ln>
              <a:effectLst/>
              <a:uLnTx/>
              <a:uFillTx/>
              <a:latin typeface="+mn-lt"/>
              <a:ea typeface="ＭＳ Ｐゴシック"/>
              <a:cs typeface="Calibri" panose="020F0502020204030204" pitchFamily="34" charset="0"/>
            </a:endParaRPr>
          </a:p>
          <a:p>
            <a:pPr marL="457200" marR="0" lvl="0" indent="-457200" algn="l" defTabSz="1227856" rtl="0" eaLnBrk="1" fontAlgn="auto" latinLnBrk="0" hangingPunct="1">
              <a:lnSpc>
                <a:spcPct val="110000"/>
              </a:lnSpc>
              <a:spcBef>
                <a:spcPts val="1344"/>
              </a:spcBef>
              <a:spcAft>
                <a:spcPts val="0"/>
              </a:spcAft>
              <a:buClr>
                <a:srgbClr val="0098D7"/>
              </a:buClr>
              <a:buSzTx/>
              <a:buFont typeface="System Font Regular"/>
              <a:buChar char="—"/>
              <a:tabLst/>
              <a:defRPr/>
            </a:pPr>
            <a:r>
              <a:rPr kumimoji="0" lang="en-AE" b="1" i="0" u="none" strike="noStrike" kern="1200" cap="none" spc="0" normalizeH="0" baseline="0" noProof="0" dirty="0">
                <a:ln>
                  <a:noFill/>
                </a:ln>
                <a:effectLst/>
                <a:uLnTx/>
                <a:uFillTx/>
                <a:latin typeface="+mn-lt"/>
                <a:ea typeface="ＭＳ Ｐゴシック"/>
                <a:cs typeface="Calibri" panose="020F0502020204030204" pitchFamily="34" charset="0"/>
              </a:rPr>
              <a:t>3 Charging Modes </a:t>
            </a:r>
            <a:r>
              <a:rPr kumimoji="0" lang="en-AE" b="0" i="0" u="none" strike="noStrike" kern="1200" cap="none" spc="0" normalizeH="0" baseline="0" noProof="0" dirty="0">
                <a:ln>
                  <a:noFill/>
                </a:ln>
                <a:effectLst/>
                <a:uLnTx/>
                <a:uFillTx/>
                <a:latin typeface="+mn-lt"/>
                <a:ea typeface="ＭＳ Ｐゴシック"/>
                <a:cs typeface="Calibri" panose="020F0502020204030204" pitchFamily="34" charset="0"/>
              </a:rPr>
              <a:t>to maximize the energy recovered while braking and minimize the impact on tractor fuel consumption</a:t>
            </a:r>
            <a:endParaRPr kumimoji="0" lang="nl-BE" b="0" i="0" u="none" strike="noStrike" kern="1200" cap="none" spc="0" normalizeH="0" baseline="0" noProof="0" dirty="0">
              <a:ln>
                <a:noFill/>
              </a:ln>
              <a:effectLst/>
              <a:uLnTx/>
              <a:uFillTx/>
              <a:latin typeface="+mn-lt"/>
              <a:ea typeface="ＭＳ Ｐゴシック"/>
              <a:cs typeface="Calibri" panose="020F0502020204030204" pitchFamily="34" charset="0"/>
            </a:endParaRPr>
          </a:p>
          <a:p>
            <a:pPr marL="457200" marR="0" lvl="0" indent="-457200" algn="l" defTabSz="1227856" rtl="0" eaLnBrk="1" fontAlgn="auto" latinLnBrk="0" hangingPunct="1">
              <a:lnSpc>
                <a:spcPct val="110000"/>
              </a:lnSpc>
              <a:spcBef>
                <a:spcPts val="1344"/>
              </a:spcBef>
              <a:spcAft>
                <a:spcPts val="0"/>
              </a:spcAft>
              <a:buClr>
                <a:srgbClr val="0098D7"/>
              </a:buClr>
              <a:buSzTx/>
              <a:buFont typeface="System Font Regular"/>
              <a:buChar char="—"/>
              <a:tabLst/>
              <a:defRPr/>
            </a:pPr>
            <a:r>
              <a:rPr lang="en-AE" dirty="0">
                <a:latin typeface="+mn-lt"/>
                <a:ea typeface="ＭＳ Ｐゴシック"/>
                <a:cs typeface="Calibri" panose="020F0502020204030204" pitchFamily="34" charset="0"/>
              </a:rPr>
              <a:t>Disconnect the recuperation mode as soon as it detects</a:t>
            </a:r>
            <a:r>
              <a:rPr lang="nl-BE" dirty="0">
                <a:latin typeface="+mn-lt"/>
                <a:ea typeface="ＭＳ Ｐゴシック"/>
                <a:cs typeface="Calibri" panose="020F0502020204030204" pitchFamily="34" charset="0"/>
              </a:rPr>
              <a:t> </a:t>
            </a:r>
            <a:r>
              <a:rPr lang="en-AE" dirty="0">
                <a:latin typeface="+mn-lt"/>
                <a:ea typeface="ＭＳ Ｐゴシック"/>
                <a:cs typeface="Calibri" panose="020F0502020204030204" pitchFamily="34" charset="0"/>
              </a:rPr>
              <a:t>that the trailer starts climbing a ramp</a:t>
            </a:r>
            <a:endParaRPr lang="nl-BE" dirty="0">
              <a:latin typeface="+mn-lt"/>
              <a:ea typeface="ＭＳ Ｐゴシック"/>
              <a:cs typeface="Calibri" panose="020F0502020204030204" pitchFamily="34" charset="0"/>
            </a:endParaRPr>
          </a:p>
          <a:p>
            <a:pPr marL="457200" marR="0" lvl="0" indent="-457200" algn="l" defTabSz="1227856" rtl="0" eaLnBrk="1" fontAlgn="auto" latinLnBrk="0" hangingPunct="1">
              <a:lnSpc>
                <a:spcPct val="110000"/>
              </a:lnSpc>
              <a:spcBef>
                <a:spcPts val="1344"/>
              </a:spcBef>
              <a:spcAft>
                <a:spcPts val="0"/>
              </a:spcAft>
              <a:buClr>
                <a:srgbClr val="0098D7"/>
              </a:buClr>
              <a:buSzTx/>
              <a:buFont typeface="System Font Regular"/>
              <a:buChar char="—"/>
              <a:tabLst/>
              <a:defRPr/>
            </a:pPr>
            <a:r>
              <a:rPr kumimoji="0" lang="en-AE" b="0" i="0" u="none" strike="noStrike" kern="1200" cap="none" spc="0" normalizeH="0" baseline="0" noProof="0" dirty="0" err="1">
                <a:ln>
                  <a:noFill/>
                </a:ln>
                <a:effectLst/>
                <a:uLnTx/>
                <a:uFillTx/>
                <a:latin typeface="+mn-lt"/>
                <a:ea typeface="ＭＳ Ｐゴシック"/>
                <a:cs typeface="Calibri" panose="020F0502020204030204" pitchFamily="34" charset="0"/>
              </a:rPr>
              <a:t>Depe</a:t>
            </a:r>
            <a:r>
              <a:rPr lang="en-AE" dirty="0" err="1">
                <a:latin typeface="+mn-lt"/>
                <a:ea typeface="ＭＳ Ｐゴシック"/>
                <a:cs typeface="Calibri" panose="020F0502020204030204" pitchFamily="34" charset="0"/>
              </a:rPr>
              <a:t>nding</a:t>
            </a:r>
            <a:r>
              <a:rPr lang="en-AE" dirty="0">
                <a:latin typeface="+mn-lt"/>
                <a:ea typeface="ＭＳ Ｐゴシック"/>
                <a:cs typeface="Calibri" panose="020F0502020204030204" pitchFamily="34" charset="0"/>
              </a:rPr>
              <a:t> on the battery State of Charge and the charging mode selected: activates the generators while driving on flat road </a:t>
            </a:r>
            <a:endParaRPr kumimoji="0" lang="en-AE" b="0" i="0" u="none" strike="noStrike" kern="1200" cap="none" spc="0" normalizeH="0" baseline="0" noProof="0" dirty="0">
              <a:ln>
                <a:noFill/>
              </a:ln>
              <a:effectLst/>
              <a:uLnTx/>
              <a:uFillTx/>
              <a:latin typeface="+mn-lt"/>
              <a:ea typeface="ＭＳ Ｐゴシック"/>
              <a:cs typeface="Calibri" panose="020F0502020204030204" pitchFamily="34" charset="0"/>
            </a:endParaRPr>
          </a:p>
          <a:p>
            <a:pPr marL="342900" marR="0" lvl="0" indent="-342900" algn="l" defTabSz="914400" rtl="0" eaLnBrk="1" fontAlgn="auto" latinLnBrk="0" hangingPunct="1">
              <a:lnSpc>
                <a:spcPct val="110000"/>
              </a:lnSpc>
              <a:spcBef>
                <a:spcPts val="0"/>
              </a:spcBef>
              <a:spcAft>
                <a:spcPts val="0"/>
              </a:spcAft>
              <a:buClr>
                <a:schemeClr val="tx1">
                  <a:lumMod val="50000"/>
                  <a:lumOff val="50000"/>
                </a:schemeClr>
              </a:buClr>
              <a:buSzTx/>
              <a:buFont typeface="Wingdings" panose="05000000000000000000" pitchFamily="2" charset="2"/>
              <a:buChar char="q"/>
              <a:tabLst/>
              <a:defRPr/>
            </a:pPr>
            <a:endParaRPr kumimoji="0" lang="en-AE" b="0" i="0" u="none" strike="noStrike" kern="1200" cap="none" spc="0" normalizeH="0" baseline="0" noProof="0" dirty="0">
              <a:ln>
                <a:noFill/>
              </a:ln>
              <a:effectLst/>
              <a:uLnTx/>
              <a:uFillTx/>
              <a:latin typeface="+mn-lt"/>
              <a:ea typeface="ＭＳ Ｐゴシック"/>
              <a:cs typeface="Calibri" panose="020F0502020204030204" pitchFamily="34" charset="0"/>
            </a:endParaRPr>
          </a:p>
          <a:p>
            <a:pPr marL="457200" marR="0" lvl="0" indent="-457200" algn="l" defTabSz="914400" rtl="0" eaLnBrk="1" fontAlgn="auto" latinLnBrk="0" hangingPunct="1">
              <a:lnSpc>
                <a:spcPct val="110000"/>
              </a:lnSpc>
              <a:spcBef>
                <a:spcPts val="0"/>
              </a:spcBef>
              <a:spcAft>
                <a:spcPts val="0"/>
              </a:spcAft>
              <a:buClr>
                <a:srgbClr val="00B800"/>
              </a:buClr>
              <a:buSzTx/>
              <a:buFont typeface="Wingdings" pitchFamily="2" charset="2"/>
              <a:buChar char="ü"/>
              <a:tabLst/>
              <a:defRPr/>
            </a:pPr>
            <a:r>
              <a:rPr kumimoji="0" lang="en-AE" b="0" i="0" u="none" strike="noStrike" kern="1200" cap="none" spc="0" normalizeH="0" baseline="0" noProof="0" dirty="0">
                <a:ln>
                  <a:noFill/>
                </a:ln>
                <a:effectLst/>
                <a:uLnTx/>
                <a:uFillTx/>
                <a:latin typeface="+mn-lt"/>
                <a:ea typeface="ＭＳ Ｐゴシック"/>
                <a:cs typeface="Calibri" panose="020F0502020204030204" pitchFamily="34" charset="0"/>
              </a:rPr>
              <a:t>Minimum impact on tractor fuel consumption</a:t>
            </a:r>
          </a:p>
          <a:p>
            <a:pPr marL="457200" marR="0" lvl="0" indent="-457200" algn="l" defTabSz="914400" rtl="0" eaLnBrk="1" fontAlgn="auto" latinLnBrk="0" hangingPunct="1">
              <a:lnSpc>
                <a:spcPct val="110000"/>
              </a:lnSpc>
              <a:spcBef>
                <a:spcPts val="0"/>
              </a:spcBef>
              <a:spcAft>
                <a:spcPts val="0"/>
              </a:spcAft>
              <a:buClr>
                <a:srgbClr val="00B800"/>
              </a:buClr>
              <a:buSzTx/>
              <a:buFont typeface="Wingdings" pitchFamily="2" charset="2"/>
              <a:buChar char="ü"/>
              <a:tabLst/>
              <a:defRPr/>
            </a:pPr>
            <a:r>
              <a:rPr lang="en-AE" dirty="0">
                <a:latin typeface="+mn-lt"/>
                <a:ea typeface="ＭＳ Ｐゴシック"/>
                <a:cs typeface="Calibri" panose="020F0502020204030204" pitchFamily="34" charset="0"/>
              </a:rPr>
              <a:t>The refrigeration unit is mainly using waste energy to keep the temperature inside the trailer</a:t>
            </a:r>
          </a:p>
          <a:p>
            <a:pPr marL="457200" marR="0" lvl="0" indent="-457200" algn="l" defTabSz="914400" rtl="0" eaLnBrk="1" fontAlgn="auto" latinLnBrk="0" hangingPunct="1">
              <a:lnSpc>
                <a:spcPct val="110000"/>
              </a:lnSpc>
              <a:spcBef>
                <a:spcPts val="0"/>
              </a:spcBef>
              <a:spcAft>
                <a:spcPts val="0"/>
              </a:spcAft>
              <a:buClr>
                <a:srgbClr val="00B800"/>
              </a:buClr>
              <a:buSzTx/>
              <a:buFont typeface="Wingdings" pitchFamily="2" charset="2"/>
              <a:buChar char="ü"/>
              <a:tabLst/>
              <a:defRPr/>
            </a:pPr>
            <a:r>
              <a:rPr lang="en-AE" dirty="0">
                <a:latin typeface="+mn-lt"/>
                <a:ea typeface="ＭＳ Ｐゴシック"/>
                <a:cs typeface="Calibri" panose="020F0502020204030204" pitchFamily="34" charset="0"/>
              </a:rPr>
              <a:t>Reduced wear of trailer + tractor brake pads</a:t>
            </a:r>
          </a:p>
          <a:p>
            <a:endParaRPr lang="nl-BE" dirty="0">
              <a:latin typeface="+mn-lt"/>
            </a:endParaRPr>
          </a:p>
        </p:txBody>
      </p:sp>
      <p:sp>
        <p:nvSpPr>
          <p:cNvPr id="12" name="Tijdelijke aanduiding voor tekst 11">
            <a:extLst>
              <a:ext uri="{FF2B5EF4-FFF2-40B4-BE49-F238E27FC236}">
                <a16:creationId xmlns:a16="http://schemas.microsoft.com/office/drawing/2014/main" id="{92305CBB-B8F2-5F3D-5B88-45B3C8C868A3}"/>
              </a:ext>
            </a:extLst>
          </p:cNvPr>
          <p:cNvSpPr>
            <a:spLocks noGrp="1"/>
          </p:cNvSpPr>
          <p:nvPr>
            <p:ph type="body" sz="quarter" idx="16"/>
          </p:nvPr>
        </p:nvSpPr>
        <p:spPr/>
        <p:txBody>
          <a:bodyPr/>
          <a:lstStyle/>
          <a:p>
            <a:r>
              <a:rPr lang="en-IE" sz="2800"/>
              <a:t>SMART POWER MANAGEMENT</a:t>
            </a:r>
            <a:endParaRPr lang="nl-BE"/>
          </a:p>
        </p:txBody>
      </p:sp>
      <p:sp>
        <p:nvSpPr>
          <p:cNvPr id="5" name="Title 5">
            <a:extLst>
              <a:ext uri="{FF2B5EF4-FFF2-40B4-BE49-F238E27FC236}">
                <a16:creationId xmlns:a16="http://schemas.microsoft.com/office/drawing/2014/main" id="{5B34AEFE-4533-AED7-F172-F4568C0C3B65}"/>
              </a:ext>
            </a:extLst>
          </p:cNvPr>
          <p:cNvSpPr>
            <a:spLocks noGrp="1"/>
          </p:cNvSpPr>
          <p:nvPr>
            <p:ph type="title"/>
          </p:nvPr>
        </p:nvSpPr>
        <p:spPr>
          <a:xfrm>
            <a:off x="933450" y="540415"/>
            <a:ext cx="12307062" cy="586957"/>
          </a:xfrm>
        </p:spPr>
        <p:txBody>
          <a:bodyPr/>
          <a:lstStyle/>
          <a:p>
            <a:r>
              <a:rPr lang="en-IE" sz="3200" b="0" spc="0" dirty="0">
                <a:latin typeface="+mj-lt"/>
              </a:rPr>
              <a:t>AXLEPOWER </a:t>
            </a:r>
          </a:p>
        </p:txBody>
      </p:sp>
      <p:sp>
        <p:nvSpPr>
          <p:cNvPr id="3" name="Rectangle 2">
            <a:extLst>
              <a:ext uri="{FF2B5EF4-FFF2-40B4-BE49-F238E27FC236}">
                <a16:creationId xmlns:a16="http://schemas.microsoft.com/office/drawing/2014/main" id="{A9057391-7FB4-E0A2-05D8-7B12E4EE34FF}"/>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859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F6C0F7C1-2201-DEBA-D19D-77BE024CAEDC}"/>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a:stretch/>
        </p:blipFill>
        <p:spPr>
          <a:prstGeom prst="rect">
            <a:avLst/>
          </a:prstGeom>
        </p:spPr>
      </p:pic>
      <p:sp>
        <p:nvSpPr>
          <p:cNvPr id="5" name="Tijdelijke aanduiding voor inhoud 4">
            <a:extLst>
              <a:ext uri="{FF2B5EF4-FFF2-40B4-BE49-F238E27FC236}">
                <a16:creationId xmlns:a16="http://schemas.microsoft.com/office/drawing/2014/main" id="{54DAA74F-9386-C932-D76B-060364099D3F}"/>
              </a:ext>
            </a:extLst>
          </p:cNvPr>
          <p:cNvSpPr>
            <a:spLocks noGrp="1"/>
          </p:cNvSpPr>
          <p:nvPr>
            <p:ph idx="1"/>
          </p:nvPr>
        </p:nvSpPr>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Description of the system</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Architectures comparison</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Smart power management</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b="1"/>
              <a:t>Benefits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Unique features</a:t>
            </a:r>
          </a:p>
          <a:p>
            <a:endParaRPr lang="nl-BE"/>
          </a:p>
        </p:txBody>
      </p:sp>
      <p:sp>
        <p:nvSpPr>
          <p:cNvPr id="7" name="Title 5">
            <a:extLst>
              <a:ext uri="{FF2B5EF4-FFF2-40B4-BE49-F238E27FC236}">
                <a16:creationId xmlns:a16="http://schemas.microsoft.com/office/drawing/2014/main" id="{49DE2DCA-2D0E-EFDC-CA83-11613944311D}"/>
              </a:ext>
            </a:extLst>
          </p:cNvPr>
          <p:cNvSpPr>
            <a:spLocks noGrp="1"/>
          </p:cNvSpPr>
          <p:nvPr>
            <p:ph type="title"/>
          </p:nvPr>
        </p:nvSpPr>
        <p:spPr>
          <a:xfrm>
            <a:off x="933450" y="540415"/>
            <a:ext cx="12307062" cy="586957"/>
          </a:xfrm>
        </p:spPr>
        <p:txBody>
          <a:bodyPr/>
          <a:lstStyle/>
          <a:p>
            <a:r>
              <a:rPr lang="en-IE" sz="3200" b="0" spc="0" dirty="0">
                <a:latin typeface="+mj-lt"/>
              </a:rPr>
              <a:t>AXLEPOWER </a:t>
            </a:r>
          </a:p>
        </p:txBody>
      </p:sp>
      <p:sp>
        <p:nvSpPr>
          <p:cNvPr id="2" name="Rectangle 1">
            <a:extLst>
              <a:ext uri="{FF2B5EF4-FFF2-40B4-BE49-F238E27FC236}">
                <a16:creationId xmlns:a16="http://schemas.microsoft.com/office/drawing/2014/main" id="{AC695AD1-3A9D-50DB-D8BC-6BED924A5637}"/>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4782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a:extLst>
              <a:ext uri="{FF2B5EF4-FFF2-40B4-BE49-F238E27FC236}">
                <a16:creationId xmlns:a16="http://schemas.microsoft.com/office/drawing/2014/main" id="{BD31B8A9-E3B6-DCFB-C6E7-0993B2F8F332}"/>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a:fillRect/>
          </a:stretch>
        </p:blipFill>
        <p:spPr/>
      </p:pic>
      <p:sp>
        <p:nvSpPr>
          <p:cNvPr id="11" name="Tijdelijke aanduiding voor tekst 10">
            <a:extLst>
              <a:ext uri="{FF2B5EF4-FFF2-40B4-BE49-F238E27FC236}">
                <a16:creationId xmlns:a16="http://schemas.microsoft.com/office/drawing/2014/main" id="{AEB50E1C-4ED5-6B0E-D90C-7F68A3CDAA25}"/>
              </a:ext>
            </a:extLst>
          </p:cNvPr>
          <p:cNvSpPr>
            <a:spLocks noGrp="1"/>
          </p:cNvSpPr>
          <p:nvPr>
            <p:ph type="body" sz="quarter" idx="16"/>
          </p:nvPr>
        </p:nvSpPr>
        <p:spPr/>
        <p:txBody>
          <a:bodyPr/>
          <a:lstStyle/>
          <a:p>
            <a:r>
              <a:rPr lang="en-IE" sz="2800" b="1" dirty="0">
                <a:solidFill>
                  <a:schemeClr val="tx1"/>
                </a:solidFill>
                <a:latin typeface="+mn-lt"/>
              </a:rPr>
              <a:t>Electric Trailer Introduction</a:t>
            </a:r>
          </a:p>
          <a:p>
            <a:r>
              <a:rPr lang="en-IE" sz="2800" dirty="0">
                <a:solidFill>
                  <a:schemeClr val="tx1"/>
                </a:solidFill>
              </a:rPr>
              <a:t>Power solutions</a:t>
            </a:r>
          </a:p>
          <a:p>
            <a:r>
              <a:rPr lang="en-IE" sz="2800" dirty="0">
                <a:solidFill>
                  <a:schemeClr val="tx1"/>
                </a:solidFill>
              </a:rPr>
              <a:t>Electric TRUs</a:t>
            </a:r>
          </a:p>
          <a:p>
            <a:r>
              <a:rPr lang="en-IE" sz="2800" dirty="0">
                <a:solidFill>
                  <a:schemeClr val="tx1"/>
                </a:solidFill>
              </a:rPr>
              <a:t>Practical Information</a:t>
            </a:r>
          </a:p>
          <a:p>
            <a:r>
              <a:rPr lang="en-IE" sz="2800" dirty="0">
                <a:solidFill>
                  <a:schemeClr val="tx1"/>
                </a:solidFill>
              </a:rPr>
              <a:t>Sales Tools Available</a:t>
            </a:r>
          </a:p>
          <a:p>
            <a:pPr marL="0" indent="0">
              <a:buNone/>
            </a:pPr>
            <a:endParaRPr lang="nl-BE"/>
          </a:p>
        </p:txBody>
      </p:sp>
      <p:sp>
        <p:nvSpPr>
          <p:cNvPr id="13" name="Titel 12">
            <a:extLst>
              <a:ext uri="{FF2B5EF4-FFF2-40B4-BE49-F238E27FC236}">
                <a16:creationId xmlns:a16="http://schemas.microsoft.com/office/drawing/2014/main" id="{EBE8B653-4C98-4137-3A1D-51425A2CEA66}"/>
              </a:ext>
            </a:extLst>
          </p:cNvPr>
          <p:cNvSpPr>
            <a:spLocks noGrp="1"/>
          </p:cNvSpPr>
          <p:nvPr>
            <p:ph type="title"/>
          </p:nvPr>
        </p:nvSpPr>
        <p:spPr/>
        <p:txBody>
          <a:bodyPr/>
          <a:lstStyle/>
          <a:p>
            <a:r>
              <a:rPr lang="en-IE" dirty="0"/>
              <a:t>Agenda</a:t>
            </a:r>
            <a:endParaRPr lang="nl-BE"/>
          </a:p>
        </p:txBody>
      </p:sp>
      <p:sp>
        <p:nvSpPr>
          <p:cNvPr id="26" name="Rectangle 33">
            <a:extLst>
              <a:ext uri="{FF2B5EF4-FFF2-40B4-BE49-F238E27FC236}">
                <a16:creationId xmlns:a16="http://schemas.microsoft.com/office/drawing/2014/main" id="{D5870997-358F-C5C3-A5DB-B614EA942F7E}"/>
              </a:ext>
            </a:extLst>
          </p:cNvPr>
          <p:cNvSpPr/>
          <p:nvPr/>
        </p:nvSpPr>
        <p:spPr>
          <a:xfrm>
            <a:off x="1260000" y="1941824"/>
            <a:ext cx="1708625" cy="8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2" name="Rectangle 1">
            <a:extLst>
              <a:ext uri="{FF2B5EF4-FFF2-40B4-BE49-F238E27FC236}">
                <a16:creationId xmlns:a16="http://schemas.microsoft.com/office/drawing/2014/main" id="{5356DF5B-F68F-00D9-B558-6A9FD2A6577C}"/>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4359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1"/>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2"/>
          </p:nvPr>
        </p:nvSpPr>
        <p:spPr/>
        <p:txBody>
          <a:bodyPr/>
          <a:lstStyle/>
          <a:p>
            <a:fld id="{B5D8C65D-F6DE-4387-A1A9-A2A5363947A2}" type="slidenum">
              <a:rPr lang="en-BE" smtClean="0"/>
              <a:pPr/>
              <a:t>30</a:t>
            </a:fld>
            <a:endParaRPr lang="en-BE"/>
          </a:p>
        </p:txBody>
      </p:sp>
      <p:sp>
        <p:nvSpPr>
          <p:cNvPr id="12" name="Tijdelijke aanduiding voor tekst 11">
            <a:extLst>
              <a:ext uri="{FF2B5EF4-FFF2-40B4-BE49-F238E27FC236}">
                <a16:creationId xmlns:a16="http://schemas.microsoft.com/office/drawing/2014/main" id="{92305CBB-B8F2-5F3D-5B88-45B3C8C868A3}"/>
              </a:ext>
            </a:extLst>
          </p:cNvPr>
          <p:cNvSpPr>
            <a:spLocks noGrp="1"/>
          </p:cNvSpPr>
          <p:nvPr>
            <p:ph type="body" sz="quarter" idx="13"/>
          </p:nvPr>
        </p:nvSpPr>
        <p:spPr/>
        <p:txBody>
          <a:bodyPr/>
          <a:lstStyle/>
          <a:p>
            <a:r>
              <a:rPr lang="en-IE" sz="2800"/>
              <a:t>BENEFITS</a:t>
            </a:r>
            <a:endParaRPr lang="nl-BE"/>
          </a:p>
        </p:txBody>
      </p:sp>
      <p:sp>
        <p:nvSpPr>
          <p:cNvPr id="2" name="Tijdelijke aanduiding voor tekst 1">
            <a:extLst>
              <a:ext uri="{FF2B5EF4-FFF2-40B4-BE49-F238E27FC236}">
                <a16:creationId xmlns:a16="http://schemas.microsoft.com/office/drawing/2014/main" id="{97AE6818-213A-252A-ABF8-3F5F6F5C3FBC}"/>
              </a:ext>
            </a:extLst>
          </p:cNvPr>
          <p:cNvSpPr>
            <a:spLocks noGrp="1"/>
          </p:cNvSpPr>
          <p:nvPr>
            <p:ph type="body" sz="quarter" idx="14"/>
          </p:nvPr>
        </p:nvSpPr>
        <p:spPr/>
        <p:txBody>
          <a:bodyPr>
            <a:noAutofit/>
          </a:bodyPr>
          <a:lstStyle/>
          <a:p>
            <a:pPr>
              <a:spcAft>
                <a:spcPts val="300"/>
              </a:spcAft>
            </a:pPr>
            <a:r>
              <a:rPr lang="en-US" dirty="0"/>
              <a:t>A system</a:t>
            </a:r>
            <a:endParaRPr kumimoji="0" lang="en-US"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Which makes the </a:t>
            </a:r>
            <a:r>
              <a:rPr lang="en-US" b="1" dirty="0"/>
              <a:t>trailer autonomous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To be able to run in </a:t>
            </a:r>
            <a:r>
              <a:rPr lang="en-US" b="1" dirty="0"/>
              <a:t>Electric mode while driving</a:t>
            </a:r>
          </a:p>
          <a:p>
            <a:pPr>
              <a:spcAft>
                <a:spcPts val="300"/>
              </a:spcAft>
            </a:pPr>
            <a:endParaRPr lang="en-US" dirty="0"/>
          </a:p>
          <a:p>
            <a:pPr>
              <a:spcAft>
                <a:spcPts val="300"/>
              </a:spcAft>
            </a:pPr>
            <a:r>
              <a:rPr lang="en-US" dirty="0"/>
              <a:t>With the following benefits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Affordable</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Flexible</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Silent</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Dependable</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Sustainable Innovation</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Complete Range</a:t>
            </a:r>
          </a:p>
          <a:p>
            <a:endParaRPr lang="nl-BE" dirty="0"/>
          </a:p>
        </p:txBody>
      </p:sp>
      <p:sp>
        <p:nvSpPr>
          <p:cNvPr id="5" name="Title 5">
            <a:extLst>
              <a:ext uri="{FF2B5EF4-FFF2-40B4-BE49-F238E27FC236}">
                <a16:creationId xmlns:a16="http://schemas.microsoft.com/office/drawing/2014/main" id="{A78126F6-BE0E-7E82-F81B-09BBB629CA40}"/>
              </a:ext>
            </a:extLst>
          </p:cNvPr>
          <p:cNvSpPr>
            <a:spLocks noGrp="1"/>
          </p:cNvSpPr>
          <p:nvPr>
            <p:ph type="title"/>
          </p:nvPr>
        </p:nvSpPr>
        <p:spPr>
          <a:xfrm>
            <a:off x="933450" y="540415"/>
            <a:ext cx="12307062" cy="586957"/>
          </a:xfrm>
        </p:spPr>
        <p:txBody>
          <a:bodyPr/>
          <a:lstStyle/>
          <a:p>
            <a:r>
              <a:rPr lang="en-IE" sz="3200" b="0" spc="0">
                <a:latin typeface="+mj-lt"/>
              </a:rPr>
              <a:t>AXLEPOWER </a:t>
            </a:r>
          </a:p>
        </p:txBody>
      </p:sp>
      <p:sp>
        <p:nvSpPr>
          <p:cNvPr id="3" name="Rectangle 2">
            <a:extLst>
              <a:ext uri="{FF2B5EF4-FFF2-40B4-BE49-F238E27FC236}">
                <a16:creationId xmlns:a16="http://schemas.microsoft.com/office/drawing/2014/main" id="{79F11823-929E-A1A6-E80B-26A477EE793E}"/>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4069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1"/>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2"/>
          </p:nvPr>
        </p:nvSpPr>
        <p:spPr/>
        <p:txBody>
          <a:bodyPr/>
          <a:lstStyle/>
          <a:p>
            <a:fld id="{B5D8C65D-F6DE-4387-A1A9-A2A5363947A2}" type="slidenum">
              <a:rPr lang="en-BE" smtClean="0"/>
              <a:pPr/>
              <a:t>31</a:t>
            </a:fld>
            <a:endParaRPr lang="en-BE"/>
          </a:p>
        </p:txBody>
      </p:sp>
      <p:sp>
        <p:nvSpPr>
          <p:cNvPr id="12" name="Tijdelijke aanduiding voor tekst 11">
            <a:extLst>
              <a:ext uri="{FF2B5EF4-FFF2-40B4-BE49-F238E27FC236}">
                <a16:creationId xmlns:a16="http://schemas.microsoft.com/office/drawing/2014/main" id="{92305CBB-B8F2-5F3D-5B88-45B3C8C868A3}"/>
              </a:ext>
            </a:extLst>
          </p:cNvPr>
          <p:cNvSpPr>
            <a:spLocks noGrp="1"/>
          </p:cNvSpPr>
          <p:nvPr>
            <p:ph type="body" sz="quarter" idx="13"/>
          </p:nvPr>
        </p:nvSpPr>
        <p:spPr/>
        <p:txBody>
          <a:bodyPr/>
          <a:lstStyle/>
          <a:p>
            <a:r>
              <a:rPr lang="en-IE" sz="2800" dirty="0"/>
              <a:t>BENEFITS</a:t>
            </a:r>
            <a:endParaRPr lang="nl-BE" dirty="0"/>
          </a:p>
        </p:txBody>
      </p:sp>
      <p:sp>
        <p:nvSpPr>
          <p:cNvPr id="5" name="Title 5">
            <a:extLst>
              <a:ext uri="{FF2B5EF4-FFF2-40B4-BE49-F238E27FC236}">
                <a16:creationId xmlns:a16="http://schemas.microsoft.com/office/drawing/2014/main" id="{A78126F6-BE0E-7E82-F81B-09BBB629CA40}"/>
              </a:ext>
            </a:extLst>
          </p:cNvPr>
          <p:cNvSpPr>
            <a:spLocks noGrp="1"/>
          </p:cNvSpPr>
          <p:nvPr>
            <p:ph type="title"/>
          </p:nvPr>
        </p:nvSpPr>
        <p:spPr>
          <a:xfrm>
            <a:off x="933450" y="540415"/>
            <a:ext cx="12307062" cy="586957"/>
          </a:xfrm>
        </p:spPr>
        <p:txBody>
          <a:bodyPr/>
          <a:lstStyle/>
          <a:p>
            <a:r>
              <a:rPr lang="en-IE" sz="3200" b="0" spc="0">
                <a:latin typeface="+mj-lt"/>
              </a:rPr>
              <a:t>AXLEPOWER </a:t>
            </a:r>
          </a:p>
        </p:txBody>
      </p:sp>
      <p:sp>
        <p:nvSpPr>
          <p:cNvPr id="3" name="Rectangle 2">
            <a:extLst>
              <a:ext uri="{FF2B5EF4-FFF2-40B4-BE49-F238E27FC236}">
                <a16:creationId xmlns:a16="http://schemas.microsoft.com/office/drawing/2014/main" id="{79F11823-929E-A1A6-E80B-26A477EE793E}"/>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jdelijke aanduiding voor tekst 1">
            <a:extLst>
              <a:ext uri="{FF2B5EF4-FFF2-40B4-BE49-F238E27FC236}">
                <a16:creationId xmlns:a16="http://schemas.microsoft.com/office/drawing/2014/main" id="{AACD53BE-4D47-E4AA-13CC-FB7200AB447F}"/>
              </a:ext>
            </a:extLst>
          </p:cNvPr>
          <p:cNvSpPr>
            <a:spLocks noGrp="1"/>
          </p:cNvSpPr>
          <p:nvPr>
            <p:ph type="body" sz="quarter" idx="14"/>
          </p:nvPr>
        </p:nvSpPr>
        <p:spPr>
          <a:xfrm>
            <a:off x="933451" y="2048719"/>
            <a:ext cx="8071654" cy="5980857"/>
          </a:xfrm>
        </p:spPr>
        <p:txBody>
          <a:bodyPr>
            <a:noAutofit/>
          </a:bodyPr>
          <a:lstStyle/>
          <a:p>
            <a:pPr>
              <a:defRPr/>
            </a:pPr>
            <a:r>
              <a:rPr lang="en-US" sz="2000" b="1" i="1" dirty="0"/>
              <a:t>Affordable</a:t>
            </a:r>
          </a:p>
          <a:p>
            <a:pPr marL="457200" indent="-457200">
              <a:buFont typeface="System Font Regular"/>
              <a:buChar char="—"/>
              <a:defRPr/>
            </a:pPr>
            <a:r>
              <a:rPr lang="en-US" sz="2000" dirty="0"/>
              <a:t>The purchase price is offset by reduced fuel use and maintenance costs</a:t>
            </a:r>
          </a:p>
          <a:p>
            <a:pPr marL="457200" indent="-457200">
              <a:spcAft>
                <a:spcPts val="600"/>
              </a:spcAft>
              <a:buFont typeface="System Font Regular"/>
              <a:buChar char="—"/>
              <a:defRPr/>
            </a:pPr>
            <a:r>
              <a:rPr lang="en-US" sz="2000" dirty="0"/>
              <a:t>For the transport companies: the TCO (over the trailer lifetime) is not higher than the one of a conventional trailer</a:t>
            </a:r>
          </a:p>
          <a:p>
            <a:pPr>
              <a:defRPr/>
            </a:pPr>
            <a:r>
              <a:rPr lang="en-US" sz="2000" b="1" i="1" dirty="0"/>
              <a:t>Dependable</a:t>
            </a:r>
          </a:p>
          <a:p>
            <a:pPr marL="457200" indent="-457200">
              <a:buFont typeface="System Font Regular"/>
              <a:buChar char="—"/>
              <a:defRPr/>
            </a:pPr>
            <a:r>
              <a:rPr lang="en-US" sz="2000" dirty="0"/>
              <a:t>Axle generator, energy storage and management systems developed by BPW and Thermo King. </a:t>
            </a:r>
          </a:p>
          <a:p>
            <a:pPr lvl="1">
              <a:spcAft>
                <a:spcPts val="300"/>
              </a:spcAft>
              <a:defRPr/>
            </a:pPr>
            <a:r>
              <a:rPr lang="en-US" sz="2000" dirty="0"/>
              <a:t>Tested and qualified according to most stringent industry standards + Unequalled service presence across Europe</a:t>
            </a:r>
          </a:p>
          <a:p>
            <a:pPr marL="0" marR="0" lvl="0" indent="0" algn="l" defTabSz="1227856" rtl="0" eaLnBrk="1" fontAlgn="auto" latinLnBrk="0" hangingPunct="1">
              <a:lnSpc>
                <a:spcPct val="90000"/>
              </a:lnSpc>
              <a:spcBef>
                <a:spcPts val="1344"/>
              </a:spcBef>
              <a:spcAft>
                <a:spcPts val="0"/>
              </a:spcAft>
              <a:buClr>
                <a:srgbClr val="0098D7"/>
              </a:buClr>
              <a:buSzTx/>
              <a:buFont typeface="System Font Regular"/>
              <a:buNone/>
              <a:tabLst/>
              <a:defRPr/>
            </a:pPr>
            <a:r>
              <a:rPr kumimoji="0" lang="en-US" sz="2000" b="1" i="1"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Flexible</a:t>
            </a:r>
            <a:r>
              <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 </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The system is completely tractor independent, suitable for all journey-types and does not require a dedicated charging infrastructure</a:t>
            </a:r>
          </a:p>
          <a:p>
            <a:pPr marL="1071128" marR="0" lvl="1" indent="-457200" algn="l" defTabSz="1227856" rtl="0" eaLnBrk="1" fontAlgn="auto" latinLnBrk="0" hangingPunct="1">
              <a:lnSpc>
                <a:spcPct val="90000"/>
              </a:lnSpc>
              <a:spcBef>
                <a:spcPts val="672"/>
              </a:spcBef>
              <a:spcAft>
                <a:spcPts val="300"/>
              </a:spcAft>
              <a:buClr>
                <a:srgbClr val="0098D7"/>
              </a:buClr>
              <a:buSzTx/>
              <a:buFont typeface="Wingdings" pitchFamily="2" charset="2"/>
              <a:buChar char="§"/>
              <a:tabLst/>
              <a:defRPr/>
            </a:pPr>
            <a:r>
              <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The standard 32 Amps CE plugs can be used [1]</a:t>
            </a:r>
          </a:p>
          <a:p>
            <a:pPr marL="1071128" marR="0" lvl="1" indent="-457200" algn="l" defTabSz="1227856" rtl="0" eaLnBrk="1" fontAlgn="auto" latinLnBrk="0" hangingPunct="1">
              <a:lnSpc>
                <a:spcPct val="90000"/>
              </a:lnSpc>
              <a:spcBef>
                <a:spcPts val="672"/>
              </a:spcBef>
              <a:spcAft>
                <a:spcPts val="300"/>
              </a:spcAft>
              <a:buClr>
                <a:srgbClr val="0098D7"/>
              </a:buClr>
              <a:buSzTx/>
              <a:buFont typeface="Wingdings" pitchFamily="2" charset="2"/>
              <a:buChar char="§"/>
              <a:tabLst/>
              <a:defRPr/>
            </a:pPr>
            <a:r>
              <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Compatible with fast charging stations (for Electric vehicles)</a:t>
            </a:r>
            <a:br>
              <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br>
            <a:endPar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a:defRPr/>
            </a:pPr>
            <a:endParaRPr lang="en-US" sz="2000" dirty="0"/>
          </a:p>
        </p:txBody>
      </p:sp>
      <p:sp>
        <p:nvSpPr>
          <p:cNvPr id="9" name="ZoneTexte 8">
            <a:extLst>
              <a:ext uri="{FF2B5EF4-FFF2-40B4-BE49-F238E27FC236}">
                <a16:creationId xmlns:a16="http://schemas.microsoft.com/office/drawing/2014/main" id="{447FE341-8A89-9329-0295-9208796E8A52}"/>
              </a:ext>
            </a:extLst>
          </p:cNvPr>
          <p:cNvSpPr txBox="1"/>
          <p:nvPr/>
        </p:nvSpPr>
        <p:spPr>
          <a:xfrm>
            <a:off x="0" y="8769800"/>
            <a:ext cx="9618562" cy="307777"/>
          </a:xfrm>
          <a:prstGeom prst="rect">
            <a:avLst/>
          </a:prstGeom>
          <a:noFill/>
        </p:spPr>
        <p:txBody>
          <a:bodyPr wrap="square">
            <a:spAutoFit/>
          </a:bodyPr>
          <a:lstStyle/>
          <a:p>
            <a:pPr marL="298438" lvl="1" indent="0">
              <a:buNone/>
            </a:pPr>
            <a:r>
              <a:rPr lang="en-US" sz="1400" dirty="0"/>
              <a:t>[1]: Specification to be respected: 1) RCD type B  2) 3Phases + Neutral + Earth</a:t>
            </a:r>
          </a:p>
        </p:txBody>
      </p:sp>
      <p:sp>
        <p:nvSpPr>
          <p:cNvPr id="13" name="Tijdelijke aanduiding voor tekst 1">
            <a:extLst>
              <a:ext uri="{FF2B5EF4-FFF2-40B4-BE49-F238E27FC236}">
                <a16:creationId xmlns:a16="http://schemas.microsoft.com/office/drawing/2014/main" id="{8E7A8E18-B6A0-B0A0-1328-5C855D1516E0}"/>
              </a:ext>
            </a:extLst>
          </p:cNvPr>
          <p:cNvSpPr txBox="1">
            <a:spLocks/>
          </p:cNvSpPr>
          <p:nvPr/>
        </p:nvSpPr>
        <p:spPr>
          <a:xfrm>
            <a:off x="9282897" y="2048719"/>
            <a:ext cx="8663650" cy="8543081"/>
          </a:xfrm>
          <a:prstGeom prst="rect">
            <a:avLst/>
          </a:prstGeom>
        </p:spPr>
        <p:txBody>
          <a:bodyPr>
            <a:noAutofit/>
          </a:bodyPr>
          <a:lstStyle>
            <a:lvl1pPr marL="0" indent="0" algn="l" defTabSz="1227856" rtl="0" eaLnBrk="1" latinLnBrk="0" hangingPunct="1">
              <a:lnSpc>
                <a:spcPct val="90000"/>
              </a:lnSpc>
              <a:spcBef>
                <a:spcPts val="1344"/>
              </a:spcBef>
              <a:buClr>
                <a:srgbClr val="0098D7"/>
              </a:buClr>
              <a:buFont typeface="System Font Regular"/>
              <a:buNone/>
              <a:defRPr sz="2800" b="0" i="0" kern="1200">
                <a:solidFill>
                  <a:srgbClr val="000000"/>
                </a:solidFill>
                <a:latin typeface="Segoe UI" panose="020B0502040204020203" pitchFamily="34" charset="0"/>
                <a:ea typeface="+mn-ea"/>
                <a:cs typeface="+mn-cs"/>
              </a:defRPr>
            </a:lvl1pPr>
            <a:lvl2pPr marL="1071128" indent="-457200" algn="l" defTabSz="1227856" rtl="0" eaLnBrk="1" latinLnBrk="0" hangingPunct="1">
              <a:lnSpc>
                <a:spcPct val="90000"/>
              </a:lnSpc>
              <a:spcBef>
                <a:spcPts val="672"/>
              </a:spcBef>
              <a:buClr>
                <a:srgbClr val="0098D7"/>
              </a:buClr>
              <a:buFont typeface="Wingdings" pitchFamily="2" charset="2"/>
              <a:buChar char="§"/>
              <a:defRPr sz="2800" b="0" i="0" kern="1200">
                <a:solidFill>
                  <a:srgbClr val="000000"/>
                </a:solidFill>
                <a:latin typeface="Segoe UI" panose="020B0502040204020203" pitchFamily="34" charset="0"/>
                <a:ea typeface="+mn-ea"/>
                <a:cs typeface="+mn-cs"/>
              </a:defRPr>
            </a:lvl2pPr>
            <a:lvl3pPr marL="1685058" indent="-457200" algn="l" defTabSz="1227856" rtl="0" eaLnBrk="1" latinLnBrk="0" hangingPunct="1">
              <a:lnSpc>
                <a:spcPct val="90000"/>
              </a:lnSpc>
              <a:spcBef>
                <a:spcPts val="672"/>
              </a:spcBef>
              <a:buClr>
                <a:srgbClr val="0098D7"/>
              </a:buClr>
              <a:buFont typeface="Apple Symbols" panose="02000000000000000000" pitchFamily="2" charset="-79"/>
              <a:buChar char="⎻"/>
              <a:defRPr sz="2800" b="0" i="0" kern="1200">
                <a:solidFill>
                  <a:srgbClr val="000000"/>
                </a:solidFill>
                <a:latin typeface="Segoe UI" panose="020B0502040204020203" pitchFamily="34" charset="0"/>
                <a:ea typeface="+mn-ea"/>
                <a:cs typeface="+mn-cs"/>
              </a:defRPr>
            </a:lvl3pPr>
            <a:lvl4pPr marL="2298986" indent="-457200" algn="l" defTabSz="1227856" rtl="0" eaLnBrk="1" latinLnBrk="0" hangingPunct="1">
              <a:lnSpc>
                <a:spcPct val="90000"/>
              </a:lnSpc>
              <a:spcBef>
                <a:spcPts val="672"/>
              </a:spcBef>
              <a:buClr>
                <a:srgbClr val="0098D7"/>
              </a:buClr>
              <a:buFont typeface="Apple Symbols" panose="02000000000000000000" pitchFamily="2" charset="-79"/>
              <a:buChar char="⎻"/>
              <a:defRPr sz="2800" b="0" i="0" kern="1200">
                <a:solidFill>
                  <a:srgbClr val="000000"/>
                </a:solidFill>
                <a:latin typeface="Segoe UI" panose="020B0502040204020203" pitchFamily="34" charset="0"/>
                <a:ea typeface="+mn-ea"/>
                <a:cs typeface="+mn-cs"/>
              </a:defRPr>
            </a:lvl4pPr>
            <a:lvl5pPr marL="2912914" indent="-457200" algn="l" defTabSz="1227856" rtl="0" eaLnBrk="1" latinLnBrk="0" hangingPunct="1">
              <a:lnSpc>
                <a:spcPct val="90000"/>
              </a:lnSpc>
              <a:spcBef>
                <a:spcPts val="672"/>
              </a:spcBef>
              <a:buClr>
                <a:srgbClr val="0098D7"/>
              </a:buClr>
              <a:buFont typeface="Apple Symbols" panose="02000000000000000000" pitchFamily="2" charset="-79"/>
              <a:buChar char="⎻"/>
              <a:defRPr sz="2800" b="0" i="0" kern="1200">
                <a:solidFill>
                  <a:srgbClr val="000000"/>
                </a:solidFill>
                <a:latin typeface="Segoe UI" panose="020B0502040204020203" pitchFamily="34" charset="0"/>
                <a:ea typeface="+mn-ea"/>
                <a:cs typeface="+mn-cs"/>
              </a:defRPr>
            </a:lvl5pPr>
            <a:lvl6pPr marL="3376606"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6pPr>
            <a:lvl7pPr marL="3990534"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7pPr>
            <a:lvl8pPr marL="4604462"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8pPr>
            <a:lvl9pPr marL="5218390"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9pPr>
          </a:lstStyle>
          <a:p>
            <a:pPr>
              <a:defRPr/>
            </a:pPr>
            <a:r>
              <a:rPr lang="en-US" sz="2000" b="1" i="1" dirty="0"/>
              <a:t>Silent </a:t>
            </a:r>
          </a:p>
          <a:p>
            <a:pPr marL="457200" indent="-457200">
              <a:buFont typeface="System Font Regular"/>
              <a:buChar char="—"/>
              <a:defRPr/>
            </a:pPr>
            <a:r>
              <a:rPr lang="en-US" sz="2000" dirty="0"/>
              <a:t>Engineless operation gives both drivers and delivery points a break from the noise of the city</a:t>
            </a:r>
          </a:p>
          <a:p>
            <a:pPr marL="457200" indent="-457200">
              <a:buFont typeface="System Font Regular"/>
              <a:buChar char="—"/>
              <a:defRPr/>
            </a:pPr>
            <a:endParaRPr lang="en-US" sz="2000" dirty="0"/>
          </a:p>
          <a:p>
            <a:pPr>
              <a:defRPr/>
            </a:pPr>
            <a:r>
              <a:rPr lang="en-US" sz="2000" b="1" i="1" dirty="0"/>
              <a:t>Sustainable operation</a:t>
            </a:r>
          </a:p>
          <a:p>
            <a:pPr marL="457200" indent="-457200">
              <a:buFont typeface="System Font Regular"/>
              <a:buChar char="—"/>
              <a:defRPr/>
            </a:pPr>
            <a:r>
              <a:rPr lang="en-US" sz="2000" dirty="0"/>
              <a:t>By preventing long periods of operation with Reefer Diesel Engine operating at minimum loads, the fuel consumption required for the refrigeration of the trailer is reduced by 60% minimum.</a:t>
            </a:r>
          </a:p>
          <a:p>
            <a:pPr lvl="1">
              <a:spcAft>
                <a:spcPts val="600"/>
              </a:spcAft>
              <a:defRPr/>
            </a:pPr>
            <a:r>
              <a:rPr lang="en-US" sz="2000" dirty="0"/>
              <a:t>Customers who purchase “green electricity” will be able to maximize the fuel savings (if daily connection to shore power is possible)</a:t>
            </a:r>
          </a:p>
          <a:p>
            <a:pPr lvl="1">
              <a:spcAft>
                <a:spcPts val="600"/>
              </a:spcAft>
              <a:defRPr/>
            </a:pPr>
            <a:endParaRPr lang="en-US" sz="2000" dirty="0"/>
          </a:p>
          <a:p>
            <a:pPr>
              <a:defRPr/>
            </a:pPr>
            <a:r>
              <a:rPr lang="en-US" sz="2000" b="1" i="1" dirty="0"/>
              <a:t>Complete Range</a:t>
            </a:r>
          </a:p>
          <a:p>
            <a:pPr marL="457200" indent="-457200">
              <a:buFont typeface="System Font Regular"/>
              <a:buChar char="—"/>
              <a:defRPr/>
            </a:pPr>
            <a:r>
              <a:rPr lang="en-US" sz="2000" dirty="0"/>
              <a:t>Compatible with “Hybrid” Diesel-Electric  &amp; 100% electric units (Frigoblock &amp; Thermo king) reefer units</a:t>
            </a:r>
          </a:p>
          <a:p>
            <a:pPr lvl="1">
              <a:spcAft>
                <a:spcPts val="300"/>
              </a:spcAft>
              <a:defRPr/>
            </a:pPr>
            <a:r>
              <a:rPr lang="en-US" sz="2000" dirty="0"/>
              <a:t>Maximum flexibility for the fleet owner / operator</a:t>
            </a:r>
          </a:p>
          <a:p>
            <a:pPr marL="1071128" marR="0" lvl="1" indent="-457200" algn="l" defTabSz="1227856" rtl="0" eaLnBrk="1" fontAlgn="auto" latinLnBrk="0" hangingPunct="1">
              <a:lnSpc>
                <a:spcPct val="90000"/>
              </a:lnSpc>
              <a:spcBef>
                <a:spcPts val="672"/>
              </a:spcBef>
              <a:spcAft>
                <a:spcPts val="300"/>
              </a:spcAft>
              <a:buClr>
                <a:srgbClr val="0098D7"/>
              </a:buClr>
              <a:buSzTx/>
              <a:buFont typeface="Wingdings" pitchFamily="2" charset="2"/>
              <a:buChar char="§"/>
              <a:tabLst/>
              <a:defRPr/>
            </a:pPr>
            <a:endParaRPr lang="en-US" sz="2000" dirty="0"/>
          </a:p>
          <a:p>
            <a:pPr>
              <a:defRPr/>
            </a:pPr>
            <a:endParaRPr lang="en-US" sz="2000" dirty="0"/>
          </a:p>
        </p:txBody>
      </p:sp>
    </p:spTree>
    <p:extLst>
      <p:ext uri="{BB962C8B-B14F-4D97-AF65-F5344CB8AC3E}">
        <p14:creationId xmlns:p14="http://schemas.microsoft.com/office/powerpoint/2010/main" val="197474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54DAA74F-9386-C932-D76B-060364099D3F}"/>
              </a:ext>
            </a:extLst>
          </p:cNvPr>
          <p:cNvSpPr>
            <a:spLocks noGrp="1"/>
          </p:cNvSpPr>
          <p:nvPr>
            <p:ph idx="1"/>
          </p:nvPr>
        </p:nvSpPr>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Description of the system</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Architectures comparison</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Smart power management</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Benefits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b="1" dirty="0"/>
              <a:t>Unique features</a:t>
            </a:r>
          </a:p>
          <a:p>
            <a:pPr marL="1062602" lvl="1" indent="-457200">
              <a:spcBef>
                <a:spcPts val="1344"/>
              </a:spcBef>
              <a:defRPr/>
            </a:pPr>
            <a:r>
              <a:rPr lang="en-US" i="1" dirty="0"/>
              <a:t>What is different with Thermo King </a:t>
            </a:r>
            <a:r>
              <a:rPr lang="en-US" i="1" dirty="0" err="1"/>
              <a:t>AxlePower</a:t>
            </a:r>
            <a:r>
              <a:rPr lang="en-US" i="1" dirty="0"/>
              <a:t> vs. Competition?</a:t>
            </a:r>
          </a:p>
          <a:p>
            <a:pPr marL="1062602" lvl="1" indent="-457200">
              <a:spcBef>
                <a:spcPts val="1344"/>
              </a:spcBef>
              <a:defRPr/>
            </a:pPr>
            <a:r>
              <a:rPr lang="en-US" i="1" dirty="0"/>
              <a:t>Why should your customer choose Thermo King </a:t>
            </a:r>
            <a:r>
              <a:rPr lang="en-US" i="1" dirty="0" err="1"/>
              <a:t>AxlePower</a:t>
            </a:r>
            <a:r>
              <a:rPr lang="en-US" i="1" dirty="0"/>
              <a:t>?</a:t>
            </a:r>
          </a:p>
          <a:p>
            <a:pPr marL="1062602" lvl="1" indent="-457200">
              <a:spcBef>
                <a:spcPts val="1344"/>
              </a:spcBef>
              <a:defRPr/>
            </a:pPr>
            <a:endParaRPr lang="en-US" b="1" dirty="0"/>
          </a:p>
          <a:p>
            <a:endParaRPr lang="nl-BE" dirty="0"/>
          </a:p>
        </p:txBody>
      </p:sp>
      <p:pic>
        <p:nvPicPr>
          <p:cNvPr id="20" name="Tijdelijke aanduiding voor afbeelding 19">
            <a:extLst>
              <a:ext uri="{FF2B5EF4-FFF2-40B4-BE49-F238E27FC236}">
                <a16:creationId xmlns:a16="http://schemas.microsoft.com/office/drawing/2014/main" id="{32E69487-FB26-4800-A80C-08563D5D5363}"/>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a:stretch>
            <a:fillRect/>
          </a:stretch>
        </p:blipFill>
        <p:spPr/>
      </p:pic>
      <p:sp>
        <p:nvSpPr>
          <p:cNvPr id="7" name="Title 5">
            <a:extLst>
              <a:ext uri="{FF2B5EF4-FFF2-40B4-BE49-F238E27FC236}">
                <a16:creationId xmlns:a16="http://schemas.microsoft.com/office/drawing/2014/main" id="{2C330F4A-682E-7A5B-20ED-C4E323AC23CD}"/>
              </a:ext>
            </a:extLst>
          </p:cNvPr>
          <p:cNvSpPr>
            <a:spLocks noGrp="1"/>
          </p:cNvSpPr>
          <p:nvPr>
            <p:ph type="title"/>
          </p:nvPr>
        </p:nvSpPr>
        <p:spPr>
          <a:xfrm>
            <a:off x="933450" y="540415"/>
            <a:ext cx="12307062" cy="586957"/>
          </a:xfrm>
        </p:spPr>
        <p:txBody>
          <a:bodyPr/>
          <a:lstStyle/>
          <a:p>
            <a:r>
              <a:rPr lang="en-IE" sz="3200" b="0" spc="0" dirty="0">
                <a:latin typeface="+mj-lt"/>
              </a:rPr>
              <a:t>AXLEPOWER </a:t>
            </a:r>
          </a:p>
        </p:txBody>
      </p:sp>
      <p:sp>
        <p:nvSpPr>
          <p:cNvPr id="2" name="Rectangle 1">
            <a:extLst>
              <a:ext uri="{FF2B5EF4-FFF2-40B4-BE49-F238E27FC236}">
                <a16:creationId xmlns:a16="http://schemas.microsoft.com/office/drawing/2014/main" id="{75CC3F4E-06D3-B452-B839-3E67FF0183BD}"/>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227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1"/>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2"/>
          </p:nvPr>
        </p:nvSpPr>
        <p:spPr/>
        <p:txBody>
          <a:bodyPr/>
          <a:lstStyle/>
          <a:p>
            <a:fld id="{B5D8C65D-F6DE-4387-A1A9-A2A5363947A2}" type="slidenum">
              <a:rPr lang="en-BE" smtClean="0"/>
              <a:pPr/>
              <a:t>33</a:t>
            </a:fld>
            <a:endParaRPr lang="en-BE"/>
          </a:p>
        </p:txBody>
      </p:sp>
      <p:sp>
        <p:nvSpPr>
          <p:cNvPr id="12" name="Tijdelijke aanduiding voor tekst 11">
            <a:extLst>
              <a:ext uri="{FF2B5EF4-FFF2-40B4-BE49-F238E27FC236}">
                <a16:creationId xmlns:a16="http://schemas.microsoft.com/office/drawing/2014/main" id="{92305CBB-B8F2-5F3D-5B88-45B3C8C868A3}"/>
              </a:ext>
            </a:extLst>
          </p:cNvPr>
          <p:cNvSpPr>
            <a:spLocks noGrp="1"/>
          </p:cNvSpPr>
          <p:nvPr>
            <p:ph type="body" sz="quarter" idx="13"/>
          </p:nvPr>
        </p:nvSpPr>
        <p:spPr/>
        <p:txBody>
          <a:bodyPr/>
          <a:lstStyle/>
          <a:p>
            <a:r>
              <a:rPr lang="en-IE" sz="2800"/>
              <a:t>UNIQUE FEATURES</a:t>
            </a:r>
            <a:endParaRPr lang="nl-BE"/>
          </a:p>
        </p:txBody>
      </p:sp>
      <p:sp>
        <p:nvSpPr>
          <p:cNvPr id="2" name="Tijdelijke aanduiding voor tekst 1">
            <a:extLst>
              <a:ext uri="{FF2B5EF4-FFF2-40B4-BE49-F238E27FC236}">
                <a16:creationId xmlns:a16="http://schemas.microsoft.com/office/drawing/2014/main" id="{97AE6818-213A-252A-ABF8-3F5F6F5C3FBC}"/>
              </a:ext>
            </a:extLst>
          </p:cNvPr>
          <p:cNvSpPr>
            <a:spLocks noGrp="1"/>
          </p:cNvSpPr>
          <p:nvPr>
            <p:ph type="body" sz="quarter" idx="14"/>
          </p:nvPr>
        </p:nvSpPr>
        <p:spPr/>
        <p:txBody>
          <a:bodyPr>
            <a:noAutofit/>
          </a:bodyPr>
          <a:lstStyle/>
          <a:p>
            <a:pPr>
              <a:defRPr/>
            </a:pPr>
            <a:r>
              <a:rPr lang="en-US" sz="2400"/>
              <a:t>A Solution qualified  </a:t>
            </a:r>
          </a:p>
          <a:p>
            <a:pPr marL="457200" lvl="1">
              <a:spcBef>
                <a:spcPts val="1344"/>
              </a:spcBef>
              <a:buFont typeface="System Font Regular"/>
              <a:buChar char="—"/>
              <a:defRPr/>
            </a:pPr>
            <a:r>
              <a:rPr lang="en-US" sz="2400"/>
              <a:t>According to most severe industry standards </a:t>
            </a:r>
          </a:p>
          <a:p>
            <a:pPr marL="457200" lvl="1">
              <a:spcBef>
                <a:spcPts val="1344"/>
              </a:spcBef>
              <a:buFont typeface="System Font Regular"/>
              <a:buChar char="—"/>
              <a:defRPr/>
            </a:pPr>
            <a:r>
              <a:rPr lang="en-US" sz="2400"/>
              <a:t>Under most extreme conditions</a:t>
            </a:r>
          </a:p>
          <a:p>
            <a:pPr lvl="1">
              <a:spcAft>
                <a:spcPts val="300"/>
              </a:spcAft>
            </a:pPr>
            <a:r>
              <a:rPr lang="en-US" sz="2400"/>
              <a:t>From EU hottest conditions (Spain/Andalusia)…</a:t>
            </a:r>
          </a:p>
          <a:p>
            <a:pPr lvl="2">
              <a:spcAft>
                <a:spcPts val="300"/>
              </a:spcAft>
            </a:pPr>
            <a:r>
              <a:rPr lang="en-US" sz="2400"/>
              <a:t>With temperatures up to 45°C</a:t>
            </a:r>
          </a:p>
          <a:p>
            <a:pPr marL="457200" lvl="1">
              <a:spcBef>
                <a:spcPts val="1344"/>
              </a:spcBef>
              <a:buFont typeface="System Font Regular"/>
              <a:buChar char="—"/>
              <a:defRPr/>
            </a:pPr>
            <a:endParaRPr lang="en-US" sz="2400"/>
          </a:p>
          <a:p>
            <a:pPr>
              <a:defRPr/>
            </a:pPr>
            <a:endParaRPr lang="en-US" sz="2400"/>
          </a:p>
        </p:txBody>
      </p:sp>
      <p:pic>
        <p:nvPicPr>
          <p:cNvPr id="3" name="Image 1">
            <a:extLst>
              <a:ext uri="{FF2B5EF4-FFF2-40B4-BE49-F238E27FC236}">
                <a16:creationId xmlns:a16="http://schemas.microsoft.com/office/drawing/2014/main" id="{46834210-CCBD-166E-CF2F-76F835402F6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719775" y="1257426"/>
            <a:ext cx="2572677" cy="2843692"/>
          </a:xfrm>
          <a:prstGeom prst="rect">
            <a:avLst/>
          </a:prstGeom>
        </p:spPr>
      </p:pic>
      <p:pic>
        <p:nvPicPr>
          <p:cNvPr id="4" name="Image 2">
            <a:extLst>
              <a:ext uri="{FF2B5EF4-FFF2-40B4-BE49-F238E27FC236}">
                <a16:creationId xmlns:a16="http://schemas.microsoft.com/office/drawing/2014/main" id="{1C5E2A17-63FC-071B-7AC5-AC6A7458351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767695" y="6547655"/>
            <a:ext cx="5300807" cy="2201050"/>
          </a:xfrm>
          <a:prstGeom prst="rect">
            <a:avLst/>
          </a:prstGeom>
          <a:effectLst>
            <a:outerShdw blurRad="50800" dist="38100" dir="2700000" algn="tl" rotWithShape="0">
              <a:prstClr val="black">
                <a:alpha val="40000"/>
              </a:prstClr>
            </a:outerShdw>
          </a:effectLst>
        </p:spPr>
      </p:pic>
      <p:pic>
        <p:nvPicPr>
          <p:cNvPr id="5" name="Image 3">
            <a:extLst>
              <a:ext uri="{FF2B5EF4-FFF2-40B4-BE49-F238E27FC236}">
                <a16:creationId xmlns:a16="http://schemas.microsoft.com/office/drawing/2014/main" id="{B50F2589-16CD-B329-9408-94C25D6B2AB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236586" y="6547655"/>
            <a:ext cx="4801070" cy="2201050"/>
          </a:xfrm>
          <a:prstGeom prst="rect">
            <a:avLst/>
          </a:prstGeom>
          <a:effectLst>
            <a:outerShdw blurRad="50800" dist="38100" dir="2700000" algn="tl" rotWithShape="0">
              <a:prstClr val="black">
                <a:alpha val="40000"/>
              </a:prstClr>
            </a:outerShdw>
          </a:effectLst>
        </p:spPr>
      </p:pic>
      <p:pic>
        <p:nvPicPr>
          <p:cNvPr id="7" name="Image 4">
            <a:extLst>
              <a:ext uri="{FF2B5EF4-FFF2-40B4-BE49-F238E27FC236}">
                <a16:creationId xmlns:a16="http://schemas.microsoft.com/office/drawing/2014/main" id="{279F1EA6-8854-FF75-9F50-43F622A61B8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32019" y="6547655"/>
            <a:ext cx="2989485" cy="2201050"/>
          </a:xfrm>
          <a:prstGeom prst="rect">
            <a:avLst/>
          </a:prstGeom>
          <a:effectLst>
            <a:outerShdw blurRad="50800" dist="38100" dir="2700000" algn="tl" rotWithShape="0">
              <a:prstClr val="black">
                <a:alpha val="40000"/>
              </a:prstClr>
            </a:outerShdw>
          </a:effectLst>
        </p:spPr>
      </p:pic>
      <p:pic>
        <p:nvPicPr>
          <p:cNvPr id="8" name="Image 7">
            <a:extLst>
              <a:ext uri="{FF2B5EF4-FFF2-40B4-BE49-F238E27FC236}">
                <a16:creationId xmlns:a16="http://schemas.microsoft.com/office/drawing/2014/main" id="{B9142FE5-401D-18E0-2FE9-18E5A74B189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4696312" y="4204738"/>
            <a:ext cx="2624223" cy="1475687"/>
          </a:xfrm>
          <a:prstGeom prst="rect">
            <a:avLst/>
          </a:prstGeom>
        </p:spPr>
      </p:pic>
      <p:sp>
        <p:nvSpPr>
          <p:cNvPr id="14" name="Title 5">
            <a:extLst>
              <a:ext uri="{FF2B5EF4-FFF2-40B4-BE49-F238E27FC236}">
                <a16:creationId xmlns:a16="http://schemas.microsoft.com/office/drawing/2014/main" id="{D34762EC-9CAA-8F52-9B81-05E2C5E049BB}"/>
              </a:ext>
            </a:extLst>
          </p:cNvPr>
          <p:cNvSpPr>
            <a:spLocks noGrp="1"/>
          </p:cNvSpPr>
          <p:nvPr>
            <p:ph type="title"/>
          </p:nvPr>
        </p:nvSpPr>
        <p:spPr>
          <a:xfrm>
            <a:off x="933450" y="540415"/>
            <a:ext cx="12307062" cy="586957"/>
          </a:xfrm>
        </p:spPr>
        <p:txBody>
          <a:bodyPr/>
          <a:lstStyle/>
          <a:p>
            <a:r>
              <a:rPr lang="en-IE" sz="3200" b="0" spc="0" dirty="0">
                <a:latin typeface="+mj-lt"/>
              </a:rPr>
              <a:t>AXLEPOWER </a:t>
            </a:r>
          </a:p>
        </p:txBody>
      </p:sp>
      <p:sp>
        <p:nvSpPr>
          <p:cNvPr id="6" name="Rectangle 5">
            <a:extLst>
              <a:ext uri="{FF2B5EF4-FFF2-40B4-BE49-F238E27FC236}">
                <a16:creationId xmlns:a16="http://schemas.microsoft.com/office/drawing/2014/main" id="{0A78CD68-C2E6-CAA4-B724-ED709948CD34}"/>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0944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F62B5081-8BA6-E86B-370F-4571DD344AE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667715" y="1239112"/>
            <a:ext cx="3624737" cy="2880320"/>
          </a:xfrm>
          <a:prstGeom prst="rect">
            <a:avLst/>
          </a:prstGeom>
        </p:spPr>
      </p:pic>
      <p:pic>
        <p:nvPicPr>
          <p:cNvPr id="14" name="Image 12">
            <a:extLst>
              <a:ext uri="{FF2B5EF4-FFF2-40B4-BE49-F238E27FC236}">
                <a16:creationId xmlns:a16="http://schemas.microsoft.com/office/drawing/2014/main" id="{DE2C604C-457E-057D-B191-106825F4013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2019" y="6547655"/>
            <a:ext cx="3371481" cy="2213672"/>
          </a:xfrm>
          <a:prstGeom prst="rect">
            <a:avLst/>
          </a:prstGeom>
          <a:effectLst>
            <a:outerShdw blurRad="50800" dist="38100" dir="2700000" algn="tl" rotWithShape="0">
              <a:prstClr val="black">
                <a:alpha val="40000"/>
              </a:prstClr>
            </a:outerShdw>
          </a:effectLst>
        </p:spPr>
      </p:pic>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1"/>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2"/>
          </p:nvPr>
        </p:nvSpPr>
        <p:spPr/>
        <p:txBody>
          <a:bodyPr/>
          <a:lstStyle/>
          <a:p>
            <a:fld id="{B5D8C65D-F6DE-4387-A1A9-A2A5363947A2}" type="slidenum">
              <a:rPr lang="en-BE" smtClean="0"/>
              <a:pPr/>
              <a:t>34</a:t>
            </a:fld>
            <a:endParaRPr lang="en-BE"/>
          </a:p>
        </p:txBody>
      </p:sp>
      <p:sp>
        <p:nvSpPr>
          <p:cNvPr id="12" name="Tijdelijke aanduiding voor tekst 11">
            <a:extLst>
              <a:ext uri="{FF2B5EF4-FFF2-40B4-BE49-F238E27FC236}">
                <a16:creationId xmlns:a16="http://schemas.microsoft.com/office/drawing/2014/main" id="{92305CBB-B8F2-5F3D-5B88-45B3C8C868A3}"/>
              </a:ext>
            </a:extLst>
          </p:cNvPr>
          <p:cNvSpPr>
            <a:spLocks noGrp="1"/>
          </p:cNvSpPr>
          <p:nvPr>
            <p:ph type="body" sz="quarter" idx="13"/>
          </p:nvPr>
        </p:nvSpPr>
        <p:spPr/>
        <p:txBody>
          <a:bodyPr/>
          <a:lstStyle/>
          <a:p>
            <a:r>
              <a:rPr lang="en-IE" sz="2800"/>
              <a:t>UNIQUE FEATURES</a:t>
            </a:r>
            <a:endParaRPr lang="nl-BE"/>
          </a:p>
        </p:txBody>
      </p:sp>
      <p:sp>
        <p:nvSpPr>
          <p:cNvPr id="2" name="Tijdelijke aanduiding voor tekst 1">
            <a:extLst>
              <a:ext uri="{FF2B5EF4-FFF2-40B4-BE49-F238E27FC236}">
                <a16:creationId xmlns:a16="http://schemas.microsoft.com/office/drawing/2014/main" id="{97AE6818-213A-252A-ABF8-3F5F6F5C3FBC}"/>
              </a:ext>
            </a:extLst>
          </p:cNvPr>
          <p:cNvSpPr>
            <a:spLocks noGrp="1"/>
          </p:cNvSpPr>
          <p:nvPr>
            <p:ph type="body" sz="quarter" idx="14"/>
          </p:nvPr>
        </p:nvSpPr>
        <p:spPr/>
        <p:txBody>
          <a:bodyPr>
            <a:noAutofit/>
          </a:bodyPr>
          <a:lstStyle/>
          <a:p>
            <a:pPr>
              <a:defRPr/>
            </a:pPr>
            <a:r>
              <a:rPr lang="en-US" sz="2400"/>
              <a:t>A Solution qualified  </a:t>
            </a:r>
          </a:p>
          <a:p>
            <a:pPr marL="457200" lvl="1">
              <a:spcBef>
                <a:spcPts val="1344"/>
              </a:spcBef>
              <a:buFont typeface="System Font Regular"/>
              <a:buChar char="—"/>
              <a:defRPr/>
            </a:pPr>
            <a:r>
              <a:rPr lang="en-US" sz="2400"/>
              <a:t>According to most severe industry standards </a:t>
            </a:r>
          </a:p>
          <a:p>
            <a:pPr marL="457200" lvl="1">
              <a:spcBef>
                <a:spcPts val="1344"/>
              </a:spcBef>
              <a:buFont typeface="System Font Regular"/>
              <a:buChar char="—"/>
              <a:defRPr/>
            </a:pPr>
            <a:r>
              <a:rPr lang="en-US" sz="2400"/>
              <a:t>Under most extreme conditions</a:t>
            </a:r>
          </a:p>
          <a:p>
            <a:pPr lvl="1">
              <a:spcAft>
                <a:spcPts val="300"/>
              </a:spcAft>
            </a:pPr>
            <a:r>
              <a:rPr lang="en-US" sz="2400"/>
              <a:t>From EU hottest conditions (Spain/Andalusia)…</a:t>
            </a:r>
          </a:p>
          <a:p>
            <a:pPr lvl="2">
              <a:spcAft>
                <a:spcPts val="300"/>
              </a:spcAft>
            </a:pPr>
            <a:r>
              <a:rPr lang="en-US" sz="2400"/>
              <a:t>With temperatures up to 45°C</a:t>
            </a:r>
          </a:p>
          <a:p>
            <a:pPr lvl="1">
              <a:spcAft>
                <a:spcPts val="300"/>
              </a:spcAft>
            </a:pPr>
            <a:r>
              <a:rPr lang="en-US" sz="2400"/>
              <a:t>…To EU coldest conditions (Sweden/North of Polar Circle)</a:t>
            </a:r>
          </a:p>
          <a:p>
            <a:pPr lvl="2">
              <a:spcAft>
                <a:spcPts val="300"/>
              </a:spcAft>
            </a:pPr>
            <a:r>
              <a:rPr lang="en-US" sz="2400"/>
              <a:t>With temperatures down to -25°C</a:t>
            </a:r>
          </a:p>
          <a:p>
            <a:pPr marL="457200" marR="0" lvl="1"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400"/>
              <a:t>To guarantee trouble free operation all year round</a:t>
            </a:r>
          </a:p>
          <a:p>
            <a:pPr marL="457200" lvl="1">
              <a:spcBef>
                <a:spcPts val="1344"/>
              </a:spcBef>
              <a:buFont typeface="System Font Regular"/>
              <a:buChar char="—"/>
              <a:defRPr/>
            </a:pPr>
            <a:endParaRPr lang="en-US" sz="2400"/>
          </a:p>
          <a:p>
            <a:pPr>
              <a:defRPr/>
            </a:pPr>
            <a:endParaRPr lang="en-US" sz="2400"/>
          </a:p>
        </p:txBody>
      </p:sp>
      <p:pic>
        <p:nvPicPr>
          <p:cNvPr id="13" name="Image 11">
            <a:extLst>
              <a:ext uri="{FF2B5EF4-FFF2-40B4-BE49-F238E27FC236}">
                <a16:creationId xmlns:a16="http://schemas.microsoft.com/office/drawing/2014/main" id="{1E3ECC24-E298-CBAC-E265-93D3A569055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71583" y="6553114"/>
            <a:ext cx="4801069" cy="2221295"/>
          </a:xfrm>
          <a:prstGeom prst="rect">
            <a:avLst/>
          </a:prstGeom>
          <a:effectLst>
            <a:outerShdw blurRad="50800" dist="38100" dir="2700000" algn="tl" rotWithShape="0">
              <a:prstClr val="black">
                <a:alpha val="40000"/>
              </a:prstClr>
            </a:outerShdw>
          </a:effectLst>
        </p:spPr>
      </p:pic>
      <p:pic>
        <p:nvPicPr>
          <p:cNvPr id="15" name="Image 13">
            <a:extLst>
              <a:ext uri="{FF2B5EF4-FFF2-40B4-BE49-F238E27FC236}">
                <a16:creationId xmlns:a16="http://schemas.microsoft.com/office/drawing/2014/main" id="{FBFDF57F-B6F2-0798-BB06-C19DD550CBAF}"/>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9140735" y="6547655"/>
            <a:ext cx="4235940" cy="2213672"/>
          </a:xfrm>
          <a:prstGeom prst="rect">
            <a:avLst/>
          </a:prstGeom>
          <a:effectLst>
            <a:outerShdw blurRad="50800" dist="38100" dir="2700000" algn="tl" rotWithShape="0">
              <a:prstClr val="black">
                <a:alpha val="40000"/>
              </a:prstClr>
            </a:outerShdw>
          </a:effectLst>
        </p:spPr>
      </p:pic>
      <p:sp>
        <p:nvSpPr>
          <p:cNvPr id="5" name="Title 5">
            <a:extLst>
              <a:ext uri="{FF2B5EF4-FFF2-40B4-BE49-F238E27FC236}">
                <a16:creationId xmlns:a16="http://schemas.microsoft.com/office/drawing/2014/main" id="{7A33FEBB-06D8-D3E1-8DAB-D71F6176007B}"/>
              </a:ext>
            </a:extLst>
          </p:cNvPr>
          <p:cNvSpPr>
            <a:spLocks noGrp="1"/>
          </p:cNvSpPr>
          <p:nvPr>
            <p:ph type="title"/>
          </p:nvPr>
        </p:nvSpPr>
        <p:spPr>
          <a:xfrm>
            <a:off x="933450" y="540415"/>
            <a:ext cx="12307062" cy="586957"/>
          </a:xfrm>
        </p:spPr>
        <p:txBody>
          <a:bodyPr/>
          <a:lstStyle/>
          <a:p>
            <a:r>
              <a:rPr lang="en-IE" sz="3200" b="0" spc="0" dirty="0">
                <a:latin typeface="+mj-lt"/>
              </a:rPr>
              <a:t>AXLEPOWER </a:t>
            </a:r>
          </a:p>
        </p:txBody>
      </p:sp>
      <p:sp>
        <p:nvSpPr>
          <p:cNvPr id="3" name="Rectangle 2">
            <a:extLst>
              <a:ext uri="{FF2B5EF4-FFF2-40B4-BE49-F238E27FC236}">
                <a16:creationId xmlns:a16="http://schemas.microsoft.com/office/drawing/2014/main" id="{D94217AF-7FD9-E575-006B-C15B4A69E471}"/>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3116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7AE6818-213A-252A-ABF8-3F5F6F5C3FBC}"/>
              </a:ext>
            </a:extLst>
          </p:cNvPr>
          <p:cNvSpPr>
            <a:spLocks noGrp="1"/>
          </p:cNvSpPr>
          <p:nvPr>
            <p:ph type="body" sz="quarter" idx="14"/>
          </p:nvPr>
        </p:nvSpPr>
        <p:spPr/>
        <p:txBody>
          <a:bodyPr>
            <a:noAutofit/>
          </a:bodyPr>
          <a:lstStyle/>
          <a:p>
            <a:pPr marL="0" lvl="1" indent="0">
              <a:spcBef>
                <a:spcPts val="1344"/>
              </a:spcBef>
              <a:buNone/>
              <a:defRPr/>
            </a:pPr>
            <a:r>
              <a:rPr lang="en-US" sz="2400"/>
              <a:t>A Solution Supported by the service network of 2 industry leaders</a:t>
            </a:r>
          </a:p>
          <a:p>
            <a:pPr marL="457200" lvl="1">
              <a:spcBef>
                <a:spcPts val="1344"/>
              </a:spcBef>
              <a:buFont typeface="System Font Regular"/>
              <a:buChar char="—"/>
              <a:defRPr/>
            </a:pPr>
            <a:r>
              <a:rPr lang="en-US" sz="2400"/>
              <a:t>Across EU…</a:t>
            </a:r>
          </a:p>
          <a:p>
            <a:pPr marL="457200" lvl="1">
              <a:spcBef>
                <a:spcPts val="1344"/>
              </a:spcBef>
              <a:buFont typeface="System Font Regular"/>
              <a:buChar char="—"/>
              <a:defRPr/>
            </a:pPr>
            <a:r>
              <a:rPr lang="en-US" sz="2400"/>
              <a:t>… and the rest of the World </a:t>
            </a:r>
          </a:p>
          <a:p>
            <a:pPr lvl="1">
              <a:spcAft>
                <a:spcPts val="300"/>
              </a:spcAft>
            </a:pPr>
            <a:r>
              <a:rPr lang="en-US" sz="2400"/>
              <a:t>To support our customers (and the second owner of the vehicle) in all their operations </a:t>
            </a:r>
          </a:p>
          <a:p>
            <a:pPr marL="0" lvl="1" indent="0">
              <a:spcBef>
                <a:spcPts val="1344"/>
              </a:spcBef>
              <a:buNone/>
              <a:defRPr/>
            </a:pPr>
            <a:endParaRPr lang="en-US" sz="2400"/>
          </a:p>
          <a:p>
            <a:pPr>
              <a:defRPr/>
            </a:pPr>
            <a:endParaRPr lang="en-US" sz="2400"/>
          </a:p>
        </p:txBody>
      </p:sp>
      <p:sp>
        <p:nvSpPr>
          <p:cNvPr id="8" name="Rectangle 3">
            <a:extLst>
              <a:ext uri="{FF2B5EF4-FFF2-40B4-BE49-F238E27FC236}">
                <a16:creationId xmlns:a16="http://schemas.microsoft.com/office/drawing/2014/main" id="{058482CE-768B-607E-0146-CDAB12217311}"/>
              </a:ext>
            </a:extLst>
          </p:cNvPr>
          <p:cNvSpPr/>
          <p:nvPr/>
        </p:nvSpPr>
        <p:spPr>
          <a:xfrm>
            <a:off x="5408022" y="5139996"/>
            <a:ext cx="1008112" cy="360040"/>
          </a:xfrm>
          <a:prstGeom prst="rect">
            <a:avLst/>
          </a:prstGeom>
          <a:solidFill>
            <a:schemeClr val="bg2">
              <a:lumMod val="50000"/>
            </a:schemeClr>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7">
            <a:extLst>
              <a:ext uri="{FF2B5EF4-FFF2-40B4-BE49-F238E27FC236}">
                <a16:creationId xmlns:a16="http://schemas.microsoft.com/office/drawing/2014/main" id="{4BC34D69-ACBE-7B91-9AE2-E331519667AD}"/>
              </a:ext>
            </a:extLst>
          </p:cNvPr>
          <p:cNvSpPr/>
          <p:nvPr/>
        </p:nvSpPr>
        <p:spPr>
          <a:xfrm>
            <a:off x="645830" y="5139996"/>
            <a:ext cx="1008112" cy="360040"/>
          </a:xfrm>
          <a:prstGeom prst="rect">
            <a:avLst/>
          </a:prstGeom>
          <a:solidFill>
            <a:schemeClr val="bg2">
              <a:lumMod val="50000"/>
            </a:schemeClr>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1">
            <a:extLst>
              <a:ext uri="{FF2B5EF4-FFF2-40B4-BE49-F238E27FC236}">
                <a16:creationId xmlns:a16="http://schemas.microsoft.com/office/drawing/2014/main" id="{8876396B-9056-B746-6BFF-E96CFB75DD4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2019" y="5583159"/>
            <a:ext cx="4650482" cy="3178168"/>
          </a:xfrm>
          <a:prstGeom prst="rect">
            <a:avLst/>
          </a:prstGeom>
        </p:spPr>
      </p:pic>
      <p:pic>
        <p:nvPicPr>
          <p:cNvPr id="4" name="Image 2">
            <a:extLst>
              <a:ext uri="{FF2B5EF4-FFF2-40B4-BE49-F238E27FC236}">
                <a16:creationId xmlns:a16="http://schemas.microsoft.com/office/drawing/2014/main" id="{AC7DD227-7896-4E5C-F6A5-4B0C5186DB2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487" t="-1202"/>
          <a:stretch/>
        </p:blipFill>
        <p:spPr>
          <a:xfrm>
            <a:off x="5385283" y="5544945"/>
            <a:ext cx="4554906" cy="3216381"/>
          </a:xfrm>
          <a:prstGeom prst="rect">
            <a:avLst/>
          </a:prstGeom>
        </p:spPr>
      </p:pic>
      <p:pic>
        <p:nvPicPr>
          <p:cNvPr id="5" name="Picture 17">
            <a:extLst>
              <a:ext uri="{FF2B5EF4-FFF2-40B4-BE49-F238E27FC236}">
                <a16:creationId xmlns:a16="http://schemas.microsoft.com/office/drawing/2014/main" id="{FB86A1B4-3ED7-BF83-F385-3792708F61B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462694" y="5245532"/>
            <a:ext cx="881995" cy="117495"/>
          </a:xfrm>
          <a:prstGeom prst="rect">
            <a:avLst/>
          </a:prstGeom>
        </p:spPr>
      </p:pic>
      <p:pic>
        <p:nvPicPr>
          <p:cNvPr id="7" name="Image 14">
            <a:extLst>
              <a:ext uri="{FF2B5EF4-FFF2-40B4-BE49-F238E27FC236}">
                <a16:creationId xmlns:a16="http://schemas.microsoft.com/office/drawing/2014/main" id="{950FA8B3-D0F2-E8D3-9163-291891DC9F1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99917" y="5191516"/>
            <a:ext cx="884573" cy="252000"/>
          </a:xfrm>
          <a:prstGeom prst="rect">
            <a:avLst/>
          </a:prstGeom>
        </p:spPr>
      </p:pic>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1"/>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2"/>
          </p:nvPr>
        </p:nvSpPr>
        <p:spPr/>
        <p:txBody>
          <a:bodyPr/>
          <a:lstStyle/>
          <a:p>
            <a:fld id="{B5D8C65D-F6DE-4387-A1A9-A2A5363947A2}" type="slidenum">
              <a:rPr lang="en-BE" smtClean="0"/>
              <a:pPr/>
              <a:t>35</a:t>
            </a:fld>
            <a:endParaRPr lang="en-BE"/>
          </a:p>
        </p:txBody>
      </p:sp>
      <p:sp>
        <p:nvSpPr>
          <p:cNvPr id="12" name="Tijdelijke aanduiding voor tekst 11">
            <a:extLst>
              <a:ext uri="{FF2B5EF4-FFF2-40B4-BE49-F238E27FC236}">
                <a16:creationId xmlns:a16="http://schemas.microsoft.com/office/drawing/2014/main" id="{92305CBB-B8F2-5F3D-5B88-45B3C8C868A3}"/>
              </a:ext>
            </a:extLst>
          </p:cNvPr>
          <p:cNvSpPr>
            <a:spLocks noGrp="1"/>
          </p:cNvSpPr>
          <p:nvPr>
            <p:ph type="body" sz="quarter" idx="13"/>
          </p:nvPr>
        </p:nvSpPr>
        <p:spPr/>
        <p:txBody>
          <a:bodyPr/>
          <a:lstStyle/>
          <a:p>
            <a:r>
              <a:rPr lang="en-IE" sz="2800"/>
              <a:t>UNIQUE FEATURES</a:t>
            </a:r>
            <a:endParaRPr lang="nl-BE"/>
          </a:p>
        </p:txBody>
      </p:sp>
      <p:sp>
        <p:nvSpPr>
          <p:cNvPr id="14" name="Title 5">
            <a:extLst>
              <a:ext uri="{FF2B5EF4-FFF2-40B4-BE49-F238E27FC236}">
                <a16:creationId xmlns:a16="http://schemas.microsoft.com/office/drawing/2014/main" id="{22F3CA19-CA86-6E3F-0101-B4CDA16B3346}"/>
              </a:ext>
            </a:extLst>
          </p:cNvPr>
          <p:cNvSpPr>
            <a:spLocks noGrp="1"/>
          </p:cNvSpPr>
          <p:nvPr>
            <p:ph type="title"/>
          </p:nvPr>
        </p:nvSpPr>
        <p:spPr>
          <a:xfrm>
            <a:off x="933450" y="540415"/>
            <a:ext cx="12307062" cy="586957"/>
          </a:xfrm>
        </p:spPr>
        <p:txBody>
          <a:bodyPr/>
          <a:lstStyle/>
          <a:p>
            <a:r>
              <a:rPr lang="en-IE" sz="3200" b="0" spc="0" dirty="0">
                <a:latin typeface="+mj-lt"/>
              </a:rPr>
              <a:t>AXLEPOWER </a:t>
            </a:r>
          </a:p>
        </p:txBody>
      </p:sp>
      <p:sp>
        <p:nvSpPr>
          <p:cNvPr id="6" name="Rectangle 5">
            <a:extLst>
              <a:ext uri="{FF2B5EF4-FFF2-40B4-BE49-F238E27FC236}">
                <a16:creationId xmlns:a16="http://schemas.microsoft.com/office/drawing/2014/main" id="{43B3FA8B-AA33-7875-F1DD-1E8B97946038}"/>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4743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7AE6818-213A-252A-ABF8-3F5F6F5C3FBC}"/>
              </a:ext>
            </a:extLst>
          </p:cNvPr>
          <p:cNvSpPr>
            <a:spLocks noGrp="1"/>
          </p:cNvSpPr>
          <p:nvPr>
            <p:ph type="body" sz="quarter" idx="14"/>
          </p:nvPr>
        </p:nvSpPr>
        <p:spPr>
          <a:xfrm>
            <a:off x="933450" y="2321652"/>
            <a:ext cx="12538709" cy="5707924"/>
          </a:xfrm>
        </p:spPr>
        <p:txBody>
          <a:bodyPr>
            <a:noAutofit/>
          </a:bodyPr>
          <a:lstStyle/>
          <a:p>
            <a:pPr marL="0" lvl="1" indent="0">
              <a:spcBef>
                <a:spcPts val="1344"/>
              </a:spcBef>
              <a:buNone/>
              <a:defRPr/>
            </a:pPr>
            <a:r>
              <a:rPr lang="en-US" sz="2400" dirty="0"/>
              <a:t>A Solution resulting from the cooperation of 2 industry leaders</a:t>
            </a:r>
          </a:p>
          <a:p>
            <a:pPr marL="457200" lvl="1">
              <a:spcBef>
                <a:spcPts val="1344"/>
              </a:spcBef>
              <a:buFont typeface="System Font Regular"/>
              <a:buChar char="—"/>
              <a:defRPr/>
            </a:pPr>
            <a:r>
              <a:rPr lang="en-US" sz="2400" dirty="0"/>
              <a:t>With a unique design </a:t>
            </a:r>
          </a:p>
          <a:p>
            <a:pPr lvl="1">
              <a:spcBef>
                <a:spcPts val="600"/>
              </a:spcBef>
              <a:spcAft>
                <a:spcPts val="600"/>
              </a:spcAft>
            </a:pPr>
            <a:r>
              <a:rPr lang="en-US" sz="2400" dirty="0"/>
              <a:t>Optimized components sizing</a:t>
            </a:r>
          </a:p>
          <a:p>
            <a:pPr lvl="1">
              <a:spcBef>
                <a:spcPts val="600"/>
              </a:spcBef>
              <a:spcAft>
                <a:spcPts val="600"/>
              </a:spcAft>
            </a:pPr>
            <a:r>
              <a:rPr lang="en-US" sz="2400" dirty="0"/>
              <a:t>and Smart Management control</a:t>
            </a:r>
          </a:p>
          <a:p>
            <a:pPr lvl="2">
              <a:spcBef>
                <a:spcPts val="600"/>
              </a:spcBef>
              <a:spcAft>
                <a:spcPts val="600"/>
              </a:spcAft>
              <a:tabLst>
                <a:tab pos="6642100" algn="l"/>
              </a:tabLst>
            </a:pPr>
            <a:r>
              <a:rPr lang="en-US" sz="2400" dirty="0"/>
              <a:t>To maximize recovered energy usage / minimize impact on tractor fuel consumption </a:t>
            </a:r>
          </a:p>
          <a:p>
            <a:pPr lvl="2">
              <a:spcBef>
                <a:spcPts val="600"/>
              </a:spcBef>
              <a:spcAft>
                <a:spcPts val="600"/>
              </a:spcAft>
              <a:tabLst>
                <a:tab pos="6642100" algn="l"/>
              </a:tabLst>
            </a:pPr>
            <a:r>
              <a:rPr lang="en-US" sz="2400" dirty="0"/>
              <a:t>To optimize Ease of use</a:t>
            </a:r>
          </a:p>
          <a:p>
            <a:pPr marL="457200" marR="0" lvl="1"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400" dirty="0"/>
              <a:t>Only 1 single button to push to activate the refrigeration unit and the AxlePower system</a:t>
            </a:r>
          </a:p>
          <a:p>
            <a:pPr marL="457200" marR="0" lvl="1"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400" dirty="0"/>
              <a:t>Fast charge capability when driving  no need to connect to shore power periodically</a:t>
            </a:r>
          </a:p>
          <a:p>
            <a:pPr marL="457200" marR="0" lvl="1"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400" dirty="0"/>
              <a:t>Balancing of HV battery (if needed) can be activated remotely via Telematics 2-way command</a:t>
            </a:r>
          </a:p>
          <a:p>
            <a:pPr marL="0" lvl="1" indent="0">
              <a:spcBef>
                <a:spcPts val="1344"/>
              </a:spcBef>
              <a:buNone/>
              <a:defRPr/>
            </a:pPr>
            <a:endParaRPr lang="en-US" sz="2400" dirty="0"/>
          </a:p>
          <a:p>
            <a:pPr>
              <a:defRPr/>
            </a:pPr>
            <a:endParaRPr lang="en-US" sz="2400" dirty="0"/>
          </a:p>
        </p:txBody>
      </p:sp>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1"/>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2"/>
          </p:nvPr>
        </p:nvSpPr>
        <p:spPr/>
        <p:txBody>
          <a:bodyPr/>
          <a:lstStyle/>
          <a:p>
            <a:fld id="{B5D8C65D-F6DE-4387-A1A9-A2A5363947A2}" type="slidenum">
              <a:rPr lang="en-BE" smtClean="0"/>
              <a:pPr/>
              <a:t>36</a:t>
            </a:fld>
            <a:endParaRPr lang="en-BE"/>
          </a:p>
        </p:txBody>
      </p:sp>
      <p:sp>
        <p:nvSpPr>
          <p:cNvPr id="12" name="Tijdelijke aanduiding voor tekst 11">
            <a:extLst>
              <a:ext uri="{FF2B5EF4-FFF2-40B4-BE49-F238E27FC236}">
                <a16:creationId xmlns:a16="http://schemas.microsoft.com/office/drawing/2014/main" id="{92305CBB-B8F2-5F3D-5B88-45B3C8C868A3}"/>
              </a:ext>
            </a:extLst>
          </p:cNvPr>
          <p:cNvSpPr>
            <a:spLocks noGrp="1"/>
          </p:cNvSpPr>
          <p:nvPr>
            <p:ph type="body" sz="quarter" idx="13"/>
          </p:nvPr>
        </p:nvSpPr>
        <p:spPr/>
        <p:txBody>
          <a:bodyPr/>
          <a:lstStyle/>
          <a:p>
            <a:r>
              <a:rPr lang="en-IE" sz="2800"/>
              <a:t>UNIQUE FEATURES</a:t>
            </a:r>
            <a:endParaRPr lang="nl-BE"/>
          </a:p>
        </p:txBody>
      </p:sp>
      <p:pic>
        <p:nvPicPr>
          <p:cNvPr id="9" name="Picture 2">
            <a:extLst>
              <a:ext uri="{FF2B5EF4-FFF2-40B4-BE49-F238E27FC236}">
                <a16:creationId xmlns:a16="http://schemas.microsoft.com/office/drawing/2014/main" id="{D4330754-7922-D4E5-7498-9ABA3B123EF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737288" y="4173663"/>
            <a:ext cx="2555164" cy="1439529"/>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3" name="Image 11">
            <a:extLst>
              <a:ext uri="{FF2B5EF4-FFF2-40B4-BE49-F238E27FC236}">
                <a16:creationId xmlns:a16="http://schemas.microsoft.com/office/drawing/2014/main" id="{E8754BD1-7D3D-27D2-7465-36FD9EA1D35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758939" y="5636500"/>
            <a:ext cx="3541636" cy="2342336"/>
          </a:xfrm>
          <a:prstGeom prst="rect">
            <a:avLst/>
          </a:prstGeom>
          <a:effectLst>
            <a:softEdge rad="31750"/>
          </a:effectLst>
        </p:spPr>
      </p:pic>
      <p:pic>
        <p:nvPicPr>
          <p:cNvPr id="14" name="Image 12">
            <a:extLst>
              <a:ext uri="{FF2B5EF4-FFF2-40B4-BE49-F238E27FC236}">
                <a16:creationId xmlns:a16="http://schemas.microsoft.com/office/drawing/2014/main" id="{2FB9CCD8-ED2D-2613-2460-0B0F4DB8D03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520881" y="1823145"/>
            <a:ext cx="1749931" cy="2317175"/>
          </a:xfrm>
          <a:prstGeom prst="rect">
            <a:avLst/>
          </a:prstGeom>
          <a:effectLst>
            <a:softEdge rad="31750"/>
          </a:effectLst>
        </p:spPr>
      </p:pic>
      <p:sp>
        <p:nvSpPr>
          <p:cNvPr id="5" name="Title 5">
            <a:extLst>
              <a:ext uri="{FF2B5EF4-FFF2-40B4-BE49-F238E27FC236}">
                <a16:creationId xmlns:a16="http://schemas.microsoft.com/office/drawing/2014/main" id="{24C558E4-3EC2-4D51-4B5F-9BFAC739D08C}"/>
              </a:ext>
            </a:extLst>
          </p:cNvPr>
          <p:cNvSpPr>
            <a:spLocks noGrp="1"/>
          </p:cNvSpPr>
          <p:nvPr>
            <p:ph type="title"/>
          </p:nvPr>
        </p:nvSpPr>
        <p:spPr>
          <a:xfrm>
            <a:off x="933450" y="540415"/>
            <a:ext cx="12307062" cy="586957"/>
          </a:xfrm>
        </p:spPr>
        <p:txBody>
          <a:bodyPr/>
          <a:lstStyle/>
          <a:p>
            <a:r>
              <a:rPr lang="en-IE" sz="3200" b="0" spc="0" dirty="0">
                <a:latin typeface="+mj-lt"/>
              </a:rPr>
              <a:t>AXLEPOWER </a:t>
            </a:r>
          </a:p>
        </p:txBody>
      </p:sp>
      <p:sp>
        <p:nvSpPr>
          <p:cNvPr id="3" name="Rectangle 2">
            <a:extLst>
              <a:ext uri="{FF2B5EF4-FFF2-40B4-BE49-F238E27FC236}">
                <a16:creationId xmlns:a16="http://schemas.microsoft.com/office/drawing/2014/main" id="{48A71C08-72F9-D7A1-466A-4AF0D64F522D}"/>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2582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7AE6818-213A-252A-ABF8-3F5F6F5C3FBC}"/>
              </a:ext>
            </a:extLst>
          </p:cNvPr>
          <p:cNvSpPr>
            <a:spLocks noGrp="1"/>
          </p:cNvSpPr>
          <p:nvPr>
            <p:ph type="body" sz="quarter" idx="14"/>
          </p:nvPr>
        </p:nvSpPr>
        <p:spPr>
          <a:xfrm>
            <a:off x="933451" y="2321652"/>
            <a:ext cx="11629610" cy="5707924"/>
          </a:xfrm>
        </p:spPr>
        <p:txBody>
          <a:bodyPr>
            <a:noAutofit/>
          </a:bodyPr>
          <a:lstStyle/>
          <a:p>
            <a:pPr marL="0" lvl="1" indent="0">
              <a:spcBef>
                <a:spcPts val="1344"/>
              </a:spcBef>
              <a:buNone/>
              <a:defRPr/>
            </a:pPr>
            <a:r>
              <a:rPr lang="en-US" sz="2400"/>
              <a:t>A Solution developed with your needs in mind</a:t>
            </a:r>
          </a:p>
          <a:p>
            <a:pPr marL="457200" lvl="1">
              <a:spcBef>
                <a:spcPts val="1344"/>
              </a:spcBef>
              <a:buFont typeface="System Font Regular"/>
              <a:buChar char="—"/>
              <a:defRPr/>
            </a:pPr>
            <a:r>
              <a:rPr lang="en-US" sz="2400"/>
              <a:t>With adjustable battery capacity</a:t>
            </a:r>
          </a:p>
          <a:p>
            <a:pPr marL="457200" lvl="1">
              <a:spcBef>
                <a:spcPts val="1344"/>
              </a:spcBef>
              <a:buFont typeface="System Font Regular"/>
              <a:buChar char="—"/>
              <a:defRPr/>
            </a:pPr>
            <a:r>
              <a:rPr lang="en-US" sz="2400"/>
              <a:t>Compatible with all TK-FB trailer refrigeration units</a:t>
            </a:r>
          </a:p>
          <a:p>
            <a:pPr marL="1071128" marR="0" lvl="1" indent="-457200" algn="l" defTabSz="1227856" rtl="0" eaLnBrk="1" fontAlgn="auto" latinLnBrk="0" hangingPunct="1">
              <a:lnSpc>
                <a:spcPct val="90000"/>
              </a:lnSpc>
              <a:spcBef>
                <a:spcPts val="600"/>
              </a:spcBef>
              <a:spcAft>
                <a:spcPts val="600"/>
              </a:spcAft>
              <a:buClr>
                <a:srgbClr val="0098D7"/>
              </a:buClr>
              <a:buSzTx/>
              <a:buFont typeface="Wingdings" pitchFamily="2" charset="2"/>
              <a:buChar char="§"/>
              <a:tabLst/>
              <a:defRPr/>
            </a:pPr>
            <a:r>
              <a:rPr lang="en-US" sz="2400"/>
              <a:t>To guarantee full electric operation for urban deliveries </a:t>
            </a:r>
          </a:p>
          <a:p>
            <a:pPr marL="1071128" marR="0" lvl="1" indent="-457200" algn="l" defTabSz="1227856" rtl="0" eaLnBrk="1" fontAlgn="auto" latinLnBrk="0" hangingPunct="1">
              <a:lnSpc>
                <a:spcPct val="90000"/>
              </a:lnSpc>
              <a:spcBef>
                <a:spcPts val="600"/>
              </a:spcBef>
              <a:spcAft>
                <a:spcPts val="600"/>
              </a:spcAft>
              <a:buClr>
                <a:srgbClr val="0098D7"/>
              </a:buClr>
              <a:buSzTx/>
              <a:buFont typeface="Wingdings" pitchFamily="2" charset="2"/>
              <a:buChar char="§"/>
              <a:tabLst/>
              <a:defRPr/>
            </a:pPr>
            <a:r>
              <a:rPr lang="en-US" sz="2400"/>
              <a:t>Without any additional constraints in the management of the fleet</a:t>
            </a:r>
          </a:p>
          <a:p>
            <a:pPr marL="457200" marR="0" lvl="1"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400"/>
              <a:t>The same trailer can be used on Distribution and Long-Haul journeys</a:t>
            </a:r>
          </a:p>
          <a:p>
            <a:pPr marL="1071128" marR="0" lvl="1" indent="-457200" algn="l" defTabSz="1227856" rtl="0" eaLnBrk="1" fontAlgn="auto" latinLnBrk="0" hangingPunct="1">
              <a:lnSpc>
                <a:spcPct val="90000"/>
              </a:lnSpc>
              <a:spcBef>
                <a:spcPts val="600"/>
              </a:spcBef>
              <a:spcAft>
                <a:spcPts val="600"/>
              </a:spcAft>
              <a:buClr>
                <a:srgbClr val="0098D7"/>
              </a:buClr>
              <a:buSzTx/>
              <a:buFont typeface="Wingdings" pitchFamily="2" charset="2"/>
              <a:buChar char="§"/>
              <a:tabLst/>
              <a:defRPr/>
            </a:pPr>
            <a:r>
              <a:rPr lang="en-US" sz="2400"/>
              <a:t>No immobilization time reducing vehicle profitability</a:t>
            </a:r>
          </a:p>
          <a:p>
            <a:pPr marL="1071128" marR="0" lvl="1" indent="-457200" algn="l" defTabSz="1227856" rtl="0" eaLnBrk="1" fontAlgn="auto" latinLnBrk="0" hangingPunct="1">
              <a:lnSpc>
                <a:spcPct val="90000"/>
              </a:lnSpc>
              <a:spcBef>
                <a:spcPts val="600"/>
              </a:spcBef>
              <a:spcAft>
                <a:spcPts val="600"/>
              </a:spcAft>
              <a:buClr>
                <a:srgbClr val="0098D7"/>
              </a:buClr>
              <a:buSzTx/>
              <a:buFont typeface="Wingdings" pitchFamily="2" charset="2"/>
              <a:buChar char="§"/>
              <a:tabLst/>
              <a:defRPr/>
            </a:pPr>
            <a:r>
              <a:rPr lang="en-US" sz="2400"/>
              <a:t>No need to invest in specific charging infrastructure </a:t>
            </a:r>
          </a:p>
          <a:p>
            <a:pPr marL="0" lvl="1" indent="0">
              <a:spcBef>
                <a:spcPts val="1344"/>
              </a:spcBef>
              <a:buNone/>
              <a:defRPr/>
            </a:pPr>
            <a:endParaRPr lang="en-US" sz="2400"/>
          </a:p>
          <a:p>
            <a:pPr>
              <a:defRPr/>
            </a:pPr>
            <a:endParaRPr lang="en-US" sz="2400"/>
          </a:p>
        </p:txBody>
      </p:sp>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1"/>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2"/>
          </p:nvPr>
        </p:nvSpPr>
        <p:spPr/>
        <p:txBody>
          <a:bodyPr/>
          <a:lstStyle/>
          <a:p>
            <a:fld id="{B5D8C65D-F6DE-4387-A1A9-A2A5363947A2}" type="slidenum">
              <a:rPr lang="en-BE" smtClean="0"/>
              <a:pPr/>
              <a:t>37</a:t>
            </a:fld>
            <a:endParaRPr lang="en-BE"/>
          </a:p>
        </p:txBody>
      </p:sp>
      <p:sp>
        <p:nvSpPr>
          <p:cNvPr id="12" name="Tijdelijke aanduiding voor tekst 11">
            <a:extLst>
              <a:ext uri="{FF2B5EF4-FFF2-40B4-BE49-F238E27FC236}">
                <a16:creationId xmlns:a16="http://schemas.microsoft.com/office/drawing/2014/main" id="{92305CBB-B8F2-5F3D-5B88-45B3C8C868A3}"/>
              </a:ext>
            </a:extLst>
          </p:cNvPr>
          <p:cNvSpPr>
            <a:spLocks noGrp="1"/>
          </p:cNvSpPr>
          <p:nvPr>
            <p:ph type="body" sz="quarter" idx="13"/>
          </p:nvPr>
        </p:nvSpPr>
        <p:spPr/>
        <p:txBody>
          <a:bodyPr/>
          <a:lstStyle/>
          <a:p>
            <a:r>
              <a:rPr lang="en-IE" sz="2800"/>
              <a:t>UNIQUE FEATURES</a:t>
            </a:r>
            <a:endParaRPr lang="nl-BE"/>
          </a:p>
        </p:txBody>
      </p:sp>
      <p:pic>
        <p:nvPicPr>
          <p:cNvPr id="3" name="Image 3">
            <a:extLst>
              <a:ext uri="{FF2B5EF4-FFF2-40B4-BE49-F238E27FC236}">
                <a16:creationId xmlns:a16="http://schemas.microsoft.com/office/drawing/2014/main" id="{F9C04839-5D04-EB9C-DDE3-F5B039EE0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8177" y="1964577"/>
            <a:ext cx="5012635" cy="5590411"/>
          </a:xfrm>
          <a:prstGeom prst="rect">
            <a:avLst/>
          </a:prstGeom>
        </p:spPr>
      </p:pic>
      <p:pic>
        <p:nvPicPr>
          <p:cNvPr id="5" name="Image 7">
            <a:extLst>
              <a:ext uri="{FF2B5EF4-FFF2-40B4-BE49-F238E27FC236}">
                <a16:creationId xmlns:a16="http://schemas.microsoft.com/office/drawing/2014/main" id="{3D5068A8-7631-7E74-2229-14355EDD1F80}"/>
              </a:ext>
            </a:extLst>
          </p:cNvPr>
          <p:cNvPicPr>
            <a:picLocks noChangeAspect="1"/>
          </p:cNvPicPr>
          <p:nvPr/>
        </p:nvPicPr>
        <p:blipFill>
          <a:blip r:embed="rId3" cstate="screen">
            <a:alphaModFix amt="80000"/>
            <a:extLst>
              <a:ext uri="{28A0092B-C50C-407E-A947-70E740481C1C}">
                <a14:useLocalDpi xmlns:a14="http://schemas.microsoft.com/office/drawing/2010/main" val="0"/>
              </a:ext>
            </a:extLst>
          </a:blip>
          <a:stretch>
            <a:fillRect/>
          </a:stretch>
        </p:blipFill>
        <p:spPr>
          <a:xfrm>
            <a:off x="12748840" y="3906494"/>
            <a:ext cx="1053423" cy="1536618"/>
          </a:xfrm>
          <a:prstGeom prst="rect">
            <a:avLst/>
          </a:prstGeom>
          <a:effectLst>
            <a:softEdge rad="12700"/>
          </a:effectLst>
        </p:spPr>
      </p:pic>
      <p:pic>
        <p:nvPicPr>
          <p:cNvPr id="8" name="Image 11">
            <a:extLst>
              <a:ext uri="{FF2B5EF4-FFF2-40B4-BE49-F238E27FC236}">
                <a16:creationId xmlns:a16="http://schemas.microsoft.com/office/drawing/2014/main" id="{6C62EA8E-4969-F24C-CC9B-77BD52DDB90C}"/>
              </a:ext>
            </a:extLst>
          </p:cNvPr>
          <p:cNvPicPr>
            <a:picLocks noChangeAspect="1"/>
          </p:cNvPicPr>
          <p:nvPr/>
        </p:nvPicPr>
        <p:blipFill>
          <a:blip r:embed="rId4" cstate="screen">
            <a:alphaModFix amt="80000"/>
            <a:extLst>
              <a:ext uri="{28A0092B-C50C-407E-A947-70E740481C1C}">
                <a14:useLocalDpi xmlns:a14="http://schemas.microsoft.com/office/drawing/2010/main" val="0"/>
              </a:ext>
            </a:extLst>
          </a:blip>
          <a:stretch>
            <a:fillRect/>
          </a:stretch>
        </p:blipFill>
        <p:spPr>
          <a:xfrm>
            <a:off x="12741498" y="2209257"/>
            <a:ext cx="1060219" cy="1553091"/>
          </a:xfrm>
          <a:prstGeom prst="rect">
            <a:avLst/>
          </a:prstGeom>
          <a:effectLst>
            <a:softEdge rad="12700"/>
          </a:effectLst>
        </p:spPr>
      </p:pic>
      <p:sp>
        <p:nvSpPr>
          <p:cNvPr id="16" name="TextBox 8">
            <a:extLst>
              <a:ext uri="{FF2B5EF4-FFF2-40B4-BE49-F238E27FC236}">
                <a16:creationId xmlns:a16="http://schemas.microsoft.com/office/drawing/2014/main" id="{900DAB9D-7CF0-6AF8-993D-15532CDCA593}"/>
              </a:ext>
            </a:extLst>
          </p:cNvPr>
          <p:cNvSpPr txBox="1"/>
          <p:nvPr/>
        </p:nvSpPr>
        <p:spPr>
          <a:xfrm>
            <a:off x="13809920" y="2321651"/>
            <a:ext cx="3331807" cy="1200329"/>
          </a:xfrm>
          <a:prstGeom prst="rect">
            <a:avLst/>
          </a:prstGeom>
        </p:spPr>
        <p:txBody>
          <a:bodyPr vert="horz"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spc="220" normalizeH="0" baseline="0">
                <a:ln>
                  <a:noFill/>
                </a:ln>
                <a:solidFill>
                  <a:prstClr val="white"/>
                </a:solidFill>
                <a:effectLst/>
                <a:uLnTx/>
                <a:uFillTx/>
                <a:ea typeface="Tahoma" panose="020B0604030504040204" pitchFamily="34" charset="0"/>
                <a:cs typeface="Tahoma" panose="020B0604030504040204" pitchFamily="34" charset="0"/>
              </a:rPr>
              <a:t> — A-Series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b="1" spc="220">
                <a:solidFill>
                  <a:prstClr val="white"/>
                </a:solidFill>
                <a:ea typeface="Tahoma" panose="020B0604030504040204" pitchFamily="34" charset="0"/>
                <a:cs typeface="Tahoma" panose="020B0604030504040204" pitchFamily="34" charset="0"/>
              </a:rPr>
              <a:t>Full Electric and Hybrid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spc="220" normalizeH="0" baseline="0">
                <a:ln>
                  <a:noFill/>
                </a:ln>
                <a:solidFill>
                  <a:prstClr val="white"/>
                </a:solidFill>
                <a:effectLst/>
                <a:uLnTx/>
                <a:uFillTx/>
                <a:ea typeface="Tahoma" panose="020B0604030504040204" pitchFamily="34" charset="0"/>
                <a:cs typeface="Tahoma" panose="020B0604030504040204" pitchFamily="34" charset="0"/>
              </a:rPr>
              <a:t>ST &amp; MT</a:t>
            </a:r>
          </a:p>
        </p:txBody>
      </p:sp>
      <p:sp>
        <p:nvSpPr>
          <p:cNvPr id="17" name="TextBox 8">
            <a:extLst>
              <a:ext uri="{FF2B5EF4-FFF2-40B4-BE49-F238E27FC236}">
                <a16:creationId xmlns:a16="http://schemas.microsoft.com/office/drawing/2014/main" id="{D14B9788-08A5-AA5A-F962-44D9093C1CFD}"/>
              </a:ext>
            </a:extLst>
          </p:cNvPr>
          <p:cNvSpPr txBox="1"/>
          <p:nvPr/>
        </p:nvSpPr>
        <p:spPr>
          <a:xfrm>
            <a:off x="13848021" y="4022614"/>
            <a:ext cx="3293706" cy="1200329"/>
          </a:xfrm>
          <a:prstGeom prst="rect">
            <a:avLst/>
          </a:prstGeom>
        </p:spPr>
        <p:txBody>
          <a:bodyPr vert="horz"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spc="220" normalizeH="0" baseline="0">
                <a:ln>
                  <a:noFill/>
                </a:ln>
                <a:solidFill>
                  <a:prstClr val="white"/>
                </a:solidFill>
                <a:effectLst/>
                <a:uLnTx/>
                <a:uFillTx/>
                <a:ea typeface="Tahoma" panose="020B0604030504040204" pitchFamily="34" charset="0"/>
                <a:cs typeface="Tahoma" panose="020B0604030504040204" pitchFamily="34" charset="0"/>
              </a:rPr>
              <a:t> — </a:t>
            </a:r>
            <a:r>
              <a:rPr kumimoji="0" lang="en-AU" sz="1800" b="1" i="0" u="none" strike="noStrike" kern="1200" spc="220" normalizeH="0" baseline="0" err="1">
                <a:ln>
                  <a:noFill/>
                </a:ln>
                <a:solidFill>
                  <a:prstClr val="white"/>
                </a:solidFill>
                <a:effectLst/>
                <a:uLnTx/>
                <a:uFillTx/>
                <a:ea typeface="Tahoma" panose="020B0604030504040204" pitchFamily="34" charset="0"/>
                <a:cs typeface="Tahoma" panose="020B0604030504040204" pitchFamily="34" charset="0"/>
              </a:rPr>
              <a:t>SLXi</a:t>
            </a:r>
            <a:r>
              <a:rPr kumimoji="0" lang="en-AU" sz="1800" b="1" i="0" u="none" strike="noStrike" kern="1200" spc="220" normalizeH="0" baseline="0">
                <a:ln>
                  <a:noFill/>
                </a:ln>
                <a:solidFill>
                  <a:prstClr val="white"/>
                </a:solidFill>
                <a:effectLst/>
                <a:uLnTx/>
                <a:uFillTx/>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b="1" spc="220">
                <a:solidFill>
                  <a:prstClr val="white"/>
                </a:solidFill>
                <a:ea typeface="Tahoma" panose="020B0604030504040204" pitchFamily="34" charset="0"/>
                <a:cs typeface="Tahoma" panose="020B0604030504040204" pitchFamily="34" charset="0"/>
              </a:rPr>
              <a:t>Hybrid</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b="1" spc="220">
                <a:solidFill>
                  <a:prstClr val="white"/>
                </a:solidFill>
                <a:ea typeface="Tahoma" panose="020B0604030504040204" pitchFamily="34" charset="0"/>
                <a:cs typeface="Tahoma" panose="020B0604030504040204" pitchFamily="34" charset="0"/>
              </a:rPr>
              <a:t>ST &amp; MT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spc="220" normalizeH="0" baseline="0">
              <a:ln>
                <a:noFill/>
              </a:ln>
              <a:solidFill>
                <a:prstClr val="white"/>
              </a:solidFill>
              <a:effectLst/>
              <a:uLnTx/>
              <a:uFillTx/>
              <a:ea typeface="Tahoma" panose="020B0604030504040204" pitchFamily="34" charset="0"/>
              <a:cs typeface="Tahoma" panose="020B0604030504040204" pitchFamily="34" charset="0"/>
            </a:endParaRPr>
          </a:p>
        </p:txBody>
      </p:sp>
      <p:sp>
        <p:nvSpPr>
          <p:cNvPr id="18" name="TextBox 8">
            <a:extLst>
              <a:ext uri="{FF2B5EF4-FFF2-40B4-BE49-F238E27FC236}">
                <a16:creationId xmlns:a16="http://schemas.microsoft.com/office/drawing/2014/main" id="{FDF97BF5-4389-69D0-6471-E5EDA30B9543}"/>
              </a:ext>
            </a:extLst>
          </p:cNvPr>
          <p:cNvSpPr txBox="1"/>
          <p:nvPr/>
        </p:nvSpPr>
        <p:spPr>
          <a:xfrm>
            <a:off x="13801717" y="6035528"/>
            <a:ext cx="3340010" cy="923330"/>
          </a:xfrm>
          <a:prstGeom prst="rect">
            <a:avLst/>
          </a:prstGeom>
        </p:spPr>
        <p:txBody>
          <a:bodyPr vert="horz"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spc="220" normalizeH="0" baseline="0">
                <a:ln>
                  <a:noFill/>
                </a:ln>
                <a:solidFill>
                  <a:prstClr val="white"/>
                </a:solidFill>
                <a:effectLst/>
                <a:uLnTx/>
                <a:uFillTx/>
                <a:ea typeface="Tahoma" panose="020B0604030504040204" pitchFamily="34" charset="0"/>
                <a:cs typeface="Tahoma" panose="020B0604030504040204" pitchFamily="34" charset="0"/>
              </a:rPr>
              <a:t> — HK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b="1" spc="220">
                <a:solidFill>
                  <a:prstClr val="white"/>
                </a:solidFill>
                <a:ea typeface="Tahoma" panose="020B0604030504040204" pitchFamily="34" charset="0"/>
                <a:cs typeface="Tahoma" panose="020B0604030504040204" pitchFamily="34" charset="0"/>
              </a:rPr>
              <a:t>Full Electric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spc="220" normalizeH="0" baseline="0">
                <a:ln>
                  <a:noFill/>
                </a:ln>
                <a:solidFill>
                  <a:prstClr val="white"/>
                </a:solidFill>
                <a:effectLst/>
                <a:uLnTx/>
                <a:uFillTx/>
                <a:ea typeface="Tahoma" panose="020B0604030504040204" pitchFamily="34" charset="0"/>
                <a:cs typeface="Tahoma" panose="020B0604030504040204" pitchFamily="34" charset="0"/>
              </a:rPr>
              <a:t>MT</a:t>
            </a:r>
          </a:p>
        </p:txBody>
      </p:sp>
      <p:pic>
        <p:nvPicPr>
          <p:cNvPr id="19" name="Picture 16" descr="A picture containing text, electronics, projector&#10;&#10;Description automatically generated">
            <a:extLst>
              <a:ext uri="{FF2B5EF4-FFF2-40B4-BE49-F238E27FC236}">
                <a16:creationId xmlns:a16="http://schemas.microsoft.com/office/drawing/2014/main" id="{95229072-4EEC-94E9-0248-E0BEDA02F156}"/>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2619777" y="5711738"/>
            <a:ext cx="1241469" cy="1574320"/>
          </a:xfrm>
          <a:prstGeom prst="rect">
            <a:avLst/>
          </a:prstGeom>
        </p:spPr>
      </p:pic>
      <p:sp>
        <p:nvSpPr>
          <p:cNvPr id="9" name="Title 5">
            <a:extLst>
              <a:ext uri="{FF2B5EF4-FFF2-40B4-BE49-F238E27FC236}">
                <a16:creationId xmlns:a16="http://schemas.microsoft.com/office/drawing/2014/main" id="{23B7CBDC-DCCF-A480-E682-5CDA0DC6F340}"/>
              </a:ext>
            </a:extLst>
          </p:cNvPr>
          <p:cNvSpPr>
            <a:spLocks noGrp="1"/>
          </p:cNvSpPr>
          <p:nvPr>
            <p:ph type="title"/>
          </p:nvPr>
        </p:nvSpPr>
        <p:spPr>
          <a:xfrm>
            <a:off x="933450" y="540415"/>
            <a:ext cx="12307062" cy="586957"/>
          </a:xfrm>
        </p:spPr>
        <p:txBody>
          <a:bodyPr/>
          <a:lstStyle/>
          <a:p>
            <a:r>
              <a:rPr lang="en-IE" sz="3200" b="0" spc="0" dirty="0">
                <a:latin typeface="+mj-lt"/>
              </a:rPr>
              <a:t>AXLEPOWER </a:t>
            </a:r>
          </a:p>
        </p:txBody>
      </p:sp>
      <p:sp>
        <p:nvSpPr>
          <p:cNvPr id="4" name="Rectangle 3">
            <a:extLst>
              <a:ext uri="{FF2B5EF4-FFF2-40B4-BE49-F238E27FC236}">
                <a16:creationId xmlns:a16="http://schemas.microsoft.com/office/drawing/2014/main" id="{B10913AF-17F6-3121-4A7E-6353957E4FE1}"/>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3235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7AE6818-213A-252A-ABF8-3F5F6F5C3FBC}"/>
              </a:ext>
            </a:extLst>
          </p:cNvPr>
          <p:cNvSpPr>
            <a:spLocks noGrp="1"/>
          </p:cNvSpPr>
          <p:nvPr>
            <p:ph type="body" sz="quarter" idx="14"/>
          </p:nvPr>
        </p:nvSpPr>
        <p:spPr>
          <a:xfrm>
            <a:off x="933451" y="2321652"/>
            <a:ext cx="11629610" cy="5707924"/>
          </a:xfrm>
        </p:spPr>
        <p:txBody>
          <a:bodyPr>
            <a:noAutofit/>
          </a:bodyPr>
          <a:lstStyle/>
          <a:p>
            <a:pPr marL="0" lvl="1" indent="0">
              <a:spcBef>
                <a:spcPts val="1344"/>
              </a:spcBef>
              <a:buNone/>
              <a:defRPr/>
            </a:pPr>
            <a:r>
              <a:rPr lang="en-US" sz="2400"/>
              <a:t>A Solution complying with current and future standard coming with a full homologation granted by national road authorities </a:t>
            </a:r>
          </a:p>
          <a:p>
            <a:pPr marL="457200" lvl="1">
              <a:spcBef>
                <a:spcPts val="1344"/>
              </a:spcBef>
              <a:buFont typeface="System Font Regular"/>
              <a:buChar char="—"/>
              <a:defRPr/>
            </a:pPr>
            <a:r>
              <a:rPr lang="en-US" sz="2400"/>
              <a:t>Compliant with IEC 61851-1 </a:t>
            </a:r>
          </a:p>
          <a:p>
            <a:pPr marL="457200" lvl="1">
              <a:spcBef>
                <a:spcPts val="1344"/>
              </a:spcBef>
              <a:buFont typeface="System Font Regular"/>
              <a:buChar char="—"/>
              <a:defRPr/>
            </a:pPr>
            <a:r>
              <a:rPr lang="en-US" sz="2400"/>
              <a:t>Connection via Type 2 plug </a:t>
            </a:r>
          </a:p>
          <a:p>
            <a:pPr marL="457200" lvl="1">
              <a:spcBef>
                <a:spcPts val="1344"/>
              </a:spcBef>
              <a:buFont typeface="System Font Regular"/>
              <a:buChar char="—"/>
              <a:defRPr/>
            </a:pPr>
            <a:r>
              <a:rPr lang="en-US" sz="2400"/>
              <a:t>Immobilizer function compatible with all EBS suppliers</a:t>
            </a:r>
          </a:p>
          <a:p>
            <a:pPr marL="457200" lvl="1">
              <a:spcBef>
                <a:spcPts val="1344"/>
              </a:spcBef>
              <a:buFont typeface="System Font Regular"/>
              <a:buChar char="—"/>
              <a:defRPr/>
            </a:pPr>
            <a:r>
              <a:rPr lang="en-US" sz="2400"/>
              <a:t>Driving and braking behavior on various adherence surfaces witnessed and tested by RDW (NL) and TÜV SGS (DE)</a:t>
            </a:r>
          </a:p>
          <a:p>
            <a:pPr marL="457200" lvl="1">
              <a:spcBef>
                <a:spcPts val="1344"/>
              </a:spcBef>
              <a:buFont typeface="System Font Regular"/>
              <a:buChar char="—"/>
              <a:defRPr/>
            </a:pPr>
            <a:r>
              <a:rPr lang="en-US" sz="2400"/>
              <a:t>Homologation of the full system in progress with KBA (DE) and CNRV/UTAC (FR)</a:t>
            </a:r>
          </a:p>
          <a:p>
            <a:pPr marL="0" lvl="1" indent="0">
              <a:spcBef>
                <a:spcPts val="1344"/>
              </a:spcBef>
              <a:buNone/>
              <a:defRPr/>
            </a:pPr>
            <a:endParaRPr lang="en-US" sz="2400"/>
          </a:p>
          <a:p>
            <a:pPr>
              <a:defRPr/>
            </a:pPr>
            <a:endParaRPr lang="en-US" sz="2400"/>
          </a:p>
        </p:txBody>
      </p:sp>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1"/>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2"/>
          </p:nvPr>
        </p:nvSpPr>
        <p:spPr/>
        <p:txBody>
          <a:bodyPr/>
          <a:lstStyle/>
          <a:p>
            <a:fld id="{B5D8C65D-F6DE-4387-A1A9-A2A5363947A2}" type="slidenum">
              <a:rPr lang="en-BE" smtClean="0"/>
              <a:pPr/>
              <a:t>38</a:t>
            </a:fld>
            <a:endParaRPr lang="en-BE"/>
          </a:p>
        </p:txBody>
      </p:sp>
      <p:sp>
        <p:nvSpPr>
          <p:cNvPr id="12" name="Tijdelijke aanduiding voor tekst 11">
            <a:extLst>
              <a:ext uri="{FF2B5EF4-FFF2-40B4-BE49-F238E27FC236}">
                <a16:creationId xmlns:a16="http://schemas.microsoft.com/office/drawing/2014/main" id="{92305CBB-B8F2-5F3D-5B88-45B3C8C868A3}"/>
              </a:ext>
            </a:extLst>
          </p:cNvPr>
          <p:cNvSpPr>
            <a:spLocks noGrp="1"/>
          </p:cNvSpPr>
          <p:nvPr>
            <p:ph type="body" sz="quarter" idx="13"/>
          </p:nvPr>
        </p:nvSpPr>
        <p:spPr/>
        <p:txBody>
          <a:bodyPr/>
          <a:lstStyle/>
          <a:p>
            <a:r>
              <a:rPr lang="en-IE" sz="2800"/>
              <a:t>UNIQUE FEATURES</a:t>
            </a:r>
            <a:endParaRPr lang="nl-BE"/>
          </a:p>
        </p:txBody>
      </p:sp>
      <p:pic>
        <p:nvPicPr>
          <p:cNvPr id="4" name="Image 2">
            <a:extLst>
              <a:ext uri="{FF2B5EF4-FFF2-40B4-BE49-F238E27FC236}">
                <a16:creationId xmlns:a16="http://schemas.microsoft.com/office/drawing/2014/main" id="{748CD573-7302-4816-DE67-35EE12547A7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993879" y="1964577"/>
            <a:ext cx="3306696" cy="2171792"/>
          </a:xfrm>
          <a:prstGeom prst="rect">
            <a:avLst/>
          </a:prstGeom>
          <a:effectLst>
            <a:softEdge rad="31750"/>
          </a:effectLst>
        </p:spPr>
      </p:pic>
      <p:pic>
        <p:nvPicPr>
          <p:cNvPr id="7" name="Image 3">
            <a:extLst>
              <a:ext uri="{FF2B5EF4-FFF2-40B4-BE49-F238E27FC236}">
                <a16:creationId xmlns:a16="http://schemas.microsoft.com/office/drawing/2014/main" id="{28CCD815-6470-8DAE-2C9A-28DD57B55D2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912080" y="4311149"/>
            <a:ext cx="4405590" cy="2024190"/>
          </a:xfrm>
          <a:prstGeom prst="rect">
            <a:avLst/>
          </a:prstGeom>
          <a:effectLst>
            <a:softEdge rad="31750"/>
          </a:effectLst>
        </p:spPr>
      </p:pic>
      <p:pic>
        <p:nvPicPr>
          <p:cNvPr id="9" name="Image 4">
            <a:extLst>
              <a:ext uri="{FF2B5EF4-FFF2-40B4-BE49-F238E27FC236}">
                <a16:creationId xmlns:a16="http://schemas.microsoft.com/office/drawing/2014/main" id="{863B6B0E-8F7F-2B15-AC4C-134FF97E12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810" y="7777629"/>
            <a:ext cx="1095375" cy="771525"/>
          </a:xfrm>
          <a:prstGeom prst="rect">
            <a:avLst/>
          </a:prstGeom>
        </p:spPr>
      </p:pic>
      <p:pic>
        <p:nvPicPr>
          <p:cNvPr id="13" name="Image 7">
            <a:extLst>
              <a:ext uri="{FF2B5EF4-FFF2-40B4-BE49-F238E27FC236}">
                <a16:creationId xmlns:a16="http://schemas.microsoft.com/office/drawing/2014/main" id="{F1237FBF-7862-FDEA-DF02-7F1E3B442EB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853212" y="7913456"/>
            <a:ext cx="1750324" cy="376652"/>
          </a:xfrm>
          <a:prstGeom prst="rect">
            <a:avLst/>
          </a:prstGeom>
        </p:spPr>
      </p:pic>
      <p:pic>
        <p:nvPicPr>
          <p:cNvPr id="14" name="Image 8">
            <a:extLst>
              <a:ext uri="{FF2B5EF4-FFF2-40B4-BE49-F238E27FC236}">
                <a16:creationId xmlns:a16="http://schemas.microsoft.com/office/drawing/2014/main" id="{9151F492-EA73-05F9-D7F6-C7DB6DDB3F8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848533" y="7882476"/>
            <a:ext cx="1685499" cy="561833"/>
          </a:xfrm>
          <a:prstGeom prst="rect">
            <a:avLst/>
          </a:prstGeom>
        </p:spPr>
      </p:pic>
      <p:sp>
        <p:nvSpPr>
          <p:cNvPr id="15" name="Rectangle : coins arrondis 10">
            <a:extLst>
              <a:ext uri="{FF2B5EF4-FFF2-40B4-BE49-F238E27FC236}">
                <a16:creationId xmlns:a16="http://schemas.microsoft.com/office/drawing/2014/main" id="{FA0CF04C-B138-3BE2-DB19-FACFE58DC086}"/>
              </a:ext>
            </a:extLst>
          </p:cNvPr>
          <p:cNvSpPr/>
          <p:nvPr/>
        </p:nvSpPr>
        <p:spPr>
          <a:xfrm>
            <a:off x="632019" y="7660561"/>
            <a:ext cx="1946077" cy="1008112"/>
          </a:xfrm>
          <a:prstGeom prst="roundRect">
            <a:avLst/>
          </a:prstGeom>
          <a:no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1">
            <a:extLst>
              <a:ext uri="{FF2B5EF4-FFF2-40B4-BE49-F238E27FC236}">
                <a16:creationId xmlns:a16="http://schemas.microsoft.com/office/drawing/2014/main" id="{D1BDEA82-7D6C-ADEA-124F-96CF07370A67}"/>
              </a:ext>
            </a:extLst>
          </p:cNvPr>
          <p:cNvSpPr/>
          <p:nvPr/>
        </p:nvSpPr>
        <p:spPr>
          <a:xfrm>
            <a:off x="2680234" y="7659337"/>
            <a:ext cx="1946077" cy="1008112"/>
          </a:xfrm>
          <a:prstGeom prst="roundRect">
            <a:avLst/>
          </a:prstGeom>
          <a:no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12">
            <a:extLst>
              <a:ext uri="{FF2B5EF4-FFF2-40B4-BE49-F238E27FC236}">
                <a16:creationId xmlns:a16="http://schemas.microsoft.com/office/drawing/2014/main" id="{CFA0C8C7-4C02-B9C5-1536-A1889CA003AD}"/>
              </a:ext>
            </a:extLst>
          </p:cNvPr>
          <p:cNvSpPr/>
          <p:nvPr/>
        </p:nvSpPr>
        <p:spPr>
          <a:xfrm>
            <a:off x="4728449" y="7659337"/>
            <a:ext cx="1946077" cy="1008112"/>
          </a:xfrm>
          <a:prstGeom prst="roundRect">
            <a:avLst/>
          </a:prstGeom>
          <a:no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le 5">
            <a:extLst>
              <a:ext uri="{FF2B5EF4-FFF2-40B4-BE49-F238E27FC236}">
                <a16:creationId xmlns:a16="http://schemas.microsoft.com/office/drawing/2014/main" id="{3A9FE1D8-4665-0E26-0ADC-83A12729560F}"/>
              </a:ext>
            </a:extLst>
          </p:cNvPr>
          <p:cNvSpPr>
            <a:spLocks noGrp="1"/>
          </p:cNvSpPr>
          <p:nvPr>
            <p:ph type="title"/>
          </p:nvPr>
        </p:nvSpPr>
        <p:spPr>
          <a:xfrm>
            <a:off x="933450" y="540415"/>
            <a:ext cx="12307062" cy="586957"/>
          </a:xfrm>
        </p:spPr>
        <p:txBody>
          <a:bodyPr/>
          <a:lstStyle/>
          <a:p>
            <a:r>
              <a:rPr lang="en-IE" sz="3200" b="0" spc="0" dirty="0">
                <a:latin typeface="+mj-lt"/>
              </a:rPr>
              <a:t>AXLEPOWER </a:t>
            </a:r>
          </a:p>
        </p:txBody>
      </p:sp>
      <p:sp>
        <p:nvSpPr>
          <p:cNvPr id="3" name="Rectangle 2">
            <a:extLst>
              <a:ext uri="{FF2B5EF4-FFF2-40B4-BE49-F238E27FC236}">
                <a16:creationId xmlns:a16="http://schemas.microsoft.com/office/drawing/2014/main" id="{F19E1E46-4B85-E14E-FCC9-382732E31A8C}"/>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4138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7AE6818-213A-252A-ABF8-3F5F6F5C3FBC}"/>
              </a:ext>
            </a:extLst>
          </p:cNvPr>
          <p:cNvSpPr>
            <a:spLocks noGrp="1"/>
          </p:cNvSpPr>
          <p:nvPr>
            <p:ph type="body" sz="quarter" idx="14"/>
          </p:nvPr>
        </p:nvSpPr>
        <p:spPr>
          <a:xfrm>
            <a:off x="933451" y="2321652"/>
            <a:ext cx="11629610" cy="5707924"/>
          </a:xfrm>
        </p:spPr>
        <p:txBody>
          <a:bodyPr>
            <a:noAutofit/>
          </a:bodyPr>
          <a:lstStyle/>
          <a:p>
            <a:pPr marL="0" lvl="1" indent="0">
              <a:spcBef>
                <a:spcPts val="1344"/>
              </a:spcBef>
              <a:buNone/>
              <a:defRPr/>
            </a:pPr>
            <a:r>
              <a:rPr lang="en-US" sz="2400" dirty="0"/>
              <a:t>A Solution coming with an integrated tracking platform to supervise the entire system, via 1 single access point </a:t>
            </a:r>
          </a:p>
          <a:p>
            <a:pPr marL="457200" lvl="1">
              <a:spcBef>
                <a:spcPts val="1344"/>
              </a:spcBef>
              <a:buFont typeface="System Font Regular"/>
              <a:buChar char="—"/>
              <a:defRPr/>
            </a:pPr>
            <a:r>
              <a:rPr lang="en-US" sz="2400" dirty="0"/>
              <a:t> Supervision via Thermo King</a:t>
            </a:r>
          </a:p>
          <a:p>
            <a:pPr marL="457200" lvl="1">
              <a:spcBef>
                <a:spcPts val="1344"/>
              </a:spcBef>
              <a:buFont typeface="System Font Regular"/>
              <a:buChar char="—"/>
              <a:defRPr/>
            </a:pPr>
            <a:r>
              <a:rPr lang="en-US" sz="2400" dirty="0"/>
              <a:t> BPW/Idem</a:t>
            </a:r>
          </a:p>
          <a:p>
            <a:pPr marL="457200" lvl="1">
              <a:spcBef>
                <a:spcPts val="1344"/>
              </a:spcBef>
              <a:buFont typeface="System Font Regular"/>
              <a:buChar char="—"/>
              <a:defRPr/>
            </a:pPr>
            <a:r>
              <a:rPr lang="en-US" sz="2400" dirty="0"/>
              <a:t> Or other 3rd party or corporate portals </a:t>
            </a:r>
          </a:p>
          <a:p>
            <a:pPr marL="457200" lvl="1">
              <a:spcBef>
                <a:spcPts val="1344"/>
              </a:spcBef>
              <a:buFont typeface="System Font Regular"/>
              <a:buChar char="—"/>
              <a:defRPr/>
            </a:pPr>
            <a:endParaRPr lang="en-US" sz="2400" dirty="0"/>
          </a:p>
          <a:p>
            <a:pPr marL="0" lvl="1" indent="0">
              <a:spcBef>
                <a:spcPts val="1344"/>
              </a:spcBef>
              <a:buNone/>
              <a:defRPr/>
            </a:pPr>
            <a:endParaRPr lang="en-US" sz="2400" dirty="0"/>
          </a:p>
          <a:p>
            <a:pPr>
              <a:defRPr/>
            </a:pPr>
            <a:endParaRPr lang="en-US" sz="2400" dirty="0"/>
          </a:p>
        </p:txBody>
      </p:sp>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1"/>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2"/>
          </p:nvPr>
        </p:nvSpPr>
        <p:spPr/>
        <p:txBody>
          <a:bodyPr/>
          <a:lstStyle/>
          <a:p>
            <a:fld id="{B5D8C65D-F6DE-4387-A1A9-A2A5363947A2}" type="slidenum">
              <a:rPr lang="en-BE" smtClean="0"/>
              <a:pPr/>
              <a:t>39</a:t>
            </a:fld>
            <a:endParaRPr lang="en-BE"/>
          </a:p>
        </p:txBody>
      </p:sp>
      <p:sp>
        <p:nvSpPr>
          <p:cNvPr id="12" name="Tijdelijke aanduiding voor tekst 11">
            <a:extLst>
              <a:ext uri="{FF2B5EF4-FFF2-40B4-BE49-F238E27FC236}">
                <a16:creationId xmlns:a16="http://schemas.microsoft.com/office/drawing/2014/main" id="{92305CBB-B8F2-5F3D-5B88-45B3C8C868A3}"/>
              </a:ext>
            </a:extLst>
          </p:cNvPr>
          <p:cNvSpPr>
            <a:spLocks noGrp="1"/>
          </p:cNvSpPr>
          <p:nvPr>
            <p:ph type="body" sz="quarter" idx="13"/>
          </p:nvPr>
        </p:nvSpPr>
        <p:spPr/>
        <p:txBody>
          <a:bodyPr/>
          <a:lstStyle/>
          <a:p>
            <a:r>
              <a:rPr lang="en-IE" sz="2800"/>
              <a:t>UNIQUE FEATURES</a:t>
            </a:r>
            <a:endParaRPr lang="nl-BE"/>
          </a:p>
        </p:txBody>
      </p:sp>
      <p:pic>
        <p:nvPicPr>
          <p:cNvPr id="3" name="Image 1">
            <a:extLst>
              <a:ext uri="{FF2B5EF4-FFF2-40B4-BE49-F238E27FC236}">
                <a16:creationId xmlns:a16="http://schemas.microsoft.com/office/drawing/2014/main" id="{F3DA0E1A-5BAC-67A5-48A0-4C86D82FD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2575" y="1796943"/>
            <a:ext cx="3048000" cy="2609850"/>
          </a:xfrm>
          <a:prstGeom prst="rect">
            <a:avLst/>
          </a:prstGeom>
        </p:spPr>
      </p:pic>
      <p:pic>
        <p:nvPicPr>
          <p:cNvPr id="5" name="Image 13">
            <a:extLst>
              <a:ext uri="{FF2B5EF4-FFF2-40B4-BE49-F238E27FC236}">
                <a16:creationId xmlns:a16="http://schemas.microsoft.com/office/drawing/2014/main" id="{43086E8C-F7B1-904E-0ADA-704CDAE841E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93850" y="4568509"/>
            <a:ext cx="4406725" cy="2512340"/>
          </a:xfrm>
          <a:prstGeom prst="rect">
            <a:avLst/>
          </a:prstGeom>
        </p:spPr>
      </p:pic>
      <p:pic>
        <p:nvPicPr>
          <p:cNvPr id="8" name="Image 14">
            <a:extLst>
              <a:ext uri="{FF2B5EF4-FFF2-40B4-BE49-F238E27FC236}">
                <a16:creationId xmlns:a16="http://schemas.microsoft.com/office/drawing/2014/main" id="{0DF56CED-EDC4-A719-3CFB-4F9A72FDC5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94" y="7938976"/>
            <a:ext cx="1533525" cy="447675"/>
          </a:xfrm>
          <a:prstGeom prst="rect">
            <a:avLst/>
          </a:prstGeom>
        </p:spPr>
      </p:pic>
      <p:pic>
        <p:nvPicPr>
          <p:cNvPr id="16" name="Image 15">
            <a:extLst>
              <a:ext uri="{FF2B5EF4-FFF2-40B4-BE49-F238E27FC236}">
                <a16:creationId xmlns:a16="http://schemas.microsoft.com/office/drawing/2014/main" id="{17C7EBB6-21E6-7628-1542-0725E9C0AB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6509" y="7830368"/>
            <a:ext cx="1533525" cy="666750"/>
          </a:xfrm>
          <a:prstGeom prst="rect">
            <a:avLst/>
          </a:prstGeom>
          <a:ln>
            <a:solidFill>
              <a:schemeClr val="accent5">
                <a:lumMod val="40000"/>
                <a:lumOff val="60000"/>
              </a:schemeClr>
            </a:solidFill>
          </a:ln>
        </p:spPr>
      </p:pic>
      <p:sp>
        <p:nvSpPr>
          <p:cNvPr id="22" name="Rectangle : coins arrondis 10">
            <a:extLst>
              <a:ext uri="{FF2B5EF4-FFF2-40B4-BE49-F238E27FC236}">
                <a16:creationId xmlns:a16="http://schemas.microsoft.com/office/drawing/2014/main" id="{91FCFF31-4470-BC8B-272F-A54489434C94}"/>
              </a:ext>
            </a:extLst>
          </p:cNvPr>
          <p:cNvSpPr/>
          <p:nvPr/>
        </p:nvSpPr>
        <p:spPr>
          <a:xfrm>
            <a:off x="632019" y="7660561"/>
            <a:ext cx="1946077" cy="1008112"/>
          </a:xfrm>
          <a:prstGeom prst="roundRect">
            <a:avLst/>
          </a:prstGeom>
          <a:no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 coins arrondis 11">
            <a:extLst>
              <a:ext uri="{FF2B5EF4-FFF2-40B4-BE49-F238E27FC236}">
                <a16:creationId xmlns:a16="http://schemas.microsoft.com/office/drawing/2014/main" id="{52519A21-0E31-6F23-6359-A53AFB03A0E3}"/>
              </a:ext>
            </a:extLst>
          </p:cNvPr>
          <p:cNvSpPr/>
          <p:nvPr/>
        </p:nvSpPr>
        <p:spPr>
          <a:xfrm>
            <a:off x="2680234" y="7659337"/>
            <a:ext cx="1946077" cy="1008112"/>
          </a:xfrm>
          <a:prstGeom prst="roundRect">
            <a:avLst/>
          </a:prstGeom>
          <a:no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le 5">
            <a:extLst>
              <a:ext uri="{FF2B5EF4-FFF2-40B4-BE49-F238E27FC236}">
                <a16:creationId xmlns:a16="http://schemas.microsoft.com/office/drawing/2014/main" id="{AD37039E-8710-5C96-FE88-16E3C66A2EC7}"/>
              </a:ext>
            </a:extLst>
          </p:cNvPr>
          <p:cNvSpPr>
            <a:spLocks noGrp="1"/>
          </p:cNvSpPr>
          <p:nvPr>
            <p:ph type="title"/>
          </p:nvPr>
        </p:nvSpPr>
        <p:spPr>
          <a:xfrm>
            <a:off x="933450" y="540415"/>
            <a:ext cx="12307062" cy="586957"/>
          </a:xfrm>
        </p:spPr>
        <p:txBody>
          <a:bodyPr/>
          <a:lstStyle/>
          <a:p>
            <a:r>
              <a:rPr lang="en-IE" sz="3200" b="0" spc="0" dirty="0">
                <a:latin typeface="+mj-lt"/>
              </a:rPr>
              <a:t>AXLEPOWER </a:t>
            </a:r>
          </a:p>
        </p:txBody>
      </p:sp>
      <p:sp>
        <p:nvSpPr>
          <p:cNvPr id="4" name="Rectangle 3">
            <a:extLst>
              <a:ext uri="{FF2B5EF4-FFF2-40B4-BE49-F238E27FC236}">
                <a16:creationId xmlns:a16="http://schemas.microsoft.com/office/drawing/2014/main" id="{55E23BAF-F62C-C90A-B6FB-DB74EFA9637E}"/>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0993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grass, outdoor, way, scene&#10;&#10;Description automatically generated">
            <a:extLst>
              <a:ext uri="{FF2B5EF4-FFF2-40B4-BE49-F238E27FC236}">
                <a16:creationId xmlns:a16="http://schemas.microsoft.com/office/drawing/2014/main" id="{BCFCE64C-004D-B1CB-02D5-D44B607EB516}"/>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a:stretch/>
        </p:blipFill>
        <p:spPr/>
      </p:pic>
      <p:sp>
        <p:nvSpPr>
          <p:cNvPr id="2" name="Tijdelijke aanduiding voor inhoud 1">
            <a:extLst>
              <a:ext uri="{FF2B5EF4-FFF2-40B4-BE49-F238E27FC236}">
                <a16:creationId xmlns:a16="http://schemas.microsoft.com/office/drawing/2014/main" id="{1951AB04-6C9D-A5AC-F49F-CF6232EAA1FA}"/>
              </a:ext>
            </a:extLst>
          </p:cNvPr>
          <p:cNvSpPr>
            <a:spLocks noGrp="1"/>
          </p:cNvSpPr>
          <p:nvPr>
            <p:ph idx="1"/>
          </p:nvPr>
        </p:nvSpPr>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dirty="0">
                <a:solidFill>
                  <a:schemeClr val="tx1"/>
                </a:solidFill>
              </a:rPr>
              <a:t>What is an Electric Refrigerated Trailer?</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ltLang="en-US" dirty="0">
                <a:solidFill>
                  <a:schemeClr val="tx1"/>
                </a:solidFill>
              </a:rPr>
              <a:t>Why Electrification?</a:t>
            </a:r>
          </a:p>
          <a:p>
            <a:pPr lvl="1">
              <a:buFont typeface="Wingdings" pitchFamily="2" charset="2"/>
              <a:buChar char="§"/>
            </a:pPr>
            <a:r>
              <a:rPr lang="en-US" dirty="0">
                <a:solidFill>
                  <a:schemeClr val="tx1"/>
                </a:solidFill>
              </a:rPr>
              <a:t>Current and Pending Legislation</a:t>
            </a:r>
          </a:p>
          <a:p>
            <a:pPr lvl="2">
              <a:buFont typeface="System Font Regular"/>
              <a:buChar char="–"/>
            </a:pPr>
            <a:r>
              <a:rPr lang="en-US" dirty="0">
                <a:solidFill>
                  <a:schemeClr val="tx1"/>
                </a:solidFill>
              </a:rPr>
              <a:t>EU</a:t>
            </a:r>
          </a:p>
          <a:p>
            <a:pPr lvl="2">
              <a:buFont typeface="System Font Regular"/>
              <a:buChar char="–"/>
            </a:pPr>
            <a:r>
              <a:rPr lang="en-US" dirty="0">
                <a:solidFill>
                  <a:schemeClr val="tx1"/>
                </a:solidFill>
              </a:rPr>
              <a:t>Market Trends</a:t>
            </a:r>
          </a:p>
          <a:p>
            <a:pPr lvl="2">
              <a:buFont typeface="System Font Regular"/>
              <a:buChar char="–"/>
            </a:pPr>
            <a:r>
              <a:rPr lang="en-US" dirty="0">
                <a:solidFill>
                  <a:schemeClr val="tx1"/>
                </a:solidFill>
              </a:rPr>
              <a:t>Local</a:t>
            </a:r>
          </a:p>
          <a:p>
            <a:pPr lvl="1">
              <a:buFont typeface="Wingdings" pitchFamily="2" charset="2"/>
              <a:buChar char="§"/>
            </a:pPr>
            <a:r>
              <a:rPr lang="en-US" dirty="0">
                <a:solidFill>
                  <a:schemeClr val="tx1"/>
                </a:solidFill>
              </a:rPr>
              <a:t>Market Trends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solidFill>
                  <a:schemeClr val="tx1"/>
                </a:solidFill>
              </a:rPr>
              <a:t>Customer Concerns and Needs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solidFill>
                  <a:schemeClr val="tx1"/>
                </a:solidFill>
              </a:rPr>
              <a:t>Thermo King Electric Trailer Options</a:t>
            </a:r>
          </a:p>
          <a:p>
            <a:endParaRPr lang="nl-BE" dirty="0"/>
          </a:p>
        </p:txBody>
      </p:sp>
      <p:sp>
        <p:nvSpPr>
          <p:cNvPr id="7" name="Titel 6">
            <a:extLst>
              <a:ext uri="{FF2B5EF4-FFF2-40B4-BE49-F238E27FC236}">
                <a16:creationId xmlns:a16="http://schemas.microsoft.com/office/drawing/2014/main" id="{AB2CFCF2-B714-A4DA-80F6-8BEB22E9D4A3}"/>
              </a:ext>
            </a:extLst>
          </p:cNvPr>
          <p:cNvSpPr>
            <a:spLocks noGrp="1"/>
          </p:cNvSpPr>
          <p:nvPr>
            <p:ph type="title"/>
          </p:nvPr>
        </p:nvSpPr>
        <p:spPr/>
        <p:txBody>
          <a:bodyPr wrap="square">
            <a:normAutofit/>
          </a:bodyPr>
          <a:lstStyle/>
          <a:p>
            <a:r>
              <a:rPr lang="fr-FR" spc="0" dirty="0">
                <a:latin typeface="+mj-lt"/>
              </a:rPr>
              <a:t>Electric Trailer Introduction</a:t>
            </a:r>
            <a:endParaRPr lang="nl-BE" spc="0" dirty="0">
              <a:latin typeface="+mj-lt"/>
            </a:endParaRPr>
          </a:p>
        </p:txBody>
      </p:sp>
      <p:sp>
        <p:nvSpPr>
          <p:cNvPr id="3" name="Rectangle 2">
            <a:extLst>
              <a:ext uri="{FF2B5EF4-FFF2-40B4-BE49-F238E27FC236}">
                <a16:creationId xmlns:a16="http://schemas.microsoft.com/office/drawing/2014/main" id="{DE35CECB-5FA5-3DF9-F606-1B3CE1475986}"/>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1437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7A9BE177-3589-3DAC-A95C-7BD2592F0F51}"/>
              </a:ext>
            </a:extLst>
          </p:cNvPr>
          <p:cNvSpPr>
            <a:spLocks noGrp="1"/>
          </p:cNvSpPr>
          <p:nvPr>
            <p:ph idx="1"/>
          </p:nvPr>
        </p:nvSpPr>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err="1"/>
              <a:t>AxlePower</a:t>
            </a:r>
            <a:endParaRPr lang="en-IE"/>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b="1" err="1"/>
              <a:t>Energ</a:t>
            </a:r>
            <a:r>
              <a:rPr lang="en-IE" b="1"/>
              <a:t>-</a:t>
            </a:r>
            <a:r>
              <a:rPr lang="en-IE" b="1">
                <a:solidFill>
                  <a:schemeClr val="tx2"/>
                </a:solidFill>
              </a:rPr>
              <a:t>e</a:t>
            </a:r>
            <a:r>
              <a:rPr lang="en-IE" b="1"/>
              <a:t> Pack</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err="1"/>
              <a:t>Envirodrive</a:t>
            </a:r>
            <a:endParaRPr lang="en-IE"/>
          </a:p>
          <a:p>
            <a:endParaRPr lang="nl-BE"/>
          </a:p>
        </p:txBody>
      </p:sp>
      <p:sp>
        <p:nvSpPr>
          <p:cNvPr id="3" name="Title 2">
            <a:extLst>
              <a:ext uri="{FF2B5EF4-FFF2-40B4-BE49-F238E27FC236}">
                <a16:creationId xmlns:a16="http://schemas.microsoft.com/office/drawing/2014/main" id="{6BF451E2-D5C8-282E-7724-565C88586B3F}"/>
              </a:ext>
            </a:extLst>
          </p:cNvPr>
          <p:cNvSpPr>
            <a:spLocks noGrp="1"/>
          </p:cNvSpPr>
          <p:nvPr>
            <p:ph type="title"/>
          </p:nvPr>
        </p:nvSpPr>
        <p:spPr/>
        <p:txBody>
          <a:bodyPr/>
          <a:lstStyle/>
          <a:p>
            <a:r>
              <a:rPr lang="en-IE" b="0" spc="0" dirty="0">
                <a:solidFill>
                  <a:srgbClr val="000000"/>
                </a:solidFill>
                <a:latin typeface="+mj-lt"/>
              </a:rPr>
              <a:t>Power Solutions</a:t>
            </a:r>
          </a:p>
        </p:txBody>
      </p:sp>
      <p:pic>
        <p:nvPicPr>
          <p:cNvPr id="14" name="Tijdelijke aanduiding voor afbeelding 13" descr="Afbeelding met tekst, projector&#10;&#10;Automatisch gegenereerde beschrijving">
            <a:extLst>
              <a:ext uri="{FF2B5EF4-FFF2-40B4-BE49-F238E27FC236}">
                <a16:creationId xmlns:a16="http://schemas.microsoft.com/office/drawing/2014/main" id="{5825E436-2366-2223-53A1-9EC991364B0F}"/>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a:stretch>
            <a:fillRect/>
          </a:stretch>
        </p:blipFill>
        <p:spPr/>
      </p:pic>
      <p:sp>
        <p:nvSpPr>
          <p:cNvPr id="2" name="Rectangle 1">
            <a:extLst>
              <a:ext uri="{FF2B5EF4-FFF2-40B4-BE49-F238E27FC236}">
                <a16:creationId xmlns:a16="http://schemas.microsoft.com/office/drawing/2014/main" id="{A336442E-5E55-6D35-6EB6-70BDB36B34F0}"/>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0789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4D88DEB5-7ADF-2BF4-61FA-C5153AE7AE6D}"/>
              </a:ext>
            </a:extLst>
          </p:cNvPr>
          <p:cNvSpPr>
            <a:spLocks noGrp="1"/>
          </p:cNvSpPr>
          <p:nvPr>
            <p:ph type="body" sz="quarter" idx="14"/>
          </p:nvPr>
        </p:nvSpPr>
        <p:spPr/>
        <p:txBody>
          <a:bodyPr>
            <a:normAutofit/>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400"/>
              <a:t>Different Offering to meet Specific Needs  </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400"/>
              <a:t>Service Contracts</a:t>
            </a:r>
          </a:p>
          <a:p>
            <a:endParaRPr lang="nl-BE" sz="2400"/>
          </a:p>
        </p:txBody>
      </p:sp>
      <p:pic>
        <p:nvPicPr>
          <p:cNvPr id="5" name="Image 4" descr="Une image contenant diagramme&#10;&#10;Description générée automatiquement">
            <a:extLst>
              <a:ext uri="{FF2B5EF4-FFF2-40B4-BE49-F238E27FC236}">
                <a16:creationId xmlns:a16="http://schemas.microsoft.com/office/drawing/2014/main" id="{14AD2DF6-10E7-ACB8-F6B6-D807B244F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3193143"/>
            <a:ext cx="8234651" cy="5475530"/>
          </a:xfrm>
          <a:prstGeom prst="rect">
            <a:avLst/>
          </a:prstGeom>
        </p:spPr>
      </p:pic>
      <p:sp>
        <p:nvSpPr>
          <p:cNvPr id="14" name="Title 5">
            <a:extLst>
              <a:ext uri="{FF2B5EF4-FFF2-40B4-BE49-F238E27FC236}">
                <a16:creationId xmlns:a16="http://schemas.microsoft.com/office/drawing/2014/main" id="{E188ECAE-69E2-0987-5BEB-59D43B1BF6FC}"/>
              </a:ext>
            </a:extLst>
          </p:cNvPr>
          <p:cNvSpPr txBox="1">
            <a:spLocks/>
          </p:cNvSpPr>
          <p:nvPr/>
        </p:nvSpPr>
        <p:spPr>
          <a:xfrm>
            <a:off x="933450" y="407889"/>
            <a:ext cx="10794093" cy="771623"/>
          </a:xfrm>
          <a:prstGeom prst="rect">
            <a:avLst/>
          </a:prstGeom>
          <a:noFill/>
        </p:spPr>
        <p:txBody>
          <a:bodyPr vert="horz" wrap="square" lIns="0" tIns="46800" rIns="90000" bIns="46800" rtlCol="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b="1" i="0" kern="1200" cap="none" spc="300" baseline="0">
                <a:solidFill>
                  <a:srgbClr val="000000"/>
                </a:solidFill>
                <a:latin typeface="Segoe UI Semibold" panose="020B0702040204020203" pitchFamily="34" charset="0"/>
                <a:ea typeface="+mj-ea"/>
                <a:cs typeface="Segoe UI Semibold" panose="020B0702040204020203" pitchFamily="34" charset="0"/>
              </a:defRPr>
            </a:lvl1pPr>
          </a:lstStyle>
          <a:p>
            <a:r>
              <a:rPr lang="en-IE" b="0" spc="0" dirty="0">
                <a:latin typeface="+mj-lt"/>
              </a:rPr>
              <a:t>ENERG-</a:t>
            </a:r>
            <a:r>
              <a:rPr lang="en-IE" sz="4400" b="0" spc="0" dirty="0">
                <a:solidFill>
                  <a:srgbClr val="0098D7"/>
                </a:solidFill>
                <a:latin typeface="+mj-lt"/>
              </a:rPr>
              <a:t>e</a:t>
            </a:r>
            <a:r>
              <a:rPr lang="en-IE" b="0" spc="0" dirty="0">
                <a:latin typeface="+mj-lt"/>
              </a:rPr>
              <a:t> PACK</a:t>
            </a:r>
          </a:p>
        </p:txBody>
      </p:sp>
      <p:sp>
        <p:nvSpPr>
          <p:cNvPr id="2" name="Rectangle 1">
            <a:extLst>
              <a:ext uri="{FF2B5EF4-FFF2-40B4-BE49-F238E27FC236}">
                <a16:creationId xmlns:a16="http://schemas.microsoft.com/office/drawing/2014/main" id="{FE868C79-0409-92C0-08EF-B79176C590AB}"/>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557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BF665F60-30EE-93EE-534B-FB28CDEE9E9E}"/>
              </a:ext>
            </a:extLst>
          </p:cNvPr>
          <p:cNvSpPr>
            <a:spLocks noGrp="1"/>
          </p:cNvSpPr>
          <p:nvPr>
            <p:ph type="body" sz="quarter" idx="32"/>
          </p:nvPr>
        </p:nvSpPr>
        <p:spPr/>
        <p:txBody>
          <a:bodyPr/>
          <a:lstStyle/>
          <a:p>
            <a:pPr marL="0" marR="0" lvl="0" indent="-772690" algn="l" defTabSz="1227856" rtl="0" eaLnBrk="1" fontAlgn="auto" latinLnBrk="0" hangingPunct="1">
              <a:lnSpc>
                <a:spcPct val="90000"/>
              </a:lnSpc>
              <a:spcBef>
                <a:spcPts val="1344"/>
              </a:spcBef>
              <a:spcAft>
                <a:spcPts val="300"/>
              </a:spcAft>
              <a:buClr>
                <a:srgbClr val="0098D7"/>
              </a:buClr>
              <a:buSzTx/>
              <a:buFontTx/>
              <a:buNone/>
              <a:tabLst/>
              <a:defRPr/>
            </a:pPr>
            <a:r>
              <a:rPr kumimoji="0" lang="en-US" sz="20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Operating both short haul and interregional (or sometime long haul) </a:t>
            </a:r>
          </a:p>
          <a:p>
            <a:pPr marL="0" marR="0" lvl="0" indent="-772690" algn="l" defTabSz="1227856" rtl="0" eaLnBrk="1" fontAlgn="auto" latinLnBrk="0" hangingPunct="1">
              <a:lnSpc>
                <a:spcPct val="90000"/>
              </a:lnSpc>
              <a:spcBef>
                <a:spcPts val="1344"/>
              </a:spcBef>
              <a:spcAft>
                <a:spcPts val="300"/>
              </a:spcAft>
              <a:buClr>
                <a:srgbClr val="0098D7"/>
              </a:buClr>
              <a:buSzTx/>
              <a:buFontTx/>
              <a:buNone/>
              <a:tabLst/>
              <a:defRPr/>
            </a:pPr>
            <a:r>
              <a:rPr kumimoji="0" lang="en-US" sz="2000" b="0" i="1"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or</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kumimoji="0" lang="en-US" sz="20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2 or 3 shifts per day, loading at various places (not all w/ shore power connection available) </a:t>
            </a:r>
          </a:p>
          <a:p>
            <a:pPr marL="0" marR="0" lvl="0" indent="0" algn="l" defTabSz="1227856" rtl="0" eaLnBrk="1" fontAlgn="auto" latinLnBrk="0" hangingPunct="1">
              <a:lnSpc>
                <a:spcPct val="90000"/>
              </a:lnSpc>
              <a:spcBef>
                <a:spcPts val="1344"/>
              </a:spcBef>
              <a:spcAft>
                <a:spcPts val="0"/>
              </a:spcAft>
              <a:buClr>
                <a:srgbClr val="0098D7"/>
              </a:buClr>
              <a:buSzTx/>
              <a:buFontTx/>
              <a:buNone/>
              <a:tabLst/>
              <a:defRPr/>
            </a:pPr>
            <a:r>
              <a:rPr kumimoji="0" lang="en-US" sz="2000" b="0" i="1"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or</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kumimoji="0" lang="en-US" sz="20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Rental company supplying trailers to transport company for distribution activity (but w/ full visibility or control on the </a:t>
            </a:r>
            <a:r>
              <a:rPr kumimoji="0" lang="en-US" sz="2000" b="0" i="0" u="none" strike="noStrike" kern="1200" cap="none" spc="0" normalizeH="0" baseline="0" noProof="0" err="1">
                <a:ln>
                  <a:noFill/>
                </a:ln>
                <a:solidFill>
                  <a:srgbClr val="000000"/>
                </a:solidFill>
                <a:effectLst/>
                <a:uLnTx/>
                <a:uFillTx/>
                <a:latin typeface="Segoe UI" panose="020B0502040204020203" pitchFamily="34" charset="0"/>
                <a:cs typeface="Segoe UI" panose="020B0502040204020203" pitchFamily="34" charset="0"/>
              </a:rPr>
              <a:t>organisation</a:t>
            </a:r>
            <a:r>
              <a:rPr kumimoji="0" lang="en-US" sz="20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 of the delivery journeys: duration, </a:t>
            </a:r>
            <a:r>
              <a:rPr kumimoji="0" lang="en-US" sz="2000" b="0" i="0" u="none" strike="noStrike" kern="1200" cap="none" spc="0" normalizeH="0" baseline="0" noProof="0" err="1">
                <a:ln>
                  <a:noFill/>
                </a:ln>
                <a:solidFill>
                  <a:srgbClr val="000000"/>
                </a:solidFill>
                <a:effectLst/>
                <a:uLnTx/>
                <a:uFillTx/>
                <a:latin typeface="Segoe UI" panose="020B0502040204020203" pitchFamily="34" charset="0"/>
                <a:cs typeface="Segoe UI" panose="020B0502040204020203" pitchFamily="34" charset="0"/>
              </a:rPr>
              <a:t>nb</a:t>
            </a:r>
            <a:r>
              <a:rPr kumimoji="0" lang="en-US" sz="20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 of stops, etc.) </a:t>
            </a:r>
          </a:p>
          <a:p>
            <a:pPr marL="0" marR="0" lvl="0" indent="-457200" algn="l" defTabSz="1227856" rtl="0" eaLnBrk="1" fontAlgn="auto" latinLnBrk="0" hangingPunct="1">
              <a:lnSpc>
                <a:spcPct val="90000"/>
              </a:lnSpc>
              <a:spcBef>
                <a:spcPts val="1344"/>
              </a:spcBef>
              <a:spcAft>
                <a:spcPts val="300"/>
              </a:spcAft>
              <a:buClr>
                <a:srgbClr val="0098D7"/>
              </a:buClr>
              <a:buSzTx/>
              <a:buFontTx/>
              <a:buNone/>
              <a:tabLst/>
              <a:defRPr/>
            </a:pPr>
            <a:endParaRPr kumimoji="0" lang="en-US" sz="20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1227856" rtl="0" eaLnBrk="1" fontAlgn="auto" latinLnBrk="0" hangingPunct="1">
              <a:lnSpc>
                <a:spcPct val="90000"/>
              </a:lnSpc>
              <a:spcBef>
                <a:spcPts val="1344"/>
              </a:spcBef>
              <a:spcAft>
                <a:spcPts val="300"/>
              </a:spcAft>
              <a:buClr>
                <a:srgbClr val="00B800"/>
              </a:buClr>
              <a:buSzTx/>
              <a:buFont typeface="Wingdings" panose="05000000000000000000" pitchFamily="2" charset="2"/>
              <a:buChar char="ü"/>
              <a:tabLst/>
              <a:defRPr/>
            </a:pPr>
            <a:r>
              <a:rPr kumimoji="0" lang="en-US" sz="2000" b="0" i="0" u="none" strike="noStrike" kern="1200" cap="none" spc="0" normalizeH="0" baseline="0" noProof="0">
                <a:ln>
                  <a:noFill/>
                </a:ln>
                <a:solidFill>
                  <a:srgbClr val="00B800"/>
                </a:solidFill>
                <a:effectLst/>
                <a:uLnTx/>
                <a:uFillTx/>
                <a:latin typeface="Segoe UI" panose="020B0502040204020203" pitchFamily="34" charset="0"/>
                <a:cs typeface="Segoe UI" panose="020B0502040204020203" pitchFamily="34" charset="0"/>
              </a:rPr>
              <a:t> </a:t>
            </a:r>
            <a:r>
              <a:rPr kumimoji="0" lang="en-US" sz="2000" b="1" i="0" u="none" strike="noStrike" kern="1200" cap="none" spc="0" normalizeH="0" baseline="0" noProof="0" err="1">
                <a:ln>
                  <a:noFill/>
                </a:ln>
                <a:solidFill>
                  <a:srgbClr val="00B800"/>
                </a:solidFill>
                <a:effectLst/>
                <a:uLnTx/>
                <a:uFillTx/>
                <a:latin typeface="Segoe UI" panose="020B0502040204020203" pitchFamily="34" charset="0"/>
                <a:cs typeface="Segoe UI" panose="020B0502040204020203" pitchFamily="34" charset="0"/>
              </a:rPr>
              <a:t>AxlePower</a:t>
            </a:r>
            <a:r>
              <a:rPr kumimoji="0" lang="en-US" sz="2000" b="1" i="0" u="none" strike="noStrike" kern="1200" cap="none" spc="0" normalizeH="0" baseline="0" noProof="0">
                <a:ln>
                  <a:noFill/>
                </a:ln>
                <a:solidFill>
                  <a:srgbClr val="00B800"/>
                </a:solidFill>
                <a:effectLst/>
                <a:uLnTx/>
                <a:uFillTx/>
                <a:latin typeface="Segoe UI" panose="020B0502040204020203" pitchFamily="34" charset="0"/>
                <a:cs typeface="Segoe UI" panose="020B0502040204020203" pitchFamily="34" charset="0"/>
              </a:rPr>
              <a:t> meet all needs</a:t>
            </a:r>
          </a:p>
          <a:p>
            <a:endParaRPr lang="nl-BE"/>
          </a:p>
        </p:txBody>
      </p:sp>
      <p:sp>
        <p:nvSpPr>
          <p:cNvPr id="7" name="Tijdelijke aanduiding voor tekst 6">
            <a:extLst>
              <a:ext uri="{FF2B5EF4-FFF2-40B4-BE49-F238E27FC236}">
                <a16:creationId xmlns:a16="http://schemas.microsoft.com/office/drawing/2014/main" id="{4949624F-A7B2-9AF0-1371-78FB1FD7ED07}"/>
              </a:ext>
            </a:extLst>
          </p:cNvPr>
          <p:cNvSpPr>
            <a:spLocks noGrp="1"/>
          </p:cNvSpPr>
          <p:nvPr>
            <p:ph type="body" sz="quarter" idx="33"/>
          </p:nvPr>
        </p:nvSpPr>
        <p:spPr/>
        <p:txBody>
          <a:bodyPr/>
          <a:lstStyle/>
          <a:p>
            <a:r>
              <a:rPr lang="en-US" sz="2400" b="1"/>
              <a:t>Customer A</a:t>
            </a:r>
          </a:p>
        </p:txBody>
      </p:sp>
      <p:sp>
        <p:nvSpPr>
          <p:cNvPr id="8" name="Title 5">
            <a:extLst>
              <a:ext uri="{FF2B5EF4-FFF2-40B4-BE49-F238E27FC236}">
                <a16:creationId xmlns:a16="http://schemas.microsoft.com/office/drawing/2014/main" id="{933B1766-BFB0-DFED-9CE2-B0DD129E9F52}"/>
              </a:ext>
            </a:extLst>
          </p:cNvPr>
          <p:cNvSpPr txBox="1">
            <a:spLocks/>
          </p:cNvSpPr>
          <p:nvPr/>
        </p:nvSpPr>
        <p:spPr>
          <a:xfrm>
            <a:off x="933450" y="395271"/>
            <a:ext cx="6033407" cy="771623"/>
          </a:xfrm>
          <a:prstGeom prst="rect">
            <a:avLst/>
          </a:prstGeom>
          <a:noFill/>
        </p:spPr>
        <p:txBody>
          <a:bodyPr vert="horz" wrap="square" lIns="0" tIns="46800" rIns="90000" bIns="46800" rtlCol="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b="1" i="0" kern="1200" cap="none" spc="300" baseline="0">
                <a:solidFill>
                  <a:srgbClr val="000000"/>
                </a:solidFill>
                <a:latin typeface="Segoe UI Semibold" panose="020B0702040204020203" pitchFamily="34" charset="0"/>
                <a:ea typeface="+mj-ea"/>
                <a:cs typeface="Segoe UI Semibold" panose="020B0702040204020203" pitchFamily="34" charset="0"/>
              </a:defRPr>
            </a:lvl1pPr>
          </a:lstStyle>
          <a:p>
            <a:r>
              <a:rPr lang="en-IE" b="0" spc="0" dirty="0">
                <a:latin typeface="+mj-lt"/>
              </a:rPr>
              <a:t>ENERG-</a:t>
            </a:r>
            <a:r>
              <a:rPr lang="en-IE" sz="4400" b="0" spc="0" dirty="0">
                <a:solidFill>
                  <a:srgbClr val="0098D7"/>
                </a:solidFill>
                <a:latin typeface="+mj-lt"/>
              </a:rPr>
              <a:t>e</a:t>
            </a:r>
            <a:r>
              <a:rPr lang="en-IE" b="0" spc="0" dirty="0">
                <a:latin typeface="+mj-lt"/>
              </a:rPr>
              <a:t> PACK</a:t>
            </a:r>
          </a:p>
        </p:txBody>
      </p:sp>
      <p:sp>
        <p:nvSpPr>
          <p:cNvPr id="2" name="Rectangle 1">
            <a:extLst>
              <a:ext uri="{FF2B5EF4-FFF2-40B4-BE49-F238E27FC236}">
                <a16:creationId xmlns:a16="http://schemas.microsoft.com/office/drawing/2014/main" id="{41CB8875-1B19-6E68-7BE8-25808E33ABAD}"/>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6173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3"/>
          </p:nvPr>
        </p:nvSpPr>
        <p:spPr/>
        <p:txBody>
          <a:bodyPr/>
          <a:lstStyle/>
          <a:p>
            <a:r>
              <a:rPr lang="en-BE"/>
              <a:t>Thermo King I 2023</a:t>
            </a:r>
          </a:p>
        </p:txBody>
      </p:sp>
      <p:sp>
        <p:nvSpPr>
          <p:cNvPr id="3" name="Tijdelijke aanduiding voor tekst 2">
            <a:extLst>
              <a:ext uri="{FF2B5EF4-FFF2-40B4-BE49-F238E27FC236}">
                <a16:creationId xmlns:a16="http://schemas.microsoft.com/office/drawing/2014/main" id="{C6A8B8CF-8C28-1519-8EF3-205F45328AEA}"/>
              </a:ext>
            </a:extLst>
          </p:cNvPr>
          <p:cNvSpPr>
            <a:spLocks noGrp="1"/>
          </p:cNvSpPr>
          <p:nvPr>
            <p:ph type="body" sz="quarter" idx="26"/>
          </p:nvPr>
        </p:nvSpPr>
        <p:spPr/>
        <p:txBody>
          <a:bodyPr/>
          <a:lstStyle/>
          <a:p>
            <a:r>
              <a:rPr lang="nl-BE"/>
              <a:t>Customer B</a:t>
            </a:r>
          </a:p>
        </p:txBody>
      </p:sp>
      <p:sp>
        <p:nvSpPr>
          <p:cNvPr id="11" name="Tijdelijke aanduiding voor tekst 10">
            <a:extLst>
              <a:ext uri="{FF2B5EF4-FFF2-40B4-BE49-F238E27FC236}">
                <a16:creationId xmlns:a16="http://schemas.microsoft.com/office/drawing/2014/main" id="{E3904303-5354-465D-2CF1-FC9C4000B302}"/>
              </a:ext>
            </a:extLst>
          </p:cNvPr>
          <p:cNvSpPr>
            <a:spLocks noGrp="1"/>
          </p:cNvSpPr>
          <p:nvPr>
            <p:ph type="body" sz="quarter" idx="32"/>
          </p:nvPr>
        </p:nvSpPr>
        <p:spPr/>
        <p:txBody>
          <a:bodyPr/>
          <a:lstStyle/>
          <a:p>
            <a:pPr indent="-772690">
              <a:spcAft>
                <a:spcPts val="300"/>
              </a:spcAft>
            </a:pPr>
            <a:r>
              <a:rPr lang="en-US"/>
              <a:t>Operating both short haul and interregional (or sometime long haul) </a:t>
            </a:r>
          </a:p>
          <a:p>
            <a:pPr indent="-772690">
              <a:spcAft>
                <a:spcPts val="300"/>
              </a:spcAft>
            </a:pPr>
            <a:r>
              <a:rPr lang="en-US" i="1"/>
              <a:t>or</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2 or 3 shifts per day, loading at various places (not all w/ shore power connection available) </a:t>
            </a:r>
          </a:p>
          <a:p>
            <a:pPr marR="0" lvl="0" algn="l" defTabSz="1227856" rtl="0" eaLnBrk="1" fontAlgn="auto" latinLnBrk="0" hangingPunct="1">
              <a:lnSpc>
                <a:spcPct val="90000"/>
              </a:lnSpc>
              <a:spcBef>
                <a:spcPts val="1344"/>
              </a:spcBef>
              <a:spcAft>
                <a:spcPts val="0"/>
              </a:spcAft>
              <a:buClr>
                <a:srgbClr val="0098D7"/>
              </a:buClr>
              <a:buSzTx/>
              <a:tabLst/>
              <a:defRPr/>
            </a:pPr>
            <a:r>
              <a:rPr lang="en-US" i="1"/>
              <a:t>or</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Rental company supplying trailers to transport company for distribution activity (but w/ full visibility or control on the </a:t>
            </a:r>
            <a:r>
              <a:rPr lang="en-US" err="1"/>
              <a:t>organisation</a:t>
            </a:r>
            <a:r>
              <a:rPr lang="en-US"/>
              <a:t> of the delivery journeys: duration, </a:t>
            </a:r>
            <a:r>
              <a:rPr lang="en-US" err="1"/>
              <a:t>nb</a:t>
            </a:r>
            <a:r>
              <a:rPr lang="en-US"/>
              <a:t> of stops, etc.) </a:t>
            </a:r>
          </a:p>
          <a:p>
            <a:pPr indent="-457200">
              <a:spcAft>
                <a:spcPts val="300"/>
              </a:spcAft>
            </a:pPr>
            <a:endParaRPr lang="en-US"/>
          </a:p>
          <a:p>
            <a:pPr>
              <a:spcAft>
                <a:spcPts val="300"/>
              </a:spcAft>
              <a:buClr>
                <a:srgbClr val="00B800"/>
              </a:buClr>
              <a:buFont typeface="Wingdings" panose="05000000000000000000" pitchFamily="2" charset="2"/>
              <a:buChar char="ü"/>
            </a:pPr>
            <a:r>
              <a:rPr lang="en-US">
                <a:solidFill>
                  <a:srgbClr val="00B800"/>
                </a:solidFill>
              </a:rPr>
              <a:t> </a:t>
            </a:r>
            <a:r>
              <a:rPr lang="en-US" b="1" err="1">
                <a:solidFill>
                  <a:srgbClr val="00B800"/>
                </a:solidFill>
              </a:rPr>
              <a:t>AxlePower</a:t>
            </a:r>
            <a:r>
              <a:rPr lang="en-US" b="1">
                <a:solidFill>
                  <a:srgbClr val="00B800"/>
                </a:solidFill>
              </a:rPr>
              <a:t> meet all needs</a:t>
            </a:r>
          </a:p>
          <a:p>
            <a:endParaRPr lang="nl-BE"/>
          </a:p>
        </p:txBody>
      </p:sp>
      <p:sp>
        <p:nvSpPr>
          <p:cNvPr id="12" name="Tijdelijke aanduiding voor tekst 11">
            <a:extLst>
              <a:ext uri="{FF2B5EF4-FFF2-40B4-BE49-F238E27FC236}">
                <a16:creationId xmlns:a16="http://schemas.microsoft.com/office/drawing/2014/main" id="{39E8DB0F-B6F9-5650-D800-08CC6AA72CEE}"/>
              </a:ext>
            </a:extLst>
          </p:cNvPr>
          <p:cNvSpPr>
            <a:spLocks noGrp="1"/>
          </p:cNvSpPr>
          <p:nvPr>
            <p:ph type="body" sz="quarter" idx="33"/>
          </p:nvPr>
        </p:nvSpPr>
        <p:spPr/>
        <p:txBody>
          <a:bodyPr/>
          <a:lstStyle/>
          <a:p>
            <a:r>
              <a:rPr lang="en-US" sz="2400" b="1"/>
              <a:t>Customer A</a:t>
            </a:r>
          </a:p>
        </p:txBody>
      </p:sp>
      <p:sp>
        <p:nvSpPr>
          <p:cNvPr id="14" name="Tijdelijke aanduiding voor tekst 13">
            <a:extLst>
              <a:ext uri="{FF2B5EF4-FFF2-40B4-BE49-F238E27FC236}">
                <a16:creationId xmlns:a16="http://schemas.microsoft.com/office/drawing/2014/main" id="{182EAEA3-DD63-DCEF-B36F-690ADA823608}"/>
              </a:ext>
            </a:extLst>
          </p:cNvPr>
          <p:cNvSpPr>
            <a:spLocks noGrp="1"/>
          </p:cNvSpPr>
          <p:nvPr>
            <p:ph type="body" sz="quarter" idx="25"/>
          </p:nvPr>
        </p:nvSpPr>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Only Short haul operation </a:t>
            </a:r>
          </a:p>
          <a:p>
            <a:pPr marR="0" lvl="0" algn="l" defTabSz="1227856" rtl="0" eaLnBrk="1" fontAlgn="auto" latinLnBrk="0" hangingPunct="1">
              <a:lnSpc>
                <a:spcPct val="90000"/>
              </a:lnSpc>
              <a:spcBef>
                <a:spcPts val="1344"/>
              </a:spcBef>
              <a:spcAft>
                <a:spcPts val="0"/>
              </a:spcAft>
              <a:buClr>
                <a:srgbClr val="0098D7"/>
              </a:buClr>
              <a:buSzTx/>
              <a:tabLst/>
              <a:defRPr/>
            </a:pPr>
            <a:r>
              <a:rPr lang="en-US" i="1" dirty="0"/>
              <a:t>And</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Daily scheduling with regular stops at loading facilities w/ shore power connection available</a:t>
            </a:r>
          </a:p>
          <a:p>
            <a:pPr marR="0" lvl="0" algn="l" defTabSz="1227856" rtl="0" eaLnBrk="1" fontAlgn="auto" latinLnBrk="0" hangingPunct="1">
              <a:lnSpc>
                <a:spcPct val="90000"/>
              </a:lnSpc>
              <a:spcBef>
                <a:spcPts val="1344"/>
              </a:spcBef>
              <a:spcAft>
                <a:spcPts val="0"/>
              </a:spcAft>
              <a:buClr>
                <a:srgbClr val="0098D7"/>
              </a:buClr>
              <a:buSzTx/>
              <a:tabLst/>
              <a:defRPr/>
            </a:pPr>
            <a:r>
              <a:rPr lang="en-US" i="1" dirty="0"/>
              <a:t>And</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Good visibility and control on the </a:t>
            </a:r>
            <a:r>
              <a:rPr lang="en-US" dirty="0" err="1"/>
              <a:t>organisation</a:t>
            </a:r>
            <a:r>
              <a:rPr lang="en-US" dirty="0"/>
              <a:t> of the distribution activity (ex: proprietary fleet of retailer or food producer company)</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endParaRPr lang="en-US" dirty="0"/>
          </a:p>
          <a:p>
            <a:pPr marL="0" marR="0" lvl="0" indent="0" algn="l" defTabSz="1227856" rtl="0" eaLnBrk="1" fontAlgn="auto" latinLnBrk="0" hangingPunct="1">
              <a:lnSpc>
                <a:spcPct val="90000"/>
              </a:lnSpc>
              <a:spcBef>
                <a:spcPts val="1344"/>
              </a:spcBef>
              <a:spcAft>
                <a:spcPts val="300"/>
              </a:spcAft>
              <a:buClr>
                <a:srgbClr val="00B800"/>
              </a:buClr>
              <a:buSzTx/>
              <a:buFont typeface="Wingdings" panose="05000000000000000000" pitchFamily="2" charset="2"/>
              <a:buChar char="ü"/>
              <a:tabLst/>
              <a:defRPr/>
            </a:pPr>
            <a:r>
              <a:rPr kumimoji="0" lang="en-US" b="0" i="0" u="none" strike="noStrike" kern="1200" cap="none" spc="0" normalizeH="0" baseline="0" noProof="0" dirty="0">
                <a:ln>
                  <a:noFill/>
                </a:ln>
                <a:solidFill>
                  <a:srgbClr val="00B800"/>
                </a:solidFill>
                <a:effectLst/>
                <a:uLnTx/>
                <a:uFillTx/>
                <a:latin typeface="Segoe UI" panose="020B0502040204020203" pitchFamily="34" charset="0"/>
                <a:cs typeface="Segoe UI" panose="020B0502040204020203" pitchFamily="34" charset="0"/>
              </a:rPr>
              <a:t> </a:t>
            </a:r>
            <a:r>
              <a:rPr kumimoji="0" lang="en-US" b="0" i="0" u="none" strike="noStrike" kern="1200" cap="none" spc="0" normalizeH="0" baseline="0" noProof="0" dirty="0">
                <a:ln>
                  <a:noFill/>
                </a:ln>
                <a:solidFill>
                  <a:srgbClr val="00B800"/>
                </a:solidFill>
                <a:effectLst/>
                <a:uLnTx/>
                <a:uFillTx/>
                <a:latin typeface="Segoe UI"/>
                <a:ea typeface="+mn-ea"/>
                <a:cs typeface="+mn-cs"/>
              </a:rPr>
              <a:t> </a:t>
            </a:r>
            <a:r>
              <a:rPr kumimoji="0" lang="en-US" b="1" i="0" u="none" strike="noStrike" kern="1200" cap="none" spc="0" normalizeH="0" baseline="0" noProof="0" dirty="0" err="1">
                <a:ln>
                  <a:noFill/>
                </a:ln>
                <a:solidFill>
                  <a:srgbClr val="00B800"/>
                </a:solidFill>
                <a:effectLst/>
                <a:uLnTx/>
                <a:uFillTx/>
                <a:latin typeface="Segoe UI"/>
                <a:ea typeface="+mn-ea"/>
                <a:cs typeface="+mn-cs"/>
              </a:rPr>
              <a:t>AxlePower</a:t>
            </a:r>
            <a:r>
              <a:rPr kumimoji="0" lang="en-US" b="1" i="0" u="none" strike="noStrike" kern="1200" cap="none" spc="0" normalizeH="0" baseline="0" noProof="0" dirty="0">
                <a:ln>
                  <a:noFill/>
                </a:ln>
                <a:solidFill>
                  <a:srgbClr val="00B800"/>
                </a:solidFill>
                <a:effectLst/>
                <a:uLnTx/>
                <a:uFillTx/>
                <a:latin typeface="Segoe UI"/>
                <a:ea typeface="+mn-ea"/>
                <a:cs typeface="+mn-cs"/>
              </a:rPr>
              <a:t> meet all needs…</a:t>
            </a:r>
          </a:p>
          <a:p>
            <a:pPr marL="0" marR="0" lvl="0" indent="0" algn="l" defTabSz="1227856" rtl="0" eaLnBrk="1" fontAlgn="auto" latinLnBrk="0" hangingPunct="1">
              <a:lnSpc>
                <a:spcPct val="90000"/>
              </a:lnSpc>
              <a:spcBef>
                <a:spcPts val="1344"/>
              </a:spcBef>
              <a:spcAft>
                <a:spcPts val="300"/>
              </a:spcAft>
              <a:buClr>
                <a:srgbClr val="00B800"/>
              </a:buClr>
              <a:buSzTx/>
              <a:buFont typeface="Wingdings" panose="05000000000000000000" pitchFamily="2" charset="2"/>
              <a:buChar char="ü"/>
              <a:tabLst/>
              <a:defRPr/>
            </a:pPr>
            <a:r>
              <a:rPr kumimoji="0" lang="en-US" b="1" i="0" u="none" strike="noStrike" kern="1200" cap="none" spc="0" normalizeH="0" baseline="0" noProof="0" dirty="0">
                <a:ln>
                  <a:noFill/>
                </a:ln>
                <a:solidFill>
                  <a:srgbClr val="00B800"/>
                </a:solidFill>
                <a:effectLst/>
                <a:uLnTx/>
                <a:uFillTx/>
                <a:latin typeface="Segoe UI"/>
                <a:ea typeface="+mn-ea"/>
                <a:cs typeface="+mn-cs"/>
              </a:rPr>
              <a:t>…But another solution might be also suitable</a:t>
            </a:r>
          </a:p>
          <a:p>
            <a:endParaRPr lang="nl-BE" dirty="0"/>
          </a:p>
        </p:txBody>
      </p:sp>
      <p:sp>
        <p:nvSpPr>
          <p:cNvPr id="17" name="Title 5">
            <a:extLst>
              <a:ext uri="{FF2B5EF4-FFF2-40B4-BE49-F238E27FC236}">
                <a16:creationId xmlns:a16="http://schemas.microsoft.com/office/drawing/2014/main" id="{CD78BE48-CD7F-F7F5-58B4-81FEC6AA05C5}"/>
              </a:ext>
            </a:extLst>
          </p:cNvPr>
          <p:cNvSpPr txBox="1">
            <a:spLocks/>
          </p:cNvSpPr>
          <p:nvPr/>
        </p:nvSpPr>
        <p:spPr>
          <a:xfrm>
            <a:off x="933450" y="395271"/>
            <a:ext cx="6541407" cy="771623"/>
          </a:xfrm>
          <a:prstGeom prst="rect">
            <a:avLst/>
          </a:prstGeom>
          <a:noFill/>
        </p:spPr>
        <p:txBody>
          <a:bodyPr vert="horz" wrap="square" lIns="0" tIns="46800" rIns="90000" bIns="46800" rtlCol="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b="1" i="0" kern="1200" cap="none" spc="300" baseline="0">
                <a:solidFill>
                  <a:srgbClr val="000000"/>
                </a:solidFill>
                <a:latin typeface="Segoe UI Semibold" panose="020B0702040204020203" pitchFamily="34" charset="0"/>
                <a:ea typeface="+mj-ea"/>
                <a:cs typeface="Segoe UI Semibold" panose="020B0702040204020203" pitchFamily="34" charset="0"/>
              </a:defRPr>
            </a:lvl1pPr>
          </a:lstStyle>
          <a:p>
            <a:r>
              <a:rPr lang="en-IE" b="0" spc="0" dirty="0">
                <a:latin typeface="+mj-lt"/>
              </a:rPr>
              <a:t>ENERG-</a:t>
            </a:r>
            <a:r>
              <a:rPr lang="en-IE" sz="4400" b="0" spc="0" dirty="0">
                <a:solidFill>
                  <a:srgbClr val="0098D7"/>
                </a:solidFill>
                <a:latin typeface="+mj-lt"/>
              </a:rPr>
              <a:t>e</a:t>
            </a:r>
            <a:r>
              <a:rPr lang="en-IE" b="0" spc="0" dirty="0">
                <a:latin typeface="+mj-lt"/>
              </a:rPr>
              <a:t> PACK</a:t>
            </a:r>
          </a:p>
        </p:txBody>
      </p:sp>
      <p:sp>
        <p:nvSpPr>
          <p:cNvPr id="2" name="Rectangle 1">
            <a:extLst>
              <a:ext uri="{FF2B5EF4-FFF2-40B4-BE49-F238E27FC236}">
                <a16:creationId xmlns:a16="http://schemas.microsoft.com/office/drawing/2014/main" id="{F2493286-30C9-F44C-36ED-50514ECE8716}"/>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8276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4">
            <a:extLst>
              <a:ext uri="{FF2B5EF4-FFF2-40B4-BE49-F238E27FC236}">
                <a16:creationId xmlns:a16="http://schemas.microsoft.com/office/drawing/2014/main" id="{F561F9F7-79D8-A988-A7C0-424402998C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7603" y="5440962"/>
            <a:ext cx="11056721" cy="3392578"/>
          </a:xfrm>
          <a:prstGeom prst="rect">
            <a:avLst/>
          </a:prstGeom>
        </p:spPr>
      </p:pic>
      <p:pic>
        <p:nvPicPr>
          <p:cNvPr id="13" name="Image 1">
            <a:extLst>
              <a:ext uri="{FF2B5EF4-FFF2-40B4-BE49-F238E27FC236}">
                <a16:creationId xmlns:a16="http://schemas.microsoft.com/office/drawing/2014/main" id="{108D8F09-3C00-1CEB-E690-69A163A21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603" y="1481435"/>
            <a:ext cx="10747159" cy="3370456"/>
          </a:xfrm>
          <a:prstGeom prst="rect">
            <a:avLst/>
          </a:prstGeom>
        </p:spPr>
      </p:pic>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1"/>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2"/>
          </p:nvPr>
        </p:nvSpPr>
        <p:spPr/>
        <p:txBody>
          <a:bodyPr/>
          <a:lstStyle/>
          <a:p>
            <a:fld id="{B5D8C65D-F6DE-4387-A1A9-A2A5363947A2}" type="slidenum">
              <a:rPr lang="en-BE" smtClean="0"/>
              <a:pPr/>
              <a:t>44</a:t>
            </a:fld>
            <a:endParaRPr lang="en-BE"/>
          </a:p>
        </p:txBody>
      </p:sp>
      <p:sp>
        <p:nvSpPr>
          <p:cNvPr id="7" name="Content Placeholder 6">
            <a:extLst>
              <a:ext uri="{FF2B5EF4-FFF2-40B4-BE49-F238E27FC236}">
                <a16:creationId xmlns:a16="http://schemas.microsoft.com/office/drawing/2014/main" id="{37A98228-1A73-93C4-8EAD-05B2A04B49F5}"/>
              </a:ext>
            </a:extLst>
          </p:cNvPr>
          <p:cNvSpPr>
            <a:spLocks noGrp="1"/>
          </p:cNvSpPr>
          <p:nvPr>
            <p:ph type="body" sz="quarter" idx="13"/>
          </p:nvPr>
        </p:nvSpPr>
        <p:spPr/>
        <p:txBody>
          <a:bodyPr>
            <a:normAutofit lnSpcReduction="10000"/>
          </a:bodyPr>
          <a:lstStyle/>
          <a:p>
            <a:pPr>
              <a:spcAft>
                <a:spcPts val="300"/>
              </a:spcAft>
            </a:pPr>
            <a:r>
              <a:rPr lang="en-IE" sz="2800"/>
              <a:t>ARCHITECTURES COMPARISON</a:t>
            </a:r>
            <a:endParaRPr lang="en-US"/>
          </a:p>
          <a:p>
            <a:pPr>
              <a:spcAft>
                <a:spcPts val="300"/>
              </a:spcAft>
            </a:pPr>
            <a:endParaRPr lang="en-US"/>
          </a:p>
          <a:p>
            <a:pPr>
              <a:spcAft>
                <a:spcPts val="300"/>
              </a:spcAft>
            </a:pPr>
            <a:endParaRPr lang="en-US"/>
          </a:p>
          <a:p>
            <a:pPr>
              <a:spcAft>
                <a:spcPts val="300"/>
              </a:spcAft>
            </a:pPr>
            <a:endParaRPr lang="en-US"/>
          </a:p>
          <a:p>
            <a:pPr>
              <a:spcAft>
                <a:spcPts val="300"/>
              </a:spcAft>
            </a:pPr>
            <a:endParaRPr lang="en-US"/>
          </a:p>
          <a:p>
            <a:pPr>
              <a:spcAft>
                <a:spcPts val="300"/>
              </a:spcAft>
            </a:pPr>
            <a:endParaRPr lang="en-US"/>
          </a:p>
          <a:p>
            <a:pPr>
              <a:spcAft>
                <a:spcPts val="300"/>
              </a:spcAft>
            </a:pPr>
            <a:endParaRPr lang="en-US"/>
          </a:p>
          <a:p>
            <a:pPr>
              <a:spcAft>
                <a:spcPts val="300"/>
              </a:spcAft>
            </a:pPr>
            <a:endParaRPr lang="en-US"/>
          </a:p>
          <a:p>
            <a:pPr>
              <a:spcAft>
                <a:spcPts val="300"/>
              </a:spcAft>
            </a:pPr>
            <a:endParaRPr lang="en-US"/>
          </a:p>
          <a:p>
            <a:pPr>
              <a:spcAft>
                <a:spcPts val="300"/>
              </a:spcAft>
            </a:pPr>
            <a:endParaRPr lang="en-US"/>
          </a:p>
          <a:p>
            <a:pPr lvl="1">
              <a:spcAft>
                <a:spcPts val="300"/>
              </a:spcAft>
            </a:pPr>
            <a:endParaRPr lang="en-US"/>
          </a:p>
          <a:p>
            <a:pPr lvl="1"/>
            <a:endParaRPr lang="en-US"/>
          </a:p>
          <a:p>
            <a:pPr lvl="2"/>
            <a:endParaRPr lang="en-US"/>
          </a:p>
        </p:txBody>
      </p:sp>
      <p:sp>
        <p:nvSpPr>
          <p:cNvPr id="2" name="Tijdelijke aanduiding voor tekst 1">
            <a:extLst>
              <a:ext uri="{FF2B5EF4-FFF2-40B4-BE49-F238E27FC236}">
                <a16:creationId xmlns:a16="http://schemas.microsoft.com/office/drawing/2014/main" id="{E9B0A6E4-58A9-47A8-3B41-6A68F0F1C021}"/>
              </a:ext>
            </a:extLst>
          </p:cNvPr>
          <p:cNvSpPr>
            <a:spLocks noGrp="1"/>
          </p:cNvSpPr>
          <p:nvPr>
            <p:ph type="body" sz="quarter" idx="14"/>
          </p:nvPr>
        </p:nvSpPr>
        <p:spPr/>
        <p:txBody>
          <a:bodyPr>
            <a:normAutofit/>
          </a:bodyPr>
          <a:lstStyle/>
          <a:p>
            <a:pPr>
              <a:spcAft>
                <a:spcPts val="300"/>
              </a:spcAft>
            </a:pPr>
            <a:r>
              <a:rPr lang="en-US" err="1"/>
              <a:t>AxlePower</a:t>
            </a:r>
            <a:r>
              <a:rPr lang="en-US"/>
              <a:t> + Full-Electric TRU</a:t>
            </a:r>
          </a:p>
          <a:p>
            <a:endParaRPr lang="nl-BE"/>
          </a:p>
          <a:p>
            <a:endParaRPr lang="nl-BE"/>
          </a:p>
          <a:p>
            <a:endParaRPr lang="nl-BE"/>
          </a:p>
          <a:p>
            <a:endParaRPr lang="nl-BE"/>
          </a:p>
          <a:p>
            <a:pPr marR="0" lvl="0" algn="l" defTabSz="1227856" rtl="0" eaLnBrk="1" fontAlgn="auto" latinLnBrk="0" hangingPunct="1">
              <a:lnSpc>
                <a:spcPct val="90000"/>
              </a:lnSpc>
              <a:spcBef>
                <a:spcPts val="1344"/>
              </a:spcBef>
              <a:spcAft>
                <a:spcPts val="0"/>
              </a:spcAft>
              <a:buClr>
                <a:srgbClr val="0098D7"/>
              </a:buClr>
              <a:buSzTx/>
              <a:tabLst/>
              <a:defRPr/>
            </a:pPr>
            <a:endParaRPr kumimoji="0" lang="en-IE"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R="0" lvl="0" algn="l" defTabSz="1227856" rtl="0" eaLnBrk="1" fontAlgn="auto" latinLnBrk="0" hangingPunct="1">
              <a:lnSpc>
                <a:spcPct val="90000"/>
              </a:lnSpc>
              <a:spcBef>
                <a:spcPts val="1344"/>
              </a:spcBef>
              <a:spcAft>
                <a:spcPts val="0"/>
              </a:spcAft>
              <a:buClr>
                <a:srgbClr val="0098D7"/>
              </a:buClr>
              <a:buSzTx/>
              <a:tabLst/>
              <a:defRPr/>
            </a:pPr>
            <a:r>
              <a:rPr kumimoji="0" lang="en-IE" i="0" u="none" strike="noStrike" kern="1200" cap="none" spc="0" normalizeH="0" baseline="0" noProof="0" err="1">
                <a:ln>
                  <a:noFill/>
                </a:ln>
                <a:solidFill>
                  <a:srgbClr val="000000"/>
                </a:solidFill>
                <a:effectLst/>
                <a:uLnTx/>
                <a:uFillTx/>
                <a:latin typeface="Segoe UI" panose="020B0502040204020203" pitchFamily="34" charset="0"/>
                <a:ea typeface="+mn-ea"/>
                <a:cs typeface="+mn-cs"/>
              </a:rPr>
              <a:t>Energ</a:t>
            </a:r>
            <a:r>
              <a:rPr kumimoji="0" lang="en-IE" i="0" u="none" strike="noStrike" kern="1200" cap="none" spc="0" normalizeH="0" baseline="0" noProof="0">
                <a:ln>
                  <a:noFill/>
                </a:ln>
                <a:solidFill>
                  <a:srgbClr val="000000"/>
                </a:solidFill>
                <a:effectLst/>
                <a:uLnTx/>
                <a:uFillTx/>
                <a:latin typeface="Segoe UI" panose="020B0502040204020203" pitchFamily="34" charset="0"/>
                <a:ea typeface="+mn-ea"/>
                <a:cs typeface="+mn-cs"/>
              </a:rPr>
              <a:t>-</a:t>
            </a:r>
            <a:r>
              <a:rPr kumimoji="0" lang="en-IE" i="0" u="none" strike="noStrike" kern="1200" cap="none" spc="0" normalizeH="0" baseline="0" noProof="0">
                <a:ln>
                  <a:noFill/>
                </a:ln>
                <a:solidFill>
                  <a:srgbClr val="0098D6"/>
                </a:solidFill>
                <a:effectLst/>
                <a:uLnTx/>
                <a:uFillTx/>
                <a:latin typeface="Segoe UI" panose="020B0502040204020203" pitchFamily="34" charset="0"/>
                <a:ea typeface="+mn-ea"/>
                <a:cs typeface="+mn-cs"/>
              </a:rPr>
              <a:t>e</a:t>
            </a:r>
            <a:r>
              <a:rPr kumimoji="0" lang="en-IE" i="0" u="none" strike="noStrike" kern="1200" cap="none" spc="0" normalizeH="0" baseline="0" noProof="0">
                <a:ln>
                  <a:noFill/>
                </a:ln>
                <a:solidFill>
                  <a:srgbClr val="000000"/>
                </a:solidFill>
                <a:effectLst/>
                <a:uLnTx/>
                <a:uFillTx/>
                <a:latin typeface="Segoe UI" panose="020B0502040204020203" pitchFamily="34" charset="0"/>
                <a:ea typeface="+mn-ea"/>
                <a:cs typeface="+mn-cs"/>
              </a:rPr>
              <a:t> Pack </a:t>
            </a:r>
            <a:r>
              <a:rPr lang="en-US">
                <a:latin typeface="+mn-lt"/>
              </a:rPr>
              <a:t>+ Full-Electric TRU</a:t>
            </a:r>
          </a:p>
        </p:txBody>
      </p:sp>
      <p:cxnSp>
        <p:nvCxnSpPr>
          <p:cNvPr id="4" name="Connecteur droit 7">
            <a:extLst>
              <a:ext uri="{FF2B5EF4-FFF2-40B4-BE49-F238E27FC236}">
                <a16:creationId xmlns:a16="http://schemas.microsoft.com/office/drawing/2014/main" id="{4C850669-FD1C-2573-3597-E0A62E55F262}"/>
              </a:ext>
            </a:extLst>
          </p:cNvPr>
          <p:cNvCxnSpPr/>
          <p:nvPr/>
        </p:nvCxnSpPr>
        <p:spPr>
          <a:xfrm flipH="1">
            <a:off x="754710" y="5139038"/>
            <a:ext cx="17030053" cy="0"/>
          </a:xfrm>
          <a:prstGeom prst="line">
            <a:avLst/>
          </a:prstGeom>
          <a:ln>
            <a:solidFill>
              <a:srgbClr val="0098D7"/>
            </a:solidFill>
          </a:ln>
        </p:spPr>
        <p:style>
          <a:lnRef idx="3">
            <a:schemeClr val="accent6"/>
          </a:lnRef>
          <a:fillRef idx="0">
            <a:schemeClr val="accent6"/>
          </a:fillRef>
          <a:effectRef idx="2">
            <a:schemeClr val="accent6"/>
          </a:effectRef>
          <a:fontRef idx="minor">
            <a:schemeClr val="tx1"/>
          </a:fontRef>
        </p:style>
      </p:cxnSp>
      <p:sp>
        <p:nvSpPr>
          <p:cNvPr id="3" name="Title 5">
            <a:extLst>
              <a:ext uri="{FF2B5EF4-FFF2-40B4-BE49-F238E27FC236}">
                <a16:creationId xmlns:a16="http://schemas.microsoft.com/office/drawing/2014/main" id="{E7FED7E0-7178-929E-3931-F4F77B3BDE47}"/>
              </a:ext>
            </a:extLst>
          </p:cNvPr>
          <p:cNvSpPr txBox="1">
            <a:spLocks/>
          </p:cNvSpPr>
          <p:nvPr/>
        </p:nvSpPr>
        <p:spPr>
          <a:xfrm>
            <a:off x="933450" y="395271"/>
            <a:ext cx="6541407" cy="771623"/>
          </a:xfrm>
          <a:prstGeom prst="rect">
            <a:avLst/>
          </a:prstGeom>
          <a:noFill/>
        </p:spPr>
        <p:txBody>
          <a:bodyPr vert="horz" wrap="square" lIns="0" tIns="46800" rIns="90000" bIns="46800" rtlCol="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b="1" i="0" kern="1200" cap="none" spc="300" baseline="0">
                <a:solidFill>
                  <a:srgbClr val="000000"/>
                </a:solidFill>
                <a:latin typeface="Segoe UI Semibold" panose="020B0702040204020203" pitchFamily="34" charset="0"/>
                <a:ea typeface="+mj-ea"/>
                <a:cs typeface="Segoe UI Semibold" panose="020B0702040204020203" pitchFamily="34" charset="0"/>
              </a:defRPr>
            </a:lvl1pPr>
          </a:lstStyle>
          <a:p>
            <a:r>
              <a:rPr lang="en-IE" b="0" spc="0" dirty="0">
                <a:latin typeface="+mj-lt"/>
              </a:rPr>
              <a:t>ENERG-</a:t>
            </a:r>
            <a:r>
              <a:rPr lang="en-IE" sz="4400" b="0" spc="0" dirty="0">
                <a:solidFill>
                  <a:srgbClr val="0098D7"/>
                </a:solidFill>
                <a:latin typeface="+mj-lt"/>
              </a:rPr>
              <a:t>e</a:t>
            </a:r>
            <a:r>
              <a:rPr lang="en-IE" b="0" spc="0" dirty="0">
                <a:latin typeface="+mj-lt"/>
              </a:rPr>
              <a:t> PACK</a:t>
            </a:r>
          </a:p>
        </p:txBody>
      </p:sp>
      <p:sp>
        <p:nvSpPr>
          <p:cNvPr id="5" name="Rectangle 4">
            <a:extLst>
              <a:ext uri="{FF2B5EF4-FFF2-40B4-BE49-F238E27FC236}">
                <a16:creationId xmlns:a16="http://schemas.microsoft.com/office/drawing/2014/main" id="{056C9B86-6F28-8F9C-A0D9-BC0CD21D41A2}"/>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6279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FE31048-F341-E0F7-87F7-F0447E873CE7}"/>
              </a:ext>
            </a:extLst>
          </p:cNvPr>
          <p:cNvSpPr>
            <a:spLocks noGrp="1"/>
          </p:cNvSpPr>
          <p:nvPr>
            <p:ph type="body" sz="quarter" idx="25"/>
          </p:nvPr>
        </p:nvSpPr>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kumimoji="0" lang="nl-BE" sz="20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Customer operating mainly national or interregional routes with from time to time the need to deliver in LEZ’s areas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kumimoji="0" lang="nl-BE" sz="20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Others ?</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endParaRPr kumimoji="0" lang="nl-BE" sz="20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a:p>
            <a:endParaRPr lang="nl-BE"/>
          </a:p>
        </p:txBody>
      </p:sp>
      <p:sp>
        <p:nvSpPr>
          <p:cNvPr id="3" name="Tijdelijke aanduiding voor tekst 2">
            <a:extLst>
              <a:ext uri="{FF2B5EF4-FFF2-40B4-BE49-F238E27FC236}">
                <a16:creationId xmlns:a16="http://schemas.microsoft.com/office/drawing/2014/main" id="{7041AAB2-1EC5-26A4-63B8-988912042F97}"/>
              </a:ext>
            </a:extLst>
          </p:cNvPr>
          <p:cNvSpPr>
            <a:spLocks noGrp="1"/>
          </p:cNvSpPr>
          <p:nvPr>
            <p:ph type="body" sz="quarter" idx="26"/>
          </p:nvPr>
        </p:nvSpPr>
        <p:spPr/>
        <p:txBody>
          <a:bodyPr/>
          <a:lstStyle/>
          <a:p>
            <a:r>
              <a:rPr kumimoji="0" lang="en-IE" i="0" u="none" strike="noStrike" kern="1200" cap="none" spc="0" normalizeH="0" baseline="0" noProof="0" err="1">
                <a:ln>
                  <a:noFill/>
                </a:ln>
                <a:solidFill>
                  <a:srgbClr val="000000"/>
                </a:solidFill>
                <a:effectLst/>
                <a:uLnTx/>
                <a:uFillTx/>
                <a:latin typeface="Segoe UI" panose="020B0502040204020203" pitchFamily="34" charset="0"/>
                <a:ea typeface="+mn-ea"/>
                <a:cs typeface="+mn-cs"/>
              </a:rPr>
              <a:t>Energ</a:t>
            </a:r>
            <a:r>
              <a:rPr kumimoji="0" lang="en-IE" i="0" u="none" strike="noStrike" kern="1200" cap="none" spc="0" normalizeH="0" baseline="0" noProof="0">
                <a:ln>
                  <a:noFill/>
                </a:ln>
                <a:solidFill>
                  <a:srgbClr val="000000"/>
                </a:solidFill>
                <a:effectLst/>
                <a:uLnTx/>
                <a:uFillTx/>
                <a:latin typeface="Segoe UI" panose="020B0502040204020203" pitchFamily="34" charset="0"/>
                <a:ea typeface="+mn-ea"/>
                <a:cs typeface="+mn-cs"/>
              </a:rPr>
              <a:t>-</a:t>
            </a:r>
            <a:r>
              <a:rPr kumimoji="0" lang="en-IE" i="0" u="none" strike="noStrike" kern="1200" cap="none" spc="0" normalizeH="0" baseline="0" noProof="0">
                <a:ln>
                  <a:noFill/>
                </a:ln>
                <a:solidFill>
                  <a:srgbClr val="0098D6"/>
                </a:solidFill>
                <a:effectLst/>
                <a:uLnTx/>
                <a:uFillTx/>
                <a:latin typeface="Segoe UI" panose="020B0502040204020203" pitchFamily="34" charset="0"/>
                <a:ea typeface="+mn-ea"/>
                <a:cs typeface="+mn-cs"/>
              </a:rPr>
              <a:t>e</a:t>
            </a:r>
            <a:r>
              <a:rPr kumimoji="0" lang="en-IE" i="0" u="none" strike="noStrike" kern="1200" cap="none" spc="0" normalizeH="0" baseline="0" noProof="0">
                <a:ln>
                  <a:noFill/>
                </a:ln>
                <a:solidFill>
                  <a:srgbClr val="000000"/>
                </a:solidFill>
                <a:effectLst/>
                <a:uLnTx/>
                <a:uFillTx/>
                <a:latin typeface="Segoe UI" panose="020B0502040204020203" pitchFamily="34" charset="0"/>
                <a:ea typeface="+mn-ea"/>
                <a:cs typeface="+mn-cs"/>
              </a:rPr>
              <a:t> Pack </a:t>
            </a:r>
            <a:r>
              <a:rPr lang="en-US">
                <a:latin typeface="+mn-lt"/>
              </a:rPr>
              <a:t>+ Diesel-Electric TRU</a:t>
            </a:r>
          </a:p>
        </p:txBody>
      </p:sp>
      <p:sp>
        <p:nvSpPr>
          <p:cNvPr id="4" name="Tijdelijke aanduiding voor tekst 3">
            <a:extLst>
              <a:ext uri="{FF2B5EF4-FFF2-40B4-BE49-F238E27FC236}">
                <a16:creationId xmlns:a16="http://schemas.microsoft.com/office/drawing/2014/main" id="{6822761F-7370-A402-A879-067709A4C319}"/>
              </a:ext>
            </a:extLst>
          </p:cNvPr>
          <p:cNvSpPr>
            <a:spLocks noGrp="1"/>
          </p:cNvSpPr>
          <p:nvPr>
            <p:ph type="body" sz="quarter" idx="31"/>
          </p:nvPr>
        </p:nvSpPr>
        <p:spPr/>
        <p:txBody>
          <a:bodyPr/>
          <a:lstStyle/>
          <a:p>
            <a:r>
              <a:rPr lang="en-IE" sz="2800"/>
              <a:t>WHEN SHOULD IT BE PROPOSED? </a:t>
            </a:r>
            <a:endParaRPr lang="nl-BE"/>
          </a:p>
        </p:txBody>
      </p:sp>
      <p:sp>
        <p:nvSpPr>
          <p:cNvPr id="6" name="Tijdelijke aanduiding voor tekst 5">
            <a:extLst>
              <a:ext uri="{FF2B5EF4-FFF2-40B4-BE49-F238E27FC236}">
                <a16:creationId xmlns:a16="http://schemas.microsoft.com/office/drawing/2014/main" id="{A9B1F9A9-6EEE-EC7C-9AB0-88EB0F9D7501}"/>
              </a:ext>
            </a:extLst>
          </p:cNvPr>
          <p:cNvSpPr>
            <a:spLocks noGrp="1"/>
          </p:cNvSpPr>
          <p:nvPr>
            <p:ph type="body" sz="quarter" idx="32"/>
          </p:nvPr>
        </p:nvSpPr>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nl-BE"/>
              <a:t>Customer operating only Short Haul with maximum 2 to 4 hours stationary autonomy to be covered</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nl-BE"/>
              <a:t>Others?</a:t>
            </a:r>
          </a:p>
          <a:p>
            <a:endParaRPr lang="nl-BE"/>
          </a:p>
        </p:txBody>
      </p:sp>
      <p:sp>
        <p:nvSpPr>
          <p:cNvPr id="7" name="Tijdelijke aanduiding voor tekst 6">
            <a:extLst>
              <a:ext uri="{FF2B5EF4-FFF2-40B4-BE49-F238E27FC236}">
                <a16:creationId xmlns:a16="http://schemas.microsoft.com/office/drawing/2014/main" id="{1419F502-3731-2A3A-066E-70719BB28DBB}"/>
              </a:ext>
            </a:extLst>
          </p:cNvPr>
          <p:cNvSpPr>
            <a:spLocks noGrp="1"/>
          </p:cNvSpPr>
          <p:nvPr>
            <p:ph type="body" sz="quarter" idx="33"/>
          </p:nvPr>
        </p:nvSpPr>
        <p:spPr/>
        <p:txBody>
          <a:bodyPr/>
          <a:lstStyle/>
          <a:p>
            <a:r>
              <a:rPr kumimoji="0" lang="en-IE" i="0" u="none" strike="noStrike" kern="1200" cap="none" spc="0" normalizeH="0" baseline="0" noProof="0" err="1">
                <a:ln>
                  <a:noFill/>
                </a:ln>
                <a:solidFill>
                  <a:srgbClr val="000000"/>
                </a:solidFill>
                <a:effectLst/>
                <a:uLnTx/>
                <a:uFillTx/>
                <a:latin typeface="Segoe UI" panose="020B0502040204020203" pitchFamily="34" charset="0"/>
                <a:ea typeface="+mn-ea"/>
                <a:cs typeface="+mn-cs"/>
              </a:rPr>
              <a:t>Energ</a:t>
            </a:r>
            <a:r>
              <a:rPr kumimoji="0" lang="en-IE" i="0" u="none" strike="noStrike" kern="1200" cap="none" spc="0" normalizeH="0" baseline="0" noProof="0">
                <a:ln>
                  <a:noFill/>
                </a:ln>
                <a:solidFill>
                  <a:srgbClr val="000000"/>
                </a:solidFill>
                <a:effectLst/>
                <a:uLnTx/>
                <a:uFillTx/>
                <a:latin typeface="Segoe UI" panose="020B0502040204020203" pitchFamily="34" charset="0"/>
                <a:ea typeface="+mn-ea"/>
                <a:cs typeface="+mn-cs"/>
              </a:rPr>
              <a:t>-</a:t>
            </a:r>
            <a:r>
              <a:rPr kumimoji="0" lang="en-IE" i="0" u="none" strike="noStrike" kern="1200" cap="none" spc="0" normalizeH="0" baseline="0" noProof="0">
                <a:ln>
                  <a:noFill/>
                </a:ln>
                <a:solidFill>
                  <a:srgbClr val="0098D6"/>
                </a:solidFill>
                <a:effectLst/>
                <a:uLnTx/>
                <a:uFillTx/>
                <a:latin typeface="Segoe UI" panose="020B0502040204020203" pitchFamily="34" charset="0"/>
                <a:ea typeface="+mn-ea"/>
                <a:cs typeface="+mn-cs"/>
              </a:rPr>
              <a:t>e</a:t>
            </a:r>
            <a:r>
              <a:rPr kumimoji="0" lang="en-IE" i="0" u="none" strike="noStrike" kern="1200" cap="none" spc="0" normalizeH="0" baseline="0" noProof="0">
                <a:ln>
                  <a:noFill/>
                </a:ln>
                <a:solidFill>
                  <a:srgbClr val="000000"/>
                </a:solidFill>
                <a:effectLst/>
                <a:uLnTx/>
                <a:uFillTx/>
                <a:latin typeface="Segoe UI" panose="020B0502040204020203" pitchFamily="34" charset="0"/>
                <a:ea typeface="+mn-ea"/>
                <a:cs typeface="+mn-cs"/>
              </a:rPr>
              <a:t> Pack </a:t>
            </a:r>
            <a:r>
              <a:rPr lang="en-US">
                <a:latin typeface="+mn-lt"/>
              </a:rPr>
              <a:t>+ Full-Electric TRU</a:t>
            </a:r>
          </a:p>
        </p:txBody>
      </p:sp>
      <p:sp>
        <p:nvSpPr>
          <p:cNvPr id="10" name="Tijdelijke aanduiding voor tekst 6">
            <a:extLst>
              <a:ext uri="{FF2B5EF4-FFF2-40B4-BE49-F238E27FC236}">
                <a16:creationId xmlns:a16="http://schemas.microsoft.com/office/drawing/2014/main" id="{2D498422-FD98-DF1B-2843-0F2F71E34677}"/>
              </a:ext>
            </a:extLst>
          </p:cNvPr>
          <p:cNvSpPr txBox="1">
            <a:spLocks/>
          </p:cNvSpPr>
          <p:nvPr/>
        </p:nvSpPr>
        <p:spPr>
          <a:xfrm>
            <a:off x="5873097" y="7070151"/>
            <a:ext cx="7190479" cy="1161437"/>
          </a:xfrm>
          <a:prstGeom prst="rect">
            <a:avLst/>
          </a:prstGeom>
          <a:solidFill>
            <a:schemeClr val="bg1"/>
          </a:solidFill>
          <a:effectLst>
            <a:outerShdw blurRad="254000" dist="190500" dir="2700000" algn="tl" rotWithShape="0">
              <a:prstClr val="black">
                <a:alpha val="20000"/>
              </a:prstClr>
            </a:outerShdw>
          </a:effectLst>
        </p:spPr>
        <p:txBody>
          <a:bodyPr vert="horz" lIns="91440" tIns="180000" rIns="91440" bIns="180000" rtlCol="0" anchor="ctr">
            <a:noAutofit/>
          </a:bodyPr>
          <a:lstStyle>
            <a:lvl1pPr marL="0" indent="0" algn="ctr" defTabSz="1227856" rtl="0" eaLnBrk="1" latinLnBrk="0" hangingPunct="1">
              <a:lnSpc>
                <a:spcPct val="90000"/>
              </a:lnSpc>
              <a:spcBef>
                <a:spcPts val="1344"/>
              </a:spcBef>
              <a:buClr>
                <a:srgbClr val="0098D7"/>
              </a:buClr>
              <a:buFontTx/>
              <a:buNone/>
              <a:defRPr sz="2400" b="1" i="0" kern="1200">
                <a:solidFill>
                  <a:srgbClr val="000000"/>
                </a:solidFill>
                <a:latin typeface="Segoe UI" panose="020B0502040204020203" pitchFamily="34" charset="0"/>
                <a:ea typeface="+mn-ea"/>
                <a:cs typeface="+mn-cs"/>
              </a:defRPr>
            </a:lvl1pPr>
            <a:lvl2pPr marL="613928" indent="0" algn="l" defTabSz="1227856" rtl="0" eaLnBrk="1" latinLnBrk="0" hangingPunct="1">
              <a:lnSpc>
                <a:spcPct val="90000"/>
              </a:lnSpc>
              <a:spcBef>
                <a:spcPts val="672"/>
              </a:spcBef>
              <a:buClr>
                <a:srgbClr val="0098D7"/>
              </a:buClr>
              <a:buFontTx/>
              <a:buNone/>
              <a:defRPr sz="1970" b="0" i="0" kern="1200">
                <a:solidFill>
                  <a:srgbClr val="000000"/>
                </a:solidFill>
                <a:latin typeface="Segoe UI" panose="020B0502040204020203" pitchFamily="34" charset="0"/>
                <a:ea typeface="+mn-ea"/>
                <a:cs typeface="+mn-cs"/>
              </a:defRPr>
            </a:lvl2pPr>
            <a:lvl3pPr marL="1227856" indent="0" algn="l" defTabSz="1227856" rtl="0" eaLnBrk="1" latinLnBrk="0" hangingPunct="1">
              <a:lnSpc>
                <a:spcPct val="90000"/>
              </a:lnSpc>
              <a:spcBef>
                <a:spcPts val="672"/>
              </a:spcBef>
              <a:buClr>
                <a:srgbClr val="0098D7"/>
              </a:buClr>
              <a:buFontTx/>
              <a:buNone/>
              <a:defRPr sz="1970" b="0" i="0" kern="1200">
                <a:solidFill>
                  <a:srgbClr val="000000"/>
                </a:solidFill>
                <a:latin typeface="Segoe UI" panose="020B0502040204020203" pitchFamily="34" charset="0"/>
                <a:ea typeface="+mn-ea"/>
                <a:cs typeface="+mn-cs"/>
              </a:defRPr>
            </a:lvl3pPr>
            <a:lvl4pPr marL="1841784" indent="0" algn="l" defTabSz="1227856" rtl="0" eaLnBrk="1" latinLnBrk="0" hangingPunct="1">
              <a:lnSpc>
                <a:spcPct val="90000"/>
              </a:lnSpc>
              <a:spcBef>
                <a:spcPts val="672"/>
              </a:spcBef>
              <a:buClr>
                <a:srgbClr val="0098D7"/>
              </a:buClr>
              <a:buFontTx/>
              <a:buNone/>
              <a:defRPr sz="1970" b="0" i="0" kern="1200">
                <a:solidFill>
                  <a:srgbClr val="000000"/>
                </a:solidFill>
                <a:latin typeface="Segoe UI" panose="020B0502040204020203" pitchFamily="34" charset="0"/>
                <a:ea typeface="+mn-ea"/>
                <a:cs typeface="+mn-cs"/>
              </a:defRPr>
            </a:lvl4pPr>
            <a:lvl5pPr marL="2455714" indent="0" algn="l" defTabSz="1227856" rtl="0" eaLnBrk="1" latinLnBrk="0" hangingPunct="1">
              <a:lnSpc>
                <a:spcPct val="90000"/>
              </a:lnSpc>
              <a:spcBef>
                <a:spcPts val="672"/>
              </a:spcBef>
              <a:buClr>
                <a:srgbClr val="0098D7"/>
              </a:buClr>
              <a:buFontTx/>
              <a:buNone/>
              <a:defRPr sz="1970" b="0" i="0" kern="1200">
                <a:solidFill>
                  <a:srgbClr val="000000"/>
                </a:solidFill>
                <a:latin typeface="Segoe UI" panose="020B0502040204020203" pitchFamily="34" charset="0"/>
                <a:ea typeface="+mn-ea"/>
                <a:cs typeface="+mn-cs"/>
              </a:defRPr>
            </a:lvl5pPr>
            <a:lvl6pPr marL="3376606"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6pPr>
            <a:lvl7pPr marL="3990534"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7pPr>
            <a:lvl8pPr marL="4604462"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8pPr>
            <a:lvl9pPr marL="5218390"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9pPr>
          </a:lstStyle>
          <a:p>
            <a:pPr>
              <a:spcAft>
                <a:spcPts val="300"/>
              </a:spcAft>
              <a:buClr>
                <a:schemeClr val="accent4">
                  <a:lumMod val="75000"/>
                </a:schemeClr>
              </a:buClr>
              <a:buFont typeface="Wingdings" panose="05000000000000000000" pitchFamily="2" charset="2"/>
              <a:buChar char="ü"/>
            </a:pPr>
            <a:r>
              <a:rPr lang="en-US" sz="2000">
                <a:solidFill>
                  <a:srgbClr val="00B800"/>
                </a:solidFill>
              </a:rPr>
              <a:t> </a:t>
            </a:r>
            <a:r>
              <a:rPr lang="en-US" sz="2000" b="1">
                <a:solidFill>
                  <a:srgbClr val="00B800"/>
                </a:solidFill>
              </a:rPr>
              <a:t>Rule nb1 = </a:t>
            </a:r>
            <a:r>
              <a:rPr lang="en-US" sz="2000" b="0">
                <a:solidFill>
                  <a:srgbClr val="00B800"/>
                </a:solidFill>
              </a:rPr>
              <a:t>clearly identify the needs of your customer</a:t>
            </a:r>
          </a:p>
        </p:txBody>
      </p:sp>
      <p:sp>
        <p:nvSpPr>
          <p:cNvPr id="5" name="Title 5">
            <a:extLst>
              <a:ext uri="{FF2B5EF4-FFF2-40B4-BE49-F238E27FC236}">
                <a16:creationId xmlns:a16="http://schemas.microsoft.com/office/drawing/2014/main" id="{590E9FCF-CA65-5E2B-6A52-9CC5959595A4}"/>
              </a:ext>
            </a:extLst>
          </p:cNvPr>
          <p:cNvSpPr txBox="1">
            <a:spLocks/>
          </p:cNvSpPr>
          <p:nvPr/>
        </p:nvSpPr>
        <p:spPr>
          <a:xfrm>
            <a:off x="933450" y="395271"/>
            <a:ext cx="6541407" cy="771623"/>
          </a:xfrm>
          <a:prstGeom prst="rect">
            <a:avLst/>
          </a:prstGeom>
          <a:noFill/>
        </p:spPr>
        <p:txBody>
          <a:bodyPr vert="horz" wrap="square" lIns="0" tIns="46800" rIns="90000" bIns="46800" rtlCol="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b="1" i="0" kern="1200" cap="none" spc="300" baseline="0">
                <a:solidFill>
                  <a:srgbClr val="000000"/>
                </a:solidFill>
                <a:latin typeface="Segoe UI Semibold" panose="020B0702040204020203" pitchFamily="34" charset="0"/>
                <a:ea typeface="+mj-ea"/>
                <a:cs typeface="Segoe UI Semibold" panose="020B0702040204020203" pitchFamily="34" charset="0"/>
              </a:defRPr>
            </a:lvl1pPr>
          </a:lstStyle>
          <a:p>
            <a:r>
              <a:rPr lang="en-IE" b="0" spc="0" dirty="0">
                <a:latin typeface="+mj-lt"/>
              </a:rPr>
              <a:t>ENERG-</a:t>
            </a:r>
            <a:r>
              <a:rPr lang="en-IE" sz="4400" b="0" spc="0" dirty="0">
                <a:solidFill>
                  <a:srgbClr val="0098D7"/>
                </a:solidFill>
                <a:latin typeface="+mj-lt"/>
              </a:rPr>
              <a:t>e</a:t>
            </a:r>
            <a:r>
              <a:rPr lang="en-IE" b="0" spc="0" dirty="0">
                <a:latin typeface="+mj-lt"/>
              </a:rPr>
              <a:t> PACK</a:t>
            </a:r>
          </a:p>
        </p:txBody>
      </p:sp>
      <p:sp>
        <p:nvSpPr>
          <p:cNvPr id="8" name="Rectangle 7">
            <a:extLst>
              <a:ext uri="{FF2B5EF4-FFF2-40B4-BE49-F238E27FC236}">
                <a16:creationId xmlns:a16="http://schemas.microsoft.com/office/drawing/2014/main" id="{D2A5B4BA-720A-6094-7CEB-CE8EF3EEEA39}"/>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0902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A43C317C-5EA5-1A5C-3AB7-2FC193FA77C9}"/>
              </a:ext>
            </a:extLst>
          </p:cNvPr>
          <p:cNvSpPr>
            <a:spLocks noGrp="1"/>
          </p:cNvSpPr>
          <p:nvPr>
            <p:ph type="body" sz="quarter" idx="25"/>
          </p:nvPr>
        </p:nvSpPr>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a:t>
            </a:r>
          </a:p>
          <a:p>
            <a:pPr lvl="1">
              <a:spcAft>
                <a:spcPts val="300"/>
              </a:spcAft>
            </a:pPr>
            <a:r>
              <a:rPr lang="en-US" sz="2000"/>
              <a:t>?</a:t>
            </a:r>
          </a:p>
          <a:p>
            <a:pPr lvl="1">
              <a:spcAft>
                <a:spcPts val="300"/>
              </a:spcAft>
            </a:pPr>
            <a:r>
              <a:rPr lang="en-US" sz="2000"/>
              <a:t>?</a:t>
            </a:r>
          </a:p>
          <a:p>
            <a:endParaRPr lang="nl-BE"/>
          </a:p>
        </p:txBody>
      </p:sp>
      <p:sp>
        <p:nvSpPr>
          <p:cNvPr id="7" name="Tijdelijke aanduiding voor tekst 6">
            <a:extLst>
              <a:ext uri="{FF2B5EF4-FFF2-40B4-BE49-F238E27FC236}">
                <a16:creationId xmlns:a16="http://schemas.microsoft.com/office/drawing/2014/main" id="{E3949751-9CC4-4648-3A1E-8905574E76C6}"/>
              </a:ext>
            </a:extLst>
          </p:cNvPr>
          <p:cNvSpPr>
            <a:spLocks noGrp="1"/>
          </p:cNvSpPr>
          <p:nvPr>
            <p:ph type="body" sz="quarter" idx="26"/>
          </p:nvPr>
        </p:nvSpPr>
        <p:spPr/>
        <p:txBody>
          <a:bodyPr/>
          <a:lstStyle/>
          <a:p>
            <a:r>
              <a:rPr lang="en-US"/>
              <a:t>Alternative Competitor Solutions</a:t>
            </a:r>
            <a:endParaRPr lang="nl-BE"/>
          </a:p>
        </p:txBody>
      </p:sp>
      <p:sp>
        <p:nvSpPr>
          <p:cNvPr id="8" name="Tijdelijke aanduiding voor tekst 7">
            <a:extLst>
              <a:ext uri="{FF2B5EF4-FFF2-40B4-BE49-F238E27FC236}">
                <a16:creationId xmlns:a16="http://schemas.microsoft.com/office/drawing/2014/main" id="{78E68A8B-A4AC-F0F9-5C09-0D7C61425226}"/>
              </a:ext>
            </a:extLst>
          </p:cNvPr>
          <p:cNvSpPr>
            <a:spLocks noGrp="1"/>
          </p:cNvSpPr>
          <p:nvPr>
            <p:ph type="body" sz="quarter" idx="31"/>
          </p:nvPr>
        </p:nvSpPr>
        <p:spPr/>
        <p:txBody>
          <a:bodyPr/>
          <a:lstStyle/>
          <a:p>
            <a:r>
              <a:rPr lang="nl-BE"/>
              <a:t>UNIQUE SELLING FEATURES</a:t>
            </a:r>
          </a:p>
        </p:txBody>
      </p:sp>
      <p:sp>
        <p:nvSpPr>
          <p:cNvPr id="9" name="Tijdelijke aanduiding voor tekst 8">
            <a:extLst>
              <a:ext uri="{FF2B5EF4-FFF2-40B4-BE49-F238E27FC236}">
                <a16:creationId xmlns:a16="http://schemas.microsoft.com/office/drawing/2014/main" id="{F860CCE0-BF72-4D32-3B56-B6BCF0C3076A}"/>
              </a:ext>
            </a:extLst>
          </p:cNvPr>
          <p:cNvSpPr>
            <a:spLocks noGrp="1"/>
          </p:cNvSpPr>
          <p:nvPr>
            <p:ph type="body" sz="quarter" idx="32"/>
          </p:nvPr>
        </p:nvSpPr>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Fully Qualified</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Fully Certified</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Installation validated on chassis of  major trailer manufacturers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Integrated telematics supervision</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Consistent support</a:t>
            </a:r>
          </a:p>
          <a:p>
            <a:pPr lvl="1">
              <a:spcAft>
                <a:spcPts val="300"/>
              </a:spcAft>
            </a:pPr>
            <a:r>
              <a:rPr lang="en-US" sz="2000"/>
              <a:t>In case trailer is transferred to another region</a:t>
            </a:r>
          </a:p>
          <a:p>
            <a:pPr lvl="1">
              <a:spcAft>
                <a:spcPts val="300"/>
              </a:spcAft>
            </a:pPr>
            <a:r>
              <a:rPr lang="en-US" sz="2000"/>
              <a:t>For secondhand owner (impact on resell value)</a:t>
            </a:r>
          </a:p>
          <a:p>
            <a:endParaRPr lang="nl-BE"/>
          </a:p>
        </p:txBody>
      </p:sp>
      <p:sp>
        <p:nvSpPr>
          <p:cNvPr id="10" name="Tijdelijke aanduiding voor tekst 9">
            <a:extLst>
              <a:ext uri="{FF2B5EF4-FFF2-40B4-BE49-F238E27FC236}">
                <a16:creationId xmlns:a16="http://schemas.microsoft.com/office/drawing/2014/main" id="{04E752BF-27E3-CC6C-2A1F-844327326469}"/>
              </a:ext>
            </a:extLst>
          </p:cNvPr>
          <p:cNvSpPr>
            <a:spLocks noGrp="1"/>
          </p:cNvSpPr>
          <p:nvPr>
            <p:ph type="body" sz="quarter" idx="33"/>
          </p:nvPr>
        </p:nvSpPr>
        <p:spPr/>
        <p:txBody>
          <a:bodyPr/>
          <a:lstStyle/>
          <a:p>
            <a:r>
              <a:rPr lang="nl-BE" dirty="0"/>
              <a:t>Same components as AxlePower </a:t>
            </a:r>
          </a:p>
        </p:txBody>
      </p:sp>
      <p:pic>
        <p:nvPicPr>
          <p:cNvPr id="12" name="aa33cfba-61b4-4e2d-bf7b-aa47762040b9" descr="Image">
            <a:extLst>
              <a:ext uri="{FF2B5EF4-FFF2-40B4-BE49-F238E27FC236}">
                <a16:creationId xmlns:a16="http://schemas.microsoft.com/office/drawing/2014/main" id="{149E760F-6AB2-ECF3-DE72-A44B82EE34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84567" y="6938430"/>
            <a:ext cx="3483507" cy="1849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4" descr="Une image contenant diagramme&#10;&#10;Description générée automatiquement">
            <a:extLst>
              <a:ext uri="{FF2B5EF4-FFF2-40B4-BE49-F238E27FC236}">
                <a16:creationId xmlns:a16="http://schemas.microsoft.com/office/drawing/2014/main" id="{11AE49FE-EEA0-3E44-3A80-A269FB82E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4567" y="4784377"/>
            <a:ext cx="3483507" cy="2346582"/>
          </a:xfrm>
          <a:prstGeom prst="rect">
            <a:avLst/>
          </a:prstGeom>
        </p:spPr>
      </p:pic>
      <p:sp>
        <p:nvSpPr>
          <p:cNvPr id="2" name="Title 5">
            <a:extLst>
              <a:ext uri="{FF2B5EF4-FFF2-40B4-BE49-F238E27FC236}">
                <a16:creationId xmlns:a16="http://schemas.microsoft.com/office/drawing/2014/main" id="{09D7A214-240A-8EE1-FC9F-56DC7CCBDC86}"/>
              </a:ext>
            </a:extLst>
          </p:cNvPr>
          <p:cNvSpPr txBox="1">
            <a:spLocks/>
          </p:cNvSpPr>
          <p:nvPr/>
        </p:nvSpPr>
        <p:spPr>
          <a:xfrm>
            <a:off x="933450" y="395271"/>
            <a:ext cx="6541407" cy="771623"/>
          </a:xfrm>
          <a:prstGeom prst="rect">
            <a:avLst/>
          </a:prstGeom>
          <a:noFill/>
        </p:spPr>
        <p:txBody>
          <a:bodyPr vert="horz" wrap="square" lIns="0" tIns="46800" rIns="90000" bIns="46800" rtlCol="0" anchor="t">
            <a:spAutoFit/>
          </a:bodyPr>
          <a:lstStyle>
            <a:lvl1pPr marL="0" marR="0" indent="0" algn="l" defTabSz="1227856" rtl="0" eaLnBrk="1" fontAlgn="auto" latinLnBrk="0" hangingPunct="1">
              <a:lnSpc>
                <a:spcPct val="100000"/>
              </a:lnSpc>
              <a:spcBef>
                <a:spcPct val="0"/>
              </a:spcBef>
              <a:spcAft>
                <a:spcPts val="0"/>
              </a:spcAft>
              <a:buClrTx/>
              <a:buSzTx/>
              <a:buFontTx/>
              <a:buNone/>
              <a:tabLst/>
              <a:defRPr sz="3200" b="1" i="0" kern="1200" cap="none" spc="300" baseline="0">
                <a:solidFill>
                  <a:srgbClr val="000000"/>
                </a:solidFill>
                <a:latin typeface="Segoe UI Semibold" panose="020B0702040204020203" pitchFamily="34" charset="0"/>
                <a:ea typeface="+mj-ea"/>
                <a:cs typeface="Segoe UI Semibold" panose="020B0702040204020203" pitchFamily="34" charset="0"/>
              </a:defRPr>
            </a:lvl1pPr>
          </a:lstStyle>
          <a:p>
            <a:r>
              <a:rPr lang="en-IE" b="0" spc="0" dirty="0">
                <a:latin typeface="+mj-lt"/>
              </a:rPr>
              <a:t>ENERG-</a:t>
            </a:r>
            <a:r>
              <a:rPr lang="en-IE" sz="4400" b="0" spc="0" dirty="0">
                <a:solidFill>
                  <a:srgbClr val="0098D7"/>
                </a:solidFill>
                <a:latin typeface="+mj-lt"/>
              </a:rPr>
              <a:t>e</a:t>
            </a:r>
            <a:r>
              <a:rPr lang="en-IE" b="0" spc="0" dirty="0">
                <a:latin typeface="+mj-lt"/>
              </a:rPr>
              <a:t> PACK</a:t>
            </a:r>
          </a:p>
        </p:txBody>
      </p:sp>
      <p:sp>
        <p:nvSpPr>
          <p:cNvPr id="3" name="Rectangle 2">
            <a:extLst>
              <a:ext uri="{FF2B5EF4-FFF2-40B4-BE49-F238E27FC236}">
                <a16:creationId xmlns:a16="http://schemas.microsoft.com/office/drawing/2014/main" id="{33AAB81F-4484-3E30-C475-7D35318D3438}"/>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1087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10;&#10;Description automatically generated">
            <a:extLst>
              <a:ext uri="{FF2B5EF4-FFF2-40B4-BE49-F238E27FC236}">
                <a16:creationId xmlns:a16="http://schemas.microsoft.com/office/drawing/2014/main" id="{B33A774A-91E8-3014-EF98-37868ABFD9EF}"/>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a:stretch/>
        </p:blipFill>
        <p:spPr/>
      </p:pic>
      <p:sp>
        <p:nvSpPr>
          <p:cNvPr id="5" name="Tijdelijke aanduiding voor inhoud 4">
            <a:extLst>
              <a:ext uri="{FF2B5EF4-FFF2-40B4-BE49-F238E27FC236}">
                <a16:creationId xmlns:a16="http://schemas.microsoft.com/office/drawing/2014/main" id="{7A9BE177-3589-3DAC-A95C-7BD2592F0F51}"/>
              </a:ext>
            </a:extLst>
          </p:cNvPr>
          <p:cNvSpPr>
            <a:spLocks noGrp="1"/>
          </p:cNvSpPr>
          <p:nvPr>
            <p:ph idx="1"/>
          </p:nvPr>
        </p:nvSpPr>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err="1"/>
              <a:t>AxlePower</a:t>
            </a:r>
            <a:endParaRPr lang="en-IE"/>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err="1"/>
              <a:t>Energ</a:t>
            </a:r>
            <a:r>
              <a:rPr lang="en-IE"/>
              <a:t>-</a:t>
            </a:r>
            <a:r>
              <a:rPr lang="en-IE">
                <a:solidFill>
                  <a:schemeClr val="tx2"/>
                </a:solidFill>
              </a:rPr>
              <a:t>e</a:t>
            </a:r>
            <a:r>
              <a:rPr lang="en-IE"/>
              <a:t> Pack</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b="1" err="1"/>
              <a:t>Envirodrive</a:t>
            </a:r>
            <a:endParaRPr lang="en-IE" b="1"/>
          </a:p>
          <a:p>
            <a:endParaRPr lang="nl-BE"/>
          </a:p>
        </p:txBody>
      </p:sp>
      <p:sp>
        <p:nvSpPr>
          <p:cNvPr id="3" name="Title 2">
            <a:extLst>
              <a:ext uri="{FF2B5EF4-FFF2-40B4-BE49-F238E27FC236}">
                <a16:creationId xmlns:a16="http://schemas.microsoft.com/office/drawing/2014/main" id="{6BF451E2-D5C8-282E-7724-565C88586B3F}"/>
              </a:ext>
            </a:extLst>
          </p:cNvPr>
          <p:cNvSpPr>
            <a:spLocks noGrp="1"/>
          </p:cNvSpPr>
          <p:nvPr>
            <p:ph type="title"/>
          </p:nvPr>
        </p:nvSpPr>
        <p:spPr/>
        <p:txBody>
          <a:bodyPr/>
          <a:lstStyle/>
          <a:p>
            <a:r>
              <a:rPr lang="en-IE" b="0" spc="0">
                <a:solidFill>
                  <a:srgbClr val="000000"/>
                </a:solidFill>
                <a:latin typeface="+mj-lt"/>
              </a:rPr>
              <a:t>Power Solutions</a:t>
            </a:r>
          </a:p>
        </p:txBody>
      </p:sp>
      <p:sp>
        <p:nvSpPr>
          <p:cNvPr id="2" name="Rectangle 1">
            <a:extLst>
              <a:ext uri="{FF2B5EF4-FFF2-40B4-BE49-F238E27FC236}">
                <a16:creationId xmlns:a16="http://schemas.microsoft.com/office/drawing/2014/main" id="{A54B20AE-6820-BA7A-98DA-266B380A0204}"/>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8436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5C7C7D-F549-27AF-4A9B-AB2DD2B86059}"/>
              </a:ext>
            </a:extLst>
          </p:cNvPr>
          <p:cNvSpPr>
            <a:spLocks noGrp="1"/>
          </p:cNvSpPr>
          <p:nvPr>
            <p:ph type="body" sz="quarter" idx="16"/>
          </p:nvPr>
        </p:nvSpPr>
        <p:spPr>
          <a:xfrm>
            <a:off x="9790478" y="2474382"/>
            <a:ext cx="7920000" cy="5760000"/>
          </a:xfrm>
        </p:spPr>
        <p:txBody>
          <a:bodyPr/>
          <a:lstStyle/>
          <a:p>
            <a:r>
              <a:rPr lang="en-IE"/>
              <a:t>What is it and unit compatibility</a:t>
            </a:r>
          </a:p>
          <a:p>
            <a:r>
              <a:rPr lang="en-IE"/>
              <a:t>Component positioning</a:t>
            </a:r>
          </a:p>
          <a:p>
            <a:r>
              <a:rPr lang="en-IE"/>
              <a:t>Benefits</a:t>
            </a:r>
          </a:p>
          <a:p>
            <a:r>
              <a:rPr lang="en-IE"/>
              <a:t>Competitive solutions</a:t>
            </a:r>
          </a:p>
          <a:p>
            <a:pPr lvl="1"/>
            <a:r>
              <a:rPr lang="en-IE"/>
              <a:t>Competitive comparison</a:t>
            </a:r>
          </a:p>
          <a:p>
            <a:endParaRPr lang="en-IE"/>
          </a:p>
        </p:txBody>
      </p:sp>
      <p:sp>
        <p:nvSpPr>
          <p:cNvPr id="2" name="Title 1">
            <a:extLst>
              <a:ext uri="{FF2B5EF4-FFF2-40B4-BE49-F238E27FC236}">
                <a16:creationId xmlns:a16="http://schemas.microsoft.com/office/drawing/2014/main" id="{3FC4948D-0F41-4432-9A35-F82E3998E886}"/>
              </a:ext>
            </a:extLst>
          </p:cNvPr>
          <p:cNvSpPr>
            <a:spLocks noGrp="1"/>
          </p:cNvSpPr>
          <p:nvPr>
            <p:ph type="title"/>
          </p:nvPr>
        </p:nvSpPr>
        <p:spPr/>
        <p:txBody>
          <a:bodyPr/>
          <a:lstStyle/>
          <a:p>
            <a:r>
              <a:rPr lang="fr-FR" spc="0" err="1"/>
              <a:t>Envirodrive</a:t>
            </a:r>
            <a:endParaRPr lang="en-BE" spc="0"/>
          </a:p>
        </p:txBody>
      </p:sp>
      <p:pic>
        <p:nvPicPr>
          <p:cNvPr id="17" name="Tijdelijke aanduiding voor afbeelding 16" descr="Afbeelding met truck, weg, buitenshuis, transport&#10;&#10;Automatisch gegenereerde beschrijving">
            <a:extLst>
              <a:ext uri="{FF2B5EF4-FFF2-40B4-BE49-F238E27FC236}">
                <a16:creationId xmlns:a16="http://schemas.microsoft.com/office/drawing/2014/main" id="{F065473E-BF14-00A1-FD3D-F8A6EDA4E95C}"/>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305" r="2305"/>
          <a:stretch>
            <a:fillRect/>
          </a:stretch>
        </p:blipFill>
        <p:spPr/>
      </p:pic>
      <p:sp>
        <p:nvSpPr>
          <p:cNvPr id="3" name="Rectangle 2">
            <a:extLst>
              <a:ext uri="{FF2B5EF4-FFF2-40B4-BE49-F238E27FC236}">
                <a16:creationId xmlns:a16="http://schemas.microsoft.com/office/drawing/2014/main" id="{A3F1CDC1-C834-AA0B-4E3F-D6D23507A4B0}"/>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3371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C1FB39B-2D98-5362-94B4-97963AD32237}"/>
              </a:ext>
            </a:extLst>
          </p:cNvPr>
          <p:cNvSpPr>
            <a:spLocks noGrp="1"/>
          </p:cNvSpPr>
          <p:nvPr>
            <p:ph type="body" sz="quarter" idx="13"/>
          </p:nvPr>
        </p:nvSpPr>
        <p:spPr/>
        <p:txBody>
          <a:bodyPr/>
          <a:lstStyle/>
          <a:p>
            <a:r>
              <a:rPr lang="en-IE"/>
              <a:t>WHAT IS IT AND UNIT COMPATIBILITY</a:t>
            </a:r>
            <a:endParaRPr lang="nl-BE"/>
          </a:p>
        </p:txBody>
      </p:sp>
      <p:sp>
        <p:nvSpPr>
          <p:cNvPr id="4" name="Titel 3">
            <a:extLst>
              <a:ext uri="{FF2B5EF4-FFF2-40B4-BE49-F238E27FC236}">
                <a16:creationId xmlns:a16="http://schemas.microsoft.com/office/drawing/2014/main" id="{C5584930-F8D3-06C9-2E07-A8F70DA6F909}"/>
              </a:ext>
            </a:extLst>
          </p:cNvPr>
          <p:cNvSpPr>
            <a:spLocks noGrp="1"/>
          </p:cNvSpPr>
          <p:nvPr>
            <p:ph type="title"/>
          </p:nvPr>
        </p:nvSpPr>
        <p:spPr/>
        <p:txBody>
          <a:bodyPr/>
          <a:lstStyle/>
          <a:p>
            <a:r>
              <a:rPr lang="en-IE" b="0" spc="0" err="1">
                <a:latin typeface="+mj-lt"/>
              </a:rPr>
              <a:t>Envirodrive</a:t>
            </a:r>
            <a:r>
              <a:rPr lang="en-IE" b="0" spc="0">
                <a:latin typeface="+mj-lt"/>
              </a:rPr>
              <a:t> (Hybrid) </a:t>
            </a:r>
            <a:endParaRPr lang="nl-BE" b="0" spc="0">
              <a:latin typeface="+mj-lt"/>
            </a:endParaRPr>
          </a:p>
        </p:txBody>
      </p:sp>
      <p:grpSp>
        <p:nvGrpSpPr>
          <p:cNvPr id="5" name="Group 21">
            <a:extLst>
              <a:ext uri="{FF2B5EF4-FFF2-40B4-BE49-F238E27FC236}">
                <a16:creationId xmlns:a16="http://schemas.microsoft.com/office/drawing/2014/main" id="{83F6D628-18F6-04FA-D6F2-BD5CD4C4F3E1}"/>
              </a:ext>
            </a:extLst>
          </p:cNvPr>
          <p:cNvGrpSpPr/>
          <p:nvPr/>
        </p:nvGrpSpPr>
        <p:grpSpPr>
          <a:xfrm>
            <a:off x="973946" y="2713405"/>
            <a:ext cx="7238503" cy="4617288"/>
            <a:chOff x="537408" y="1316353"/>
            <a:chExt cx="5390507" cy="3438490"/>
          </a:xfrm>
        </p:grpSpPr>
        <p:grpSp>
          <p:nvGrpSpPr>
            <p:cNvPr id="6" name="Group 17">
              <a:extLst>
                <a:ext uri="{FF2B5EF4-FFF2-40B4-BE49-F238E27FC236}">
                  <a16:creationId xmlns:a16="http://schemas.microsoft.com/office/drawing/2014/main" id="{F31C1AEB-2C78-0721-480D-72AB7176369B}"/>
                </a:ext>
              </a:extLst>
            </p:cNvPr>
            <p:cNvGrpSpPr/>
            <p:nvPr/>
          </p:nvGrpSpPr>
          <p:grpSpPr>
            <a:xfrm>
              <a:off x="537408" y="1744996"/>
              <a:ext cx="5390507" cy="3009847"/>
              <a:chOff x="4245846" y="2912230"/>
              <a:chExt cx="5390507" cy="3009847"/>
            </a:xfrm>
          </p:grpSpPr>
          <p:grpSp>
            <p:nvGrpSpPr>
              <p:cNvPr id="8" name="Group 3">
                <a:extLst>
                  <a:ext uri="{FF2B5EF4-FFF2-40B4-BE49-F238E27FC236}">
                    <a16:creationId xmlns:a16="http://schemas.microsoft.com/office/drawing/2014/main" id="{57D70AEA-ED29-6563-0E3C-E2EC9D2D9688}"/>
                  </a:ext>
                </a:extLst>
              </p:cNvPr>
              <p:cNvGrpSpPr/>
              <p:nvPr/>
            </p:nvGrpSpPr>
            <p:grpSpPr>
              <a:xfrm>
                <a:off x="4245846" y="2912230"/>
                <a:ext cx="1864792" cy="2551445"/>
                <a:chOff x="2238259" y="4924062"/>
                <a:chExt cx="1864792" cy="2551445"/>
              </a:xfrm>
            </p:grpSpPr>
            <p:pic>
              <p:nvPicPr>
                <p:cNvPr id="13" name="Picture 4">
                  <a:extLst>
                    <a:ext uri="{FF2B5EF4-FFF2-40B4-BE49-F238E27FC236}">
                      <a16:creationId xmlns:a16="http://schemas.microsoft.com/office/drawing/2014/main" id="{6B4AB281-805A-ABC9-051C-C5851D43DD6B}"/>
                    </a:ext>
                  </a:extLst>
                </p:cNvPr>
                <p:cNvPicPr>
                  <a:picLocks noChangeAspect="1"/>
                </p:cNvPicPr>
                <p:nvPr/>
              </p:nvPicPr>
              <p:blipFill rotWithShape="1">
                <a:blip r:embed="rId2">
                  <a:clrChange>
                    <a:clrFrom>
                      <a:srgbClr val="ECEDED"/>
                    </a:clrFrom>
                    <a:clrTo>
                      <a:srgbClr val="ECEDED">
                        <a:alpha val="0"/>
                      </a:srgbClr>
                    </a:clrTo>
                  </a:clrChange>
                  <a:extLst>
                    <a:ext uri="{28A0092B-C50C-407E-A947-70E740481C1C}">
                      <a14:useLocalDpi xmlns:a14="http://schemas.microsoft.com/office/drawing/2010/main" val="0"/>
                    </a:ext>
                  </a:extLst>
                </a:blip>
                <a:srcRect/>
                <a:stretch/>
              </p:blipFill>
              <p:spPr>
                <a:xfrm>
                  <a:off x="2416997" y="4924062"/>
                  <a:ext cx="1434659" cy="1215763"/>
                </a:xfrm>
                <a:prstGeom prst="rect">
                  <a:avLst/>
                </a:prstGeom>
              </p:spPr>
            </p:pic>
            <p:sp>
              <p:nvSpPr>
                <p:cNvPr id="14" name="TextBox 5">
                  <a:extLst>
                    <a:ext uri="{FF2B5EF4-FFF2-40B4-BE49-F238E27FC236}">
                      <a16:creationId xmlns:a16="http://schemas.microsoft.com/office/drawing/2014/main" id="{1E31F5E1-D19D-6730-BA52-D0810837360C}"/>
                    </a:ext>
                  </a:extLst>
                </p:cNvPr>
                <p:cNvSpPr txBox="1"/>
                <p:nvPr/>
              </p:nvSpPr>
              <p:spPr>
                <a:xfrm>
                  <a:off x="2238259" y="6260742"/>
                  <a:ext cx="1864792" cy="1214765"/>
                </a:xfrm>
                <a:prstGeom prst="rect">
                  <a:avLst/>
                </a:prstGeom>
                <a:noFill/>
              </p:spPr>
              <p:txBody>
                <a:bodyPr wrap="square" rtlCol="0">
                  <a:spAutoFit/>
                </a:bodyPr>
                <a:lstStyle/>
                <a:p>
                  <a:pPr algn="ctr"/>
                  <a:r>
                    <a:rPr lang="en-IE" sz="2000" b="1"/>
                    <a:t>FB Alternator</a:t>
                  </a:r>
                </a:p>
                <a:p>
                  <a:pPr algn="ctr"/>
                  <a:r>
                    <a:rPr lang="en-US" sz="2000">
                      <a:cs typeface="Calibri" panose="020F0502020204030204" pitchFamily="34" charset="0"/>
                    </a:rPr>
                    <a:t>Converts power from tractor engine into electricity </a:t>
                  </a:r>
                  <a:r>
                    <a:rPr lang="en-IE" sz="2000" b="1">
                      <a:cs typeface="Calibri" panose="020F0502020204030204" pitchFamily="34" charset="0"/>
                    </a:rPr>
                    <a:t> </a:t>
                  </a:r>
                </a:p>
                <a:p>
                  <a:pPr algn="ctr"/>
                  <a:r>
                    <a:rPr lang="en-IE" sz="2000" b="1"/>
                    <a:t> </a:t>
                  </a:r>
                </a:p>
              </p:txBody>
            </p:sp>
          </p:grpSp>
          <p:grpSp>
            <p:nvGrpSpPr>
              <p:cNvPr id="9" name="Group 6">
                <a:extLst>
                  <a:ext uri="{FF2B5EF4-FFF2-40B4-BE49-F238E27FC236}">
                    <a16:creationId xmlns:a16="http://schemas.microsoft.com/office/drawing/2014/main" id="{D307D121-93D2-906E-6DCC-A8ED10CC32ED}"/>
                  </a:ext>
                </a:extLst>
              </p:cNvPr>
              <p:cNvGrpSpPr/>
              <p:nvPr/>
            </p:nvGrpSpPr>
            <p:grpSpPr>
              <a:xfrm>
                <a:off x="6218211" y="2965559"/>
                <a:ext cx="3418142" cy="2956518"/>
                <a:chOff x="3177355" y="5021314"/>
                <a:chExt cx="3418142" cy="2956518"/>
              </a:xfrm>
            </p:grpSpPr>
            <p:pic>
              <p:nvPicPr>
                <p:cNvPr id="11" name="Picture 7">
                  <a:extLst>
                    <a:ext uri="{FF2B5EF4-FFF2-40B4-BE49-F238E27FC236}">
                      <a16:creationId xmlns:a16="http://schemas.microsoft.com/office/drawing/2014/main" id="{503C4D04-CA53-7759-20B5-421B2037444F}"/>
                    </a:ext>
                  </a:extLst>
                </p:cNvPr>
                <p:cNvPicPr>
                  <a:picLocks noChangeAspect="1"/>
                </p:cNvPicPr>
                <p:nvPr/>
              </p:nvPicPr>
              <p:blipFill rotWithShape="1">
                <a:blip r:embed="rId3">
                  <a:clrChange>
                    <a:clrFrom>
                      <a:srgbClr val="ECEDED"/>
                    </a:clrFrom>
                    <a:clrTo>
                      <a:srgbClr val="ECEDED">
                        <a:alpha val="0"/>
                      </a:srgbClr>
                    </a:clrTo>
                  </a:clrChange>
                  <a:extLst>
                    <a:ext uri="{28A0092B-C50C-407E-A947-70E740481C1C}">
                      <a14:useLocalDpi xmlns:a14="http://schemas.microsoft.com/office/drawing/2010/main" val="0"/>
                    </a:ext>
                  </a:extLst>
                </a:blip>
                <a:srcRect/>
                <a:stretch/>
              </p:blipFill>
              <p:spPr>
                <a:xfrm>
                  <a:off x="4077872" y="5021314"/>
                  <a:ext cx="1421965" cy="1374695"/>
                </a:xfrm>
                <a:prstGeom prst="rect">
                  <a:avLst/>
                </a:prstGeom>
              </p:spPr>
            </p:pic>
            <p:sp>
              <p:nvSpPr>
                <p:cNvPr id="12" name="TextBox 8">
                  <a:extLst>
                    <a:ext uri="{FF2B5EF4-FFF2-40B4-BE49-F238E27FC236}">
                      <a16:creationId xmlns:a16="http://schemas.microsoft.com/office/drawing/2014/main" id="{F1DE5509-881F-1258-7E13-0B085B2FBF7D}"/>
                    </a:ext>
                  </a:extLst>
                </p:cNvPr>
                <p:cNvSpPr txBox="1"/>
                <p:nvPr/>
              </p:nvSpPr>
              <p:spPr>
                <a:xfrm>
                  <a:off x="3177355" y="6304665"/>
                  <a:ext cx="3418142" cy="1673167"/>
                </a:xfrm>
                <a:prstGeom prst="rect">
                  <a:avLst/>
                </a:prstGeom>
                <a:noFill/>
              </p:spPr>
              <p:txBody>
                <a:bodyPr wrap="square" rtlCol="0">
                  <a:spAutoFit/>
                </a:bodyPr>
                <a:lstStyle/>
                <a:p>
                  <a:pPr algn="ctr"/>
                  <a:r>
                    <a:rPr lang="en-IE" sz="2000" b="1"/>
                    <a:t>FB Inverter</a:t>
                  </a:r>
                </a:p>
                <a:p>
                  <a:pPr algn="ctr"/>
                  <a:r>
                    <a:rPr lang="en-US" sz="2000">
                      <a:cs typeface="Calibri" panose="020F0502020204030204" pitchFamily="34" charset="0"/>
                    </a:rPr>
                    <a:t>Transforms electricity from alternator to power the Advancer Hybrid. Provides constant voltage delivery to the unit, regardless of vehicle engine speed</a:t>
                  </a:r>
                  <a:r>
                    <a:rPr lang="en-IE" sz="2000" b="1">
                      <a:cs typeface="Calibri" panose="020F0502020204030204" pitchFamily="34" charset="0"/>
                    </a:rPr>
                    <a:t> </a:t>
                  </a:r>
                </a:p>
                <a:p>
                  <a:pPr algn="ctr"/>
                  <a:r>
                    <a:rPr lang="en-IE" sz="2000" b="1"/>
                    <a:t> </a:t>
                  </a:r>
                </a:p>
              </p:txBody>
            </p:sp>
          </p:grpSp>
          <p:sp>
            <p:nvSpPr>
              <p:cNvPr id="10" name="TextBox 9">
                <a:extLst>
                  <a:ext uri="{FF2B5EF4-FFF2-40B4-BE49-F238E27FC236}">
                    <a16:creationId xmlns:a16="http://schemas.microsoft.com/office/drawing/2014/main" id="{EC8E2888-D065-50FE-68B3-4332566C5E96}"/>
                  </a:ext>
                </a:extLst>
              </p:cNvPr>
              <p:cNvSpPr txBox="1"/>
              <p:nvPr/>
            </p:nvSpPr>
            <p:spPr>
              <a:xfrm>
                <a:off x="6306884" y="3560139"/>
                <a:ext cx="317778" cy="438109"/>
              </a:xfrm>
              <a:prstGeom prst="rect">
                <a:avLst/>
              </a:prstGeom>
              <a:noFill/>
            </p:spPr>
            <p:txBody>
              <a:bodyPr wrap="none" rtlCol="0">
                <a:spAutoFit/>
              </a:bodyPr>
              <a:lstStyle/>
              <a:p>
                <a:r>
                  <a:rPr lang="en-IE" sz="3223" b="1"/>
                  <a:t>+</a:t>
                </a:r>
              </a:p>
            </p:txBody>
          </p:sp>
        </p:grpSp>
        <p:sp>
          <p:nvSpPr>
            <p:cNvPr id="7" name="TextBox 20">
              <a:extLst>
                <a:ext uri="{FF2B5EF4-FFF2-40B4-BE49-F238E27FC236}">
                  <a16:creationId xmlns:a16="http://schemas.microsoft.com/office/drawing/2014/main" id="{D5F6623A-5CD9-7078-CBF7-366FEB5017C8}"/>
                </a:ext>
              </a:extLst>
            </p:cNvPr>
            <p:cNvSpPr txBox="1"/>
            <p:nvPr/>
          </p:nvSpPr>
          <p:spPr>
            <a:xfrm>
              <a:off x="1505190" y="1316353"/>
              <a:ext cx="3703840" cy="438109"/>
            </a:xfrm>
            <a:prstGeom prst="rect">
              <a:avLst/>
            </a:prstGeom>
            <a:noFill/>
          </p:spPr>
          <p:txBody>
            <a:bodyPr wrap="none" rtlCol="0">
              <a:spAutoFit/>
            </a:bodyPr>
            <a:lstStyle/>
            <a:p>
              <a:r>
                <a:rPr lang="en-IE" sz="3223" b="1" err="1">
                  <a:cs typeface="Calibri" panose="020F0502020204030204" pitchFamily="34" charset="0"/>
                </a:rPr>
                <a:t>Envirodrive</a:t>
              </a:r>
              <a:r>
                <a:rPr lang="en-IE" sz="3223" b="1">
                  <a:cs typeface="Calibri" panose="020F0502020204030204" pitchFamily="34" charset="0"/>
                </a:rPr>
                <a:t> Components</a:t>
              </a:r>
            </a:p>
          </p:txBody>
        </p:sp>
      </p:grpSp>
      <p:sp>
        <p:nvSpPr>
          <p:cNvPr id="15" name="Rectangle 23">
            <a:extLst>
              <a:ext uri="{FF2B5EF4-FFF2-40B4-BE49-F238E27FC236}">
                <a16:creationId xmlns:a16="http://schemas.microsoft.com/office/drawing/2014/main" id="{3C9B54B6-2FDD-F6CE-49EE-44E6084D28B0}"/>
              </a:ext>
            </a:extLst>
          </p:cNvPr>
          <p:cNvSpPr/>
          <p:nvPr/>
        </p:nvSpPr>
        <p:spPr>
          <a:xfrm>
            <a:off x="933449" y="2574116"/>
            <a:ext cx="7370237" cy="545546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6" name="Flèche : pentagone 24">
            <a:extLst>
              <a:ext uri="{FF2B5EF4-FFF2-40B4-BE49-F238E27FC236}">
                <a16:creationId xmlns:a16="http://schemas.microsoft.com/office/drawing/2014/main" id="{35A25CCB-3998-0013-1B00-2140715BCF08}"/>
              </a:ext>
            </a:extLst>
          </p:cNvPr>
          <p:cNvSpPr/>
          <p:nvPr/>
        </p:nvSpPr>
        <p:spPr>
          <a:xfrm>
            <a:off x="8710263" y="3696045"/>
            <a:ext cx="2569783" cy="2775756"/>
          </a:xfrm>
          <a:prstGeom prst="homePlate">
            <a:avLst>
              <a:gd name="adj" fmla="val 16815"/>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22">
            <a:extLst>
              <a:ext uri="{FF2B5EF4-FFF2-40B4-BE49-F238E27FC236}">
                <a16:creationId xmlns:a16="http://schemas.microsoft.com/office/drawing/2014/main" id="{A5809FEF-25B5-8611-FDC1-CE2BD3C9EEAF}"/>
              </a:ext>
            </a:extLst>
          </p:cNvPr>
          <p:cNvSpPr txBox="1"/>
          <p:nvPr/>
        </p:nvSpPr>
        <p:spPr>
          <a:xfrm>
            <a:off x="8573306" y="3797833"/>
            <a:ext cx="2469310" cy="2572179"/>
          </a:xfrm>
          <a:prstGeom prst="rect">
            <a:avLst/>
          </a:prstGeom>
          <a:noFill/>
        </p:spPr>
        <p:txBody>
          <a:bodyPr wrap="square" rtlCol="0">
            <a:spAutoFit/>
          </a:bodyPr>
          <a:lstStyle/>
          <a:p>
            <a:pPr algn="ctr"/>
            <a:r>
              <a:rPr lang="en-IE" sz="3223" b="1">
                <a:latin typeface="Calibri" panose="020F0502020204030204" pitchFamily="34" charset="0"/>
                <a:cs typeface="Calibri" panose="020F0502020204030204" pitchFamily="34" charset="0"/>
              </a:rPr>
              <a:t>Alternator </a:t>
            </a:r>
          </a:p>
          <a:p>
            <a:pPr algn="ctr"/>
            <a:r>
              <a:rPr lang="en-IE" sz="3223" b="1">
                <a:latin typeface="Calibri" panose="020F0502020204030204" pitchFamily="34" charset="0"/>
                <a:cs typeface="Calibri" panose="020F0502020204030204" pitchFamily="34" charset="0"/>
              </a:rPr>
              <a:t>+ </a:t>
            </a:r>
          </a:p>
          <a:p>
            <a:pPr algn="ctr"/>
            <a:r>
              <a:rPr lang="en-IE" sz="3223" b="1">
                <a:latin typeface="Calibri" panose="020F0502020204030204" pitchFamily="34" charset="0"/>
                <a:cs typeface="Calibri" panose="020F0502020204030204" pitchFamily="34" charset="0"/>
              </a:rPr>
              <a:t>Inverter</a:t>
            </a:r>
          </a:p>
          <a:p>
            <a:pPr algn="ctr"/>
            <a:r>
              <a:rPr lang="en-IE" sz="3223" b="1">
                <a:latin typeface="Calibri" panose="020F0502020204030204" pitchFamily="34" charset="0"/>
                <a:cs typeface="Calibri" panose="020F0502020204030204" pitchFamily="34" charset="0"/>
              </a:rPr>
              <a:t>Power the TRU</a:t>
            </a:r>
          </a:p>
        </p:txBody>
      </p:sp>
      <p:grpSp>
        <p:nvGrpSpPr>
          <p:cNvPr id="18" name="Group 19">
            <a:extLst>
              <a:ext uri="{FF2B5EF4-FFF2-40B4-BE49-F238E27FC236}">
                <a16:creationId xmlns:a16="http://schemas.microsoft.com/office/drawing/2014/main" id="{25435762-1AB0-92D4-436A-37B55B9E2DFE}"/>
              </a:ext>
            </a:extLst>
          </p:cNvPr>
          <p:cNvGrpSpPr/>
          <p:nvPr/>
        </p:nvGrpSpPr>
        <p:grpSpPr>
          <a:xfrm>
            <a:off x="11667860" y="1653438"/>
            <a:ext cx="5249055" cy="6930376"/>
            <a:chOff x="7467320" y="727033"/>
            <a:chExt cx="3908967" cy="5161045"/>
          </a:xfrm>
        </p:grpSpPr>
        <p:grpSp>
          <p:nvGrpSpPr>
            <p:cNvPr id="19" name="Group 10">
              <a:extLst>
                <a:ext uri="{FF2B5EF4-FFF2-40B4-BE49-F238E27FC236}">
                  <a16:creationId xmlns:a16="http://schemas.microsoft.com/office/drawing/2014/main" id="{D16B0F9A-C3AF-E260-C40B-411824E53AA0}"/>
                </a:ext>
              </a:extLst>
            </p:cNvPr>
            <p:cNvGrpSpPr/>
            <p:nvPr/>
          </p:nvGrpSpPr>
          <p:grpSpPr>
            <a:xfrm>
              <a:off x="7467320" y="727033"/>
              <a:ext cx="3908967" cy="5161045"/>
              <a:chOff x="155821" y="445565"/>
              <a:chExt cx="4451059" cy="5774700"/>
            </a:xfrm>
          </p:grpSpPr>
          <p:pic>
            <p:nvPicPr>
              <p:cNvPr id="21" name="Picture 11" descr="A picture containing monitor, indoor, microwave&#10;&#10;Description automatically generated">
                <a:extLst>
                  <a:ext uri="{FF2B5EF4-FFF2-40B4-BE49-F238E27FC236}">
                    <a16:creationId xmlns:a16="http://schemas.microsoft.com/office/drawing/2014/main" id="{7C48C97F-9BAF-5BEF-BD56-0A6F70F8E1D0}"/>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55821" y="2651208"/>
                <a:ext cx="1513595" cy="1809618"/>
              </a:xfrm>
              <a:prstGeom prst="rect">
                <a:avLst/>
              </a:prstGeom>
            </p:spPr>
          </p:pic>
          <p:pic>
            <p:nvPicPr>
              <p:cNvPr id="22" name="Picture 12" descr="A picture containing text, electronics, projector&#10;&#10;Description automatically generated">
                <a:extLst>
                  <a:ext uri="{FF2B5EF4-FFF2-40B4-BE49-F238E27FC236}">
                    <a16:creationId xmlns:a16="http://schemas.microsoft.com/office/drawing/2014/main" id="{7112BCB1-2285-3AAC-82BA-4F1DD59DDC79}"/>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5916" y="4387435"/>
                <a:ext cx="1283190" cy="1655157"/>
              </a:xfrm>
              <a:prstGeom prst="rect">
                <a:avLst/>
              </a:prstGeom>
            </p:spPr>
          </p:pic>
          <p:pic>
            <p:nvPicPr>
              <p:cNvPr id="23" name="Picture 13" descr="A picture containing wall, appliance, indoor, air conditioner&#10;&#10;Description automatically generated">
                <a:extLst>
                  <a:ext uri="{FF2B5EF4-FFF2-40B4-BE49-F238E27FC236}">
                    <a16:creationId xmlns:a16="http://schemas.microsoft.com/office/drawing/2014/main" id="{4A45726D-F23B-85FC-48D4-3227EB325976}"/>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78312" y="955320"/>
                <a:ext cx="1305419" cy="1577241"/>
              </a:xfrm>
              <a:prstGeom prst="rect">
                <a:avLst/>
              </a:prstGeom>
            </p:spPr>
          </p:pic>
          <p:grpSp>
            <p:nvGrpSpPr>
              <p:cNvPr id="24" name="Group 14">
                <a:extLst>
                  <a:ext uri="{FF2B5EF4-FFF2-40B4-BE49-F238E27FC236}">
                    <a16:creationId xmlns:a16="http://schemas.microsoft.com/office/drawing/2014/main" id="{C4BF5346-E27A-04F4-00DA-E0AB0F5C5CD6}"/>
                  </a:ext>
                </a:extLst>
              </p:cNvPr>
              <p:cNvGrpSpPr/>
              <p:nvPr/>
            </p:nvGrpSpPr>
            <p:grpSpPr>
              <a:xfrm>
                <a:off x="155821" y="445565"/>
                <a:ext cx="4451059" cy="5774700"/>
                <a:chOff x="155821" y="445565"/>
                <a:chExt cx="4451059" cy="5774700"/>
              </a:xfrm>
            </p:grpSpPr>
            <p:sp>
              <p:nvSpPr>
                <p:cNvPr id="25" name="Rectangle 15">
                  <a:extLst>
                    <a:ext uri="{FF2B5EF4-FFF2-40B4-BE49-F238E27FC236}">
                      <a16:creationId xmlns:a16="http://schemas.microsoft.com/office/drawing/2014/main" id="{28AA5C23-E503-92D5-1A3A-585D544E6A9E}"/>
                    </a:ext>
                  </a:extLst>
                </p:cNvPr>
                <p:cNvSpPr/>
                <p:nvPr/>
              </p:nvSpPr>
              <p:spPr>
                <a:xfrm>
                  <a:off x="155821" y="445565"/>
                  <a:ext cx="4451059" cy="577470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26" name="TextBox 16">
                  <a:extLst>
                    <a:ext uri="{FF2B5EF4-FFF2-40B4-BE49-F238E27FC236}">
                      <a16:creationId xmlns:a16="http://schemas.microsoft.com/office/drawing/2014/main" id="{91FEB360-ED6B-302D-7766-60A113677319}"/>
                    </a:ext>
                  </a:extLst>
                </p:cNvPr>
                <p:cNvSpPr txBox="1"/>
                <p:nvPr/>
              </p:nvSpPr>
              <p:spPr>
                <a:xfrm>
                  <a:off x="1610621" y="1127996"/>
                  <a:ext cx="2744217" cy="4436641"/>
                </a:xfrm>
                <a:prstGeom prst="rect">
                  <a:avLst/>
                </a:prstGeom>
                <a:noFill/>
              </p:spPr>
              <p:txBody>
                <a:bodyPr wrap="none" rtlCol="0">
                  <a:spAutoFit/>
                </a:bodyPr>
                <a:lstStyle/>
                <a:p>
                  <a:pPr marL="383705" indent="-383705">
                    <a:buFontTx/>
                    <a:buChar char="-"/>
                  </a:pPr>
                  <a:endParaRPr lang="en-IE" sz="2000" b="1">
                    <a:cs typeface="Calibri" panose="020F0502020204030204" pitchFamily="34" charset="0"/>
                  </a:endParaRPr>
                </a:p>
                <a:p>
                  <a:pPr marL="383705" indent="-383705">
                    <a:buFontTx/>
                    <a:buChar char="-"/>
                  </a:pPr>
                  <a:r>
                    <a:rPr lang="en-IE" sz="2000" b="1">
                      <a:cs typeface="Calibri" panose="020F0502020204030204" pitchFamily="34" charset="0"/>
                    </a:rPr>
                    <a:t>Advancer Hybrid </a:t>
                  </a:r>
                </a:p>
                <a:p>
                  <a:r>
                    <a:rPr lang="en-IE" sz="2000" b="1">
                      <a:cs typeface="Calibri" panose="020F0502020204030204" pitchFamily="34" charset="0"/>
                    </a:rPr>
                    <a:t>(ST and MT (April 2023)) </a:t>
                  </a:r>
                </a:p>
                <a:p>
                  <a:endParaRPr lang="en-IE" sz="2000" b="1">
                    <a:cs typeface="Calibri" panose="020F0502020204030204" pitchFamily="34" charset="0"/>
                  </a:endParaRPr>
                </a:p>
                <a:p>
                  <a:pPr marL="383705" indent="-383705">
                    <a:buFontTx/>
                    <a:buChar char="-"/>
                  </a:pPr>
                  <a:endParaRPr lang="en-IE" sz="2000" b="1">
                    <a:cs typeface="Calibri" panose="020F0502020204030204" pitchFamily="34" charset="0"/>
                  </a:endParaRPr>
                </a:p>
                <a:p>
                  <a:pPr marL="383705" indent="-383705">
                    <a:buFontTx/>
                    <a:buChar char="-"/>
                  </a:pPr>
                  <a:endParaRPr lang="en-IE" sz="2000" b="1">
                    <a:cs typeface="Calibri" panose="020F0502020204030204" pitchFamily="34" charset="0"/>
                  </a:endParaRPr>
                </a:p>
                <a:p>
                  <a:pPr marL="383705" indent="-383705">
                    <a:buFontTx/>
                    <a:buChar char="-"/>
                  </a:pPr>
                  <a:endParaRPr lang="en-IE" sz="2000" b="1">
                    <a:cs typeface="Calibri" panose="020F0502020204030204" pitchFamily="34" charset="0"/>
                  </a:endParaRPr>
                </a:p>
                <a:p>
                  <a:pPr marL="383705" indent="-383705">
                    <a:buFontTx/>
                    <a:buChar char="-"/>
                  </a:pPr>
                  <a:endParaRPr lang="en-IE" sz="2000" b="1">
                    <a:cs typeface="Calibri" panose="020F0502020204030204" pitchFamily="34" charset="0"/>
                  </a:endParaRPr>
                </a:p>
                <a:p>
                  <a:pPr marL="383705" indent="-383705">
                    <a:buFontTx/>
                    <a:buChar char="-"/>
                  </a:pPr>
                  <a:endParaRPr lang="en-IE" sz="2000" b="1">
                    <a:cs typeface="Calibri" panose="020F0502020204030204" pitchFamily="34" charset="0"/>
                  </a:endParaRPr>
                </a:p>
                <a:p>
                  <a:pPr marL="383705" indent="-383705">
                    <a:buFontTx/>
                    <a:buChar char="-"/>
                  </a:pPr>
                  <a:r>
                    <a:rPr lang="en-IE" sz="2000" b="1">
                      <a:cs typeface="Calibri" panose="020F0502020204030204" pitchFamily="34" charset="0"/>
                    </a:rPr>
                    <a:t>Advancer E (ST)</a:t>
                  </a:r>
                </a:p>
                <a:p>
                  <a:pPr marL="383705" indent="-383705">
                    <a:buFontTx/>
                    <a:buChar char="-"/>
                  </a:pPr>
                  <a:endParaRPr lang="en-IE" sz="2000" b="1">
                    <a:cs typeface="Calibri" panose="020F0502020204030204" pitchFamily="34" charset="0"/>
                  </a:endParaRPr>
                </a:p>
                <a:p>
                  <a:pPr marL="383705" indent="-383705">
                    <a:buFontTx/>
                    <a:buChar char="-"/>
                  </a:pPr>
                  <a:endParaRPr lang="en-IE" sz="2000" b="1">
                    <a:cs typeface="Calibri" panose="020F0502020204030204" pitchFamily="34" charset="0"/>
                  </a:endParaRPr>
                </a:p>
                <a:p>
                  <a:endParaRPr lang="en-IE" sz="2000" b="1">
                    <a:cs typeface="Calibri" panose="020F0502020204030204" pitchFamily="34" charset="0"/>
                  </a:endParaRPr>
                </a:p>
                <a:p>
                  <a:pPr marL="383705" indent="-383705">
                    <a:buFontTx/>
                    <a:buChar char="-"/>
                  </a:pPr>
                  <a:endParaRPr lang="en-IE" sz="2000" b="1">
                    <a:cs typeface="Calibri" panose="020F0502020204030204" pitchFamily="34" charset="0"/>
                  </a:endParaRPr>
                </a:p>
                <a:p>
                  <a:pPr marL="383705" indent="-383705">
                    <a:buFontTx/>
                    <a:buChar char="-"/>
                  </a:pPr>
                  <a:endParaRPr lang="en-IE" sz="2000" b="1">
                    <a:cs typeface="Calibri" panose="020F0502020204030204" pitchFamily="34" charset="0"/>
                  </a:endParaRPr>
                </a:p>
                <a:p>
                  <a:pPr marL="383705" indent="-383705">
                    <a:buFontTx/>
                    <a:buChar char="-"/>
                  </a:pPr>
                  <a:r>
                    <a:rPr lang="en-IE" sz="2000" b="1">
                      <a:cs typeface="Calibri" panose="020F0502020204030204" pitchFamily="34" charset="0"/>
                    </a:rPr>
                    <a:t>HK (MT)</a:t>
                  </a:r>
                </a:p>
                <a:p>
                  <a:endParaRPr lang="en-IE" sz="2000" b="1">
                    <a:cs typeface="Calibri" panose="020F0502020204030204" pitchFamily="34" charset="0"/>
                  </a:endParaRPr>
                </a:p>
              </p:txBody>
            </p:sp>
          </p:grpSp>
        </p:grpSp>
        <p:sp>
          <p:nvSpPr>
            <p:cNvPr id="20" name="TextBox 18">
              <a:extLst>
                <a:ext uri="{FF2B5EF4-FFF2-40B4-BE49-F238E27FC236}">
                  <a16:creationId xmlns:a16="http://schemas.microsoft.com/office/drawing/2014/main" id="{DA5ED4FC-3D9B-5CDC-CD91-2CF69BBEF8AD}"/>
                </a:ext>
              </a:extLst>
            </p:cNvPr>
            <p:cNvSpPr txBox="1"/>
            <p:nvPr/>
          </p:nvSpPr>
          <p:spPr>
            <a:xfrm>
              <a:off x="8223238" y="790907"/>
              <a:ext cx="2639011" cy="438109"/>
            </a:xfrm>
            <a:prstGeom prst="rect">
              <a:avLst/>
            </a:prstGeom>
            <a:noFill/>
          </p:spPr>
          <p:txBody>
            <a:bodyPr wrap="none" rtlCol="0">
              <a:spAutoFit/>
            </a:bodyPr>
            <a:lstStyle/>
            <a:p>
              <a:r>
                <a:rPr lang="en-IE" sz="3223" b="1">
                  <a:cs typeface="Calibri" panose="020F0502020204030204" pitchFamily="34" charset="0"/>
                </a:rPr>
                <a:t>Compatible Units</a:t>
              </a:r>
            </a:p>
          </p:txBody>
        </p:sp>
      </p:grpSp>
      <p:sp>
        <p:nvSpPr>
          <p:cNvPr id="3" name="Rectangle 2">
            <a:extLst>
              <a:ext uri="{FF2B5EF4-FFF2-40B4-BE49-F238E27FC236}">
                <a16:creationId xmlns:a16="http://schemas.microsoft.com/office/drawing/2014/main" id="{9CC622F7-A548-6F99-3BDF-BF3F4E6E060A}"/>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2425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2C141046-F6BD-6E16-F907-5965B74E8344}"/>
              </a:ext>
            </a:extLst>
          </p:cNvPr>
          <p:cNvSpPr>
            <a:spLocks noGrp="1"/>
          </p:cNvSpPr>
          <p:nvPr>
            <p:ph idx="1"/>
          </p:nvPr>
        </p:nvSpPr>
        <p:spPr/>
        <p:txBody>
          <a:bodyPr>
            <a:normAutofit/>
          </a:bodyPr>
          <a:lstStyle/>
          <a:p>
            <a:r>
              <a:rPr lang="en-IE" sz="2400" dirty="0"/>
              <a:t>Trailer with TRU that can operate electric while on the move</a:t>
            </a:r>
          </a:p>
          <a:p>
            <a:r>
              <a:rPr lang="en-IE" sz="2400" dirty="0"/>
              <a:t>Thermo King commitment to have electric solution in every segment of the EMEA market by end of 2023</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kumimoji="0" lang="en-IE" altLang="en-US" sz="2400" b="0" i="0" u="none" strike="noStrike" kern="1200" cap="none" spc="0" normalizeH="0" baseline="0" noProof="0" dirty="0">
                <a:ln>
                  <a:noFill/>
                </a:ln>
                <a:solidFill>
                  <a:srgbClr val="111E39"/>
                </a:solidFill>
                <a:effectLst/>
                <a:uLnTx/>
                <a:uFillTx/>
                <a:latin typeface="Segoe UI" panose="020B0502040204020203" pitchFamily="34" charset="0"/>
                <a:ea typeface="+mn-ea"/>
                <a:cs typeface="+mn-cs"/>
              </a:rPr>
              <a:t>We’re already there</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sz="2400" dirty="0">
                <a:solidFill>
                  <a:srgbClr val="111E39"/>
                </a:solidFill>
              </a:rPr>
              <a:t>And we continue to innovate</a:t>
            </a:r>
            <a:endParaRPr lang="en-IE" sz="2400" dirty="0"/>
          </a:p>
          <a:p>
            <a:r>
              <a:rPr lang="en-IE" sz="2400" dirty="0"/>
              <a:t>Different market drivers including legislation, end user sustainability, sustainable cities, and Thermo King/ Trane Technologies Gigaton Challenge</a:t>
            </a:r>
          </a:p>
          <a:p>
            <a:r>
              <a:rPr lang="en-IE" sz="2400" dirty="0"/>
              <a:t>Thermo King needs to lead and guide our customers during this time of positive change</a:t>
            </a:r>
          </a:p>
          <a:p>
            <a:endParaRPr lang="nl-BE" sz="2400" dirty="0"/>
          </a:p>
        </p:txBody>
      </p:sp>
      <p:sp>
        <p:nvSpPr>
          <p:cNvPr id="28" name="Titel 27">
            <a:extLst>
              <a:ext uri="{FF2B5EF4-FFF2-40B4-BE49-F238E27FC236}">
                <a16:creationId xmlns:a16="http://schemas.microsoft.com/office/drawing/2014/main" id="{2EDCAB66-D662-F626-0297-443ACC2F4BB6}"/>
              </a:ext>
            </a:extLst>
          </p:cNvPr>
          <p:cNvSpPr>
            <a:spLocks noGrp="1"/>
          </p:cNvSpPr>
          <p:nvPr>
            <p:ph type="title"/>
          </p:nvPr>
        </p:nvSpPr>
        <p:spPr>
          <a:xfrm>
            <a:off x="933449" y="540415"/>
            <a:ext cx="9580511" cy="586957"/>
          </a:xfrm>
        </p:spPr>
        <p:txBody>
          <a:bodyPr/>
          <a:lstStyle/>
          <a:p>
            <a:r>
              <a:rPr lang="nl-BE" spc="0" dirty="0"/>
              <a:t>What is an Electric Refrigerated Trailer?</a:t>
            </a:r>
          </a:p>
        </p:txBody>
      </p:sp>
      <p:pic>
        <p:nvPicPr>
          <p:cNvPr id="5" name="Tijdelijke aanduiding voor afbeelding 4" descr="Afbeelding met weg, brug, snelweg&#10;&#10;Automatisch gegenereerde beschrijving">
            <a:extLst>
              <a:ext uri="{FF2B5EF4-FFF2-40B4-BE49-F238E27FC236}">
                <a16:creationId xmlns:a16="http://schemas.microsoft.com/office/drawing/2014/main" id="{8AD91A5E-8C72-955A-19AF-150992785DE6}"/>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a:stretch>
            <a:fillRect/>
          </a:stretch>
        </p:blipFill>
        <p:spPr/>
      </p:pic>
      <p:sp>
        <p:nvSpPr>
          <p:cNvPr id="2" name="Rectangle 1">
            <a:extLst>
              <a:ext uri="{FF2B5EF4-FFF2-40B4-BE49-F238E27FC236}">
                <a16:creationId xmlns:a16="http://schemas.microsoft.com/office/drawing/2014/main" id="{1A09D6C1-69EE-72A2-38B8-1B48C1ECA323}"/>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831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035BF24-B7D2-C0E0-F0B2-5EF15049F89F}"/>
              </a:ext>
            </a:extLst>
          </p:cNvPr>
          <p:cNvSpPr>
            <a:spLocks noGrp="1"/>
          </p:cNvSpPr>
          <p:nvPr>
            <p:ph type="body" sz="quarter" idx="13"/>
          </p:nvPr>
        </p:nvSpPr>
        <p:spPr/>
        <p:txBody>
          <a:bodyPr/>
          <a:lstStyle/>
          <a:p>
            <a:r>
              <a:rPr lang="en-IE"/>
              <a:t>COMPONENT POSITIONING?</a:t>
            </a:r>
            <a:endParaRPr lang="nl-BE"/>
          </a:p>
        </p:txBody>
      </p:sp>
      <p:sp>
        <p:nvSpPr>
          <p:cNvPr id="4" name="Titel 3">
            <a:extLst>
              <a:ext uri="{FF2B5EF4-FFF2-40B4-BE49-F238E27FC236}">
                <a16:creationId xmlns:a16="http://schemas.microsoft.com/office/drawing/2014/main" id="{0EAAD69F-E93C-48C6-2ACC-5DEA254DAE07}"/>
              </a:ext>
            </a:extLst>
          </p:cNvPr>
          <p:cNvSpPr>
            <a:spLocks noGrp="1"/>
          </p:cNvSpPr>
          <p:nvPr>
            <p:ph type="title"/>
          </p:nvPr>
        </p:nvSpPr>
        <p:spPr/>
        <p:txBody>
          <a:bodyPr/>
          <a:lstStyle/>
          <a:p>
            <a:r>
              <a:rPr lang="en-IE" b="0" spc="0" dirty="0" err="1">
                <a:latin typeface="+mj-lt"/>
              </a:rPr>
              <a:t>Envirodrive</a:t>
            </a:r>
            <a:endParaRPr lang="nl-BE" b="0" spc="0" dirty="0">
              <a:latin typeface="+mj-lt"/>
            </a:endParaRPr>
          </a:p>
        </p:txBody>
      </p:sp>
      <p:pic>
        <p:nvPicPr>
          <p:cNvPr id="18" name="Content Placeholder 10">
            <a:extLst>
              <a:ext uri="{FF2B5EF4-FFF2-40B4-BE49-F238E27FC236}">
                <a16:creationId xmlns:a16="http://schemas.microsoft.com/office/drawing/2014/main" id="{D1A5C89D-7C3D-F7B4-0280-8D4274E55C3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230385" y="2829927"/>
            <a:ext cx="7958666" cy="4894715"/>
          </a:xfrm>
          <a:prstGeom prst="rect">
            <a:avLst/>
          </a:prstGeom>
        </p:spPr>
      </p:pic>
      <p:sp>
        <p:nvSpPr>
          <p:cNvPr id="20" name="Rectangle 8">
            <a:extLst>
              <a:ext uri="{FF2B5EF4-FFF2-40B4-BE49-F238E27FC236}">
                <a16:creationId xmlns:a16="http://schemas.microsoft.com/office/drawing/2014/main" id="{9974F900-0EDC-E919-D5BA-E8FB4104CA35}"/>
              </a:ext>
            </a:extLst>
          </p:cNvPr>
          <p:cNvSpPr/>
          <p:nvPr/>
        </p:nvSpPr>
        <p:spPr>
          <a:xfrm>
            <a:off x="9069937" y="2716114"/>
            <a:ext cx="4647561" cy="3312000"/>
          </a:xfrm>
          <a:prstGeom prst="rect">
            <a:avLst/>
          </a:prstGeom>
          <a:gradFill>
            <a:gsLst>
              <a:gs pos="0">
                <a:schemeClr val="accent1">
                  <a:lumMod val="5000"/>
                  <a:lumOff val="95000"/>
                  <a:alpha val="20000"/>
                </a:schemeClr>
              </a:gs>
              <a:gs pos="11000">
                <a:schemeClr val="tx2">
                  <a:lumMod val="75000"/>
                  <a:alpha val="2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 avec coins arrondis en haut 17">
            <a:extLst>
              <a:ext uri="{FF2B5EF4-FFF2-40B4-BE49-F238E27FC236}">
                <a16:creationId xmlns:a16="http://schemas.microsoft.com/office/drawing/2014/main" id="{6A979B90-9F40-F3FF-9DDA-EB39C2E82EF6}"/>
              </a:ext>
            </a:extLst>
          </p:cNvPr>
          <p:cNvSpPr/>
          <p:nvPr/>
        </p:nvSpPr>
        <p:spPr>
          <a:xfrm rot="16200000">
            <a:off x="7540599" y="4278526"/>
            <a:ext cx="2736353" cy="263374"/>
          </a:xfrm>
          <a:prstGeom prst="round2SameRect">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Straight Connector 27">
            <a:extLst>
              <a:ext uri="{FF2B5EF4-FFF2-40B4-BE49-F238E27FC236}">
                <a16:creationId xmlns:a16="http://schemas.microsoft.com/office/drawing/2014/main" id="{A097B343-0F35-4CD2-F694-FFBA0308C713}"/>
              </a:ext>
            </a:extLst>
          </p:cNvPr>
          <p:cNvCxnSpPr>
            <a:cxnSpLocks/>
          </p:cNvCxnSpPr>
          <p:nvPr/>
        </p:nvCxnSpPr>
        <p:spPr>
          <a:xfrm>
            <a:off x="8777088" y="3117470"/>
            <a:ext cx="6566544" cy="0"/>
          </a:xfrm>
          <a:prstGeom prst="line">
            <a:avLst/>
          </a:prstGeom>
          <a:ln w="38100" cap="flat" cmpd="sng" algn="ctr">
            <a:solidFill>
              <a:srgbClr val="00326A"/>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5" name="Rectangle : avec coins arrondis en haut 21">
            <a:extLst>
              <a:ext uri="{FF2B5EF4-FFF2-40B4-BE49-F238E27FC236}">
                <a16:creationId xmlns:a16="http://schemas.microsoft.com/office/drawing/2014/main" id="{8481E747-B5BC-3C60-34B0-C572C8178D02}"/>
              </a:ext>
            </a:extLst>
          </p:cNvPr>
          <p:cNvSpPr/>
          <p:nvPr/>
        </p:nvSpPr>
        <p:spPr>
          <a:xfrm rot="16200000">
            <a:off x="6175330" y="5873283"/>
            <a:ext cx="434205" cy="884967"/>
          </a:xfrm>
          <a:prstGeom prst="round2SameRect">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 avec coins arrondis en haut 22">
            <a:extLst>
              <a:ext uri="{FF2B5EF4-FFF2-40B4-BE49-F238E27FC236}">
                <a16:creationId xmlns:a16="http://schemas.microsoft.com/office/drawing/2014/main" id="{97A70E63-81F9-E417-913C-9FB73BF2B1A3}"/>
              </a:ext>
            </a:extLst>
          </p:cNvPr>
          <p:cNvSpPr/>
          <p:nvPr/>
        </p:nvSpPr>
        <p:spPr>
          <a:xfrm rot="10800000">
            <a:off x="8377989" y="6181441"/>
            <a:ext cx="884966" cy="767225"/>
          </a:xfrm>
          <a:prstGeom prst="round2SameRect">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hthoek 33">
            <a:extLst>
              <a:ext uri="{FF2B5EF4-FFF2-40B4-BE49-F238E27FC236}">
                <a16:creationId xmlns:a16="http://schemas.microsoft.com/office/drawing/2014/main" id="{EA53AB10-378E-8CA0-3FEA-CD4F5B0E401F}"/>
              </a:ext>
            </a:extLst>
          </p:cNvPr>
          <p:cNvSpPr/>
          <p:nvPr/>
        </p:nvSpPr>
        <p:spPr>
          <a:xfrm>
            <a:off x="4889500" y="3683000"/>
            <a:ext cx="508000" cy="921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6" name="Picture 13">
            <a:extLst>
              <a:ext uri="{FF2B5EF4-FFF2-40B4-BE49-F238E27FC236}">
                <a16:creationId xmlns:a16="http://schemas.microsoft.com/office/drawing/2014/main" id="{6872028A-B245-E669-EE8D-5B1B3A29C6C4}"/>
              </a:ext>
            </a:extLst>
          </p:cNvPr>
          <p:cNvPicPr>
            <a:picLocks noChangeAspect="1"/>
          </p:cNvPicPr>
          <p:nvPr/>
        </p:nvPicPr>
        <p:blipFill rotWithShape="1">
          <a:blip r:embed="rId3">
            <a:clrChange>
              <a:clrFrom>
                <a:srgbClr val="ECEDED"/>
              </a:clrFrom>
              <a:clrTo>
                <a:srgbClr val="ECEDED">
                  <a:alpha val="0"/>
                </a:srgbClr>
              </a:clrTo>
            </a:clrChange>
            <a:extLst>
              <a:ext uri="{28A0092B-C50C-407E-A947-70E740481C1C}">
                <a14:useLocalDpi xmlns:a14="http://schemas.microsoft.com/office/drawing/2010/main" val="0"/>
              </a:ext>
            </a:extLst>
          </a:blip>
          <a:srcRect/>
          <a:stretch/>
        </p:blipFill>
        <p:spPr>
          <a:xfrm>
            <a:off x="714279" y="2321651"/>
            <a:ext cx="2255445" cy="2089307"/>
          </a:xfrm>
          <a:prstGeom prst="rect">
            <a:avLst/>
          </a:prstGeom>
        </p:spPr>
      </p:pic>
      <p:sp>
        <p:nvSpPr>
          <p:cNvPr id="37" name="TextBox 12">
            <a:extLst>
              <a:ext uri="{FF2B5EF4-FFF2-40B4-BE49-F238E27FC236}">
                <a16:creationId xmlns:a16="http://schemas.microsoft.com/office/drawing/2014/main" id="{61DD6DE8-B8F7-0E1C-A32E-891A905DA1C7}"/>
              </a:ext>
            </a:extLst>
          </p:cNvPr>
          <p:cNvSpPr txBox="1"/>
          <p:nvPr/>
        </p:nvSpPr>
        <p:spPr>
          <a:xfrm>
            <a:off x="836717" y="4372114"/>
            <a:ext cx="3783954" cy="1200329"/>
          </a:xfrm>
          <a:prstGeom prst="rect">
            <a:avLst/>
          </a:prstGeom>
          <a:noFill/>
        </p:spPr>
        <p:txBody>
          <a:bodyPr wrap="square" rtlCol="0">
            <a:spAutoFit/>
          </a:bodyPr>
          <a:lstStyle/>
          <a:p>
            <a:r>
              <a:rPr lang="en-IE" sz="2400" b="1">
                <a:solidFill>
                  <a:srgbClr val="000000"/>
                </a:solidFill>
                <a:cs typeface="Calibri" panose="020F0502020204030204" pitchFamily="34" charset="0"/>
              </a:rPr>
              <a:t>FB Alternator</a:t>
            </a:r>
          </a:p>
          <a:p>
            <a:r>
              <a:rPr lang="en-US" sz="2400">
                <a:solidFill>
                  <a:srgbClr val="000000"/>
                </a:solidFill>
                <a:cs typeface="Calibri" panose="020F0502020204030204" pitchFamily="34" charset="0"/>
              </a:rPr>
              <a:t>Installed in the tractor engine Compartment</a:t>
            </a:r>
            <a:endParaRPr lang="en-IE" sz="2400" b="1">
              <a:solidFill>
                <a:srgbClr val="000000"/>
              </a:solidFill>
              <a:cs typeface="Calibri" panose="020F0502020204030204" pitchFamily="34" charset="0"/>
            </a:endParaRPr>
          </a:p>
        </p:txBody>
      </p:sp>
      <p:pic>
        <p:nvPicPr>
          <p:cNvPr id="38" name="Picture 10">
            <a:extLst>
              <a:ext uri="{FF2B5EF4-FFF2-40B4-BE49-F238E27FC236}">
                <a16:creationId xmlns:a16="http://schemas.microsoft.com/office/drawing/2014/main" id="{B2225286-3C40-E931-C6C8-23492B6CEE1B}"/>
              </a:ext>
            </a:extLst>
          </p:cNvPr>
          <p:cNvPicPr>
            <a:picLocks noChangeAspect="1"/>
          </p:cNvPicPr>
          <p:nvPr/>
        </p:nvPicPr>
        <p:blipFill rotWithShape="1">
          <a:blip r:embed="rId4">
            <a:clrChange>
              <a:clrFrom>
                <a:srgbClr val="ECEDED"/>
              </a:clrFrom>
              <a:clrTo>
                <a:srgbClr val="ECEDED">
                  <a:alpha val="0"/>
                </a:srgbClr>
              </a:clrTo>
            </a:clrChange>
            <a:extLst>
              <a:ext uri="{28A0092B-C50C-407E-A947-70E740481C1C}">
                <a14:useLocalDpi xmlns:a14="http://schemas.microsoft.com/office/drawing/2010/main" val="0"/>
              </a:ext>
            </a:extLst>
          </a:blip>
          <a:srcRect/>
          <a:stretch/>
        </p:blipFill>
        <p:spPr>
          <a:xfrm>
            <a:off x="478860" y="5572443"/>
            <a:ext cx="1909449" cy="1845974"/>
          </a:xfrm>
          <a:prstGeom prst="rect">
            <a:avLst/>
          </a:prstGeom>
        </p:spPr>
      </p:pic>
      <p:sp>
        <p:nvSpPr>
          <p:cNvPr id="39" name="TextBox 12">
            <a:extLst>
              <a:ext uri="{FF2B5EF4-FFF2-40B4-BE49-F238E27FC236}">
                <a16:creationId xmlns:a16="http://schemas.microsoft.com/office/drawing/2014/main" id="{787B3471-23B0-BCAF-035C-BB7C03819CBB}"/>
              </a:ext>
            </a:extLst>
          </p:cNvPr>
          <p:cNvSpPr txBox="1"/>
          <p:nvPr/>
        </p:nvSpPr>
        <p:spPr>
          <a:xfrm>
            <a:off x="836717" y="7371346"/>
            <a:ext cx="3783954" cy="1200329"/>
          </a:xfrm>
          <a:prstGeom prst="rect">
            <a:avLst/>
          </a:prstGeom>
          <a:noFill/>
        </p:spPr>
        <p:txBody>
          <a:bodyPr wrap="square" rtlCol="0">
            <a:spAutoFit/>
          </a:bodyPr>
          <a:lstStyle/>
          <a:p>
            <a:r>
              <a:rPr lang="en-IE" sz="2400" b="1">
                <a:solidFill>
                  <a:srgbClr val="000000"/>
                </a:solidFill>
                <a:cs typeface="Calibri" panose="020F0502020204030204" pitchFamily="34" charset="0"/>
              </a:rPr>
              <a:t>FB Inverter</a:t>
            </a:r>
          </a:p>
          <a:p>
            <a:r>
              <a:rPr lang="en-US" sz="2400">
                <a:solidFill>
                  <a:srgbClr val="000000"/>
                </a:solidFill>
                <a:cs typeface="Calibri" panose="020F0502020204030204" pitchFamily="34" charset="0"/>
              </a:rPr>
              <a:t>Installed behind front 2 tractor wheels</a:t>
            </a:r>
            <a:endParaRPr lang="en-IE" sz="2400" b="1">
              <a:solidFill>
                <a:srgbClr val="000000"/>
              </a:solidFill>
            </a:endParaRPr>
          </a:p>
        </p:txBody>
      </p:sp>
      <p:pic>
        <p:nvPicPr>
          <p:cNvPr id="40" name="Picture 23" descr="A picture containing wall, appliance, indoor, air conditioner&#10;&#10;Description automatically generated">
            <a:extLst>
              <a:ext uri="{FF2B5EF4-FFF2-40B4-BE49-F238E27FC236}">
                <a16:creationId xmlns:a16="http://schemas.microsoft.com/office/drawing/2014/main" id="{3305B087-0069-E260-2D79-411128AFB0AA}"/>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5489146" y="2885194"/>
            <a:ext cx="1539457" cy="1892891"/>
          </a:xfrm>
          <a:prstGeom prst="rect">
            <a:avLst/>
          </a:prstGeom>
        </p:spPr>
      </p:pic>
      <p:sp>
        <p:nvSpPr>
          <p:cNvPr id="41" name="TextBox 26">
            <a:extLst>
              <a:ext uri="{FF2B5EF4-FFF2-40B4-BE49-F238E27FC236}">
                <a16:creationId xmlns:a16="http://schemas.microsoft.com/office/drawing/2014/main" id="{C379AB16-7EB2-E1D3-33C2-DF5AB3DBF0E7}"/>
              </a:ext>
            </a:extLst>
          </p:cNvPr>
          <p:cNvSpPr txBox="1"/>
          <p:nvPr/>
        </p:nvSpPr>
        <p:spPr>
          <a:xfrm>
            <a:off x="15126621" y="4945274"/>
            <a:ext cx="2264505" cy="1200329"/>
          </a:xfrm>
          <a:prstGeom prst="rect">
            <a:avLst/>
          </a:prstGeom>
          <a:noFill/>
        </p:spPr>
        <p:txBody>
          <a:bodyPr wrap="square" rtlCol="0">
            <a:spAutoFit/>
          </a:bodyPr>
          <a:lstStyle/>
          <a:p>
            <a:pPr algn="ctr"/>
            <a:r>
              <a:rPr lang="en-IE" sz="2400" b="1">
                <a:solidFill>
                  <a:srgbClr val="000000"/>
                </a:solidFill>
              </a:rPr>
              <a:t>Compatible </a:t>
            </a:r>
          </a:p>
          <a:p>
            <a:pPr algn="ctr"/>
            <a:r>
              <a:rPr lang="en-IE" sz="2400" b="1">
                <a:solidFill>
                  <a:srgbClr val="000000"/>
                </a:solidFill>
              </a:rPr>
              <a:t>TRU</a:t>
            </a:r>
          </a:p>
          <a:p>
            <a:pPr algn="ctr"/>
            <a:endParaRPr lang="en-IE" sz="2400" b="1"/>
          </a:p>
        </p:txBody>
      </p:sp>
      <p:grpSp>
        <p:nvGrpSpPr>
          <p:cNvPr id="59" name="Groep 58">
            <a:extLst>
              <a:ext uri="{FF2B5EF4-FFF2-40B4-BE49-F238E27FC236}">
                <a16:creationId xmlns:a16="http://schemas.microsoft.com/office/drawing/2014/main" id="{809224D9-C8A6-1666-C80C-3FDEED457301}"/>
              </a:ext>
            </a:extLst>
          </p:cNvPr>
          <p:cNvGrpSpPr/>
          <p:nvPr/>
        </p:nvGrpSpPr>
        <p:grpSpPr>
          <a:xfrm>
            <a:off x="3760588" y="6565998"/>
            <a:ext cx="5056307" cy="1956614"/>
            <a:chOff x="3760588" y="6565998"/>
            <a:chExt cx="5056307" cy="1956614"/>
          </a:xfrm>
        </p:grpSpPr>
        <p:cxnSp>
          <p:nvCxnSpPr>
            <p:cNvPr id="44" name="Straight Connector 27">
              <a:extLst>
                <a:ext uri="{FF2B5EF4-FFF2-40B4-BE49-F238E27FC236}">
                  <a16:creationId xmlns:a16="http://schemas.microsoft.com/office/drawing/2014/main" id="{75B27E2B-E056-0A82-24F9-0F3BF4067817}"/>
                </a:ext>
              </a:extLst>
            </p:cNvPr>
            <p:cNvCxnSpPr>
              <a:cxnSpLocks/>
            </p:cNvCxnSpPr>
            <p:nvPr/>
          </p:nvCxnSpPr>
          <p:spPr>
            <a:xfrm>
              <a:off x="3760588" y="8522612"/>
              <a:ext cx="5056307" cy="0"/>
            </a:xfrm>
            <a:prstGeom prst="line">
              <a:avLst/>
            </a:prstGeom>
            <a:ln w="38100" cap="flat" cmpd="sng" algn="ctr">
              <a:solidFill>
                <a:srgbClr val="00326A"/>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cxnSp>
          <p:nvCxnSpPr>
            <p:cNvPr id="46" name="Straight Connector 27">
              <a:extLst>
                <a:ext uri="{FF2B5EF4-FFF2-40B4-BE49-F238E27FC236}">
                  <a16:creationId xmlns:a16="http://schemas.microsoft.com/office/drawing/2014/main" id="{9ACD7A05-9545-7D44-2DC2-774F21470726}"/>
                </a:ext>
              </a:extLst>
            </p:cNvPr>
            <p:cNvCxnSpPr>
              <a:cxnSpLocks/>
            </p:cNvCxnSpPr>
            <p:nvPr/>
          </p:nvCxnSpPr>
          <p:spPr>
            <a:xfrm>
              <a:off x="8800269" y="6565998"/>
              <a:ext cx="0" cy="1956614"/>
            </a:xfrm>
            <a:prstGeom prst="line">
              <a:avLst/>
            </a:prstGeom>
            <a:ln w="38100" cap="flat" cmpd="sng" algn="ctr">
              <a:solidFill>
                <a:srgbClr val="00326A"/>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grpSp>
      <p:sp>
        <p:nvSpPr>
          <p:cNvPr id="58" name="Rechthoek 57">
            <a:extLst>
              <a:ext uri="{FF2B5EF4-FFF2-40B4-BE49-F238E27FC236}">
                <a16:creationId xmlns:a16="http://schemas.microsoft.com/office/drawing/2014/main" id="{62EC261E-BCF1-6DC4-7297-F594CF280022}"/>
              </a:ext>
            </a:extLst>
          </p:cNvPr>
          <p:cNvSpPr/>
          <p:nvPr/>
        </p:nvSpPr>
        <p:spPr>
          <a:xfrm rot="5400000">
            <a:off x="6670685" y="1154751"/>
            <a:ext cx="434207" cy="3428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60" name="Groep 59">
            <a:extLst>
              <a:ext uri="{FF2B5EF4-FFF2-40B4-BE49-F238E27FC236}">
                <a16:creationId xmlns:a16="http://schemas.microsoft.com/office/drawing/2014/main" id="{75F26B67-7622-0164-B4F6-0D9822C078D2}"/>
              </a:ext>
            </a:extLst>
          </p:cNvPr>
          <p:cNvGrpSpPr/>
          <p:nvPr/>
        </p:nvGrpSpPr>
        <p:grpSpPr>
          <a:xfrm>
            <a:off x="4064000" y="5008743"/>
            <a:ext cx="2941028" cy="2973374"/>
            <a:chOff x="4064000" y="5008743"/>
            <a:chExt cx="2941028" cy="2973374"/>
          </a:xfrm>
        </p:grpSpPr>
        <p:cxnSp>
          <p:nvCxnSpPr>
            <p:cNvPr id="50" name="Straight Connector 27">
              <a:extLst>
                <a:ext uri="{FF2B5EF4-FFF2-40B4-BE49-F238E27FC236}">
                  <a16:creationId xmlns:a16="http://schemas.microsoft.com/office/drawing/2014/main" id="{392723E1-D0EB-E881-395C-D7FEA73F59C9}"/>
                </a:ext>
              </a:extLst>
            </p:cNvPr>
            <p:cNvCxnSpPr>
              <a:cxnSpLocks/>
            </p:cNvCxnSpPr>
            <p:nvPr/>
          </p:nvCxnSpPr>
          <p:spPr>
            <a:xfrm>
              <a:off x="6988095" y="6515199"/>
              <a:ext cx="0" cy="1456311"/>
            </a:xfrm>
            <a:prstGeom prst="line">
              <a:avLst/>
            </a:prstGeom>
            <a:ln w="38100" cap="flat" cmpd="sng" algn="ctr">
              <a:solidFill>
                <a:srgbClr val="00326A"/>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cxnSp>
          <p:nvCxnSpPr>
            <p:cNvPr id="52" name="Straight Connector 27">
              <a:extLst>
                <a:ext uri="{FF2B5EF4-FFF2-40B4-BE49-F238E27FC236}">
                  <a16:creationId xmlns:a16="http://schemas.microsoft.com/office/drawing/2014/main" id="{8C605543-0C41-E6C3-3673-C5B884A8AE81}"/>
                </a:ext>
              </a:extLst>
            </p:cNvPr>
            <p:cNvCxnSpPr>
              <a:cxnSpLocks/>
            </p:cNvCxnSpPr>
            <p:nvPr/>
          </p:nvCxnSpPr>
          <p:spPr>
            <a:xfrm>
              <a:off x="4741333" y="7963812"/>
              <a:ext cx="2263695" cy="0"/>
            </a:xfrm>
            <a:prstGeom prst="line">
              <a:avLst/>
            </a:prstGeom>
            <a:ln w="38100" cap="flat" cmpd="sng" algn="ctr">
              <a:solidFill>
                <a:srgbClr val="00326A"/>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4" name="Straight Connector 27">
              <a:extLst>
                <a:ext uri="{FF2B5EF4-FFF2-40B4-BE49-F238E27FC236}">
                  <a16:creationId xmlns:a16="http://schemas.microsoft.com/office/drawing/2014/main" id="{48F4B000-D314-5D46-CC17-1E34A7A6C2DE}"/>
                </a:ext>
              </a:extLst>
            </p:cNvPr>
            <p:cNvCxnSpPr>
              <a:cxnSpLocks/>
            </p:cNvCxnSpPr>
            <p:nvPr/>
          </p:nvCxnSpPr>
          <p:spPr>
            <a:xfrm>
              <a:off x="4741333" y="5008743"/>
              <a:ext cx="0" cy="2973374"/>
            </a:xfrm>
            <a:prstGeom prst="line">
              <a:avLst/>
            </a:prstGeom>
            <a:ln w="38100" cap="flat" cmpd="sng" algn="ctr">
              <a:solidFill>
                <a:srgbClr val="00326A"/>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6" name="Straight Connector 27">
              <a:extLst>
                <a:ext uri="{FF2B5EF4-FFF2-40B4-BE49-F238E27FC236}">
                  <a16:creationId xmlns:a16="http://schemas.microsoft.com/office/drawing/2014/main" id="{168C62DC-3198-6483-12B1-69549AF8AD11}"/>
                </a:ext>
              </a:extLst>
            </p:cNvPr>
            <p:cNvCxnSpPr>
              <a:cxnSpLocks/>
            </p:cNvCxnSpPr>
            <p:nvPr/>
          </p:nvCxnSpPr>
          <p:spPr>
            <a:xfrm>
              <a:off x="4064000" y="5017412"/>
              <a:ext cx="688895" cy="0"/>
            </a:xfrm>
            <a:prstGeom prst="line">
              <a:avLst/>
            </a:prstGeom>
            <a:ln w="38100" cap="flat" cmpd="sng" algn="ctr">
              <a:solidFill>
                <a:srgbClr val="00326A"/>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grpSp>
      <p:sp>
        <p:nvSpPr>
          <p:cNvPr id="33" name="Forme libre : forme 7">
            <a:extLst>
              <a:ext uri="{FF2B5EF4-FFF2-40B4-BE49-F238E27FC236}">
                <a16:creationId xmlns:a16="http://schemas.microsoft.com/office/drawing/2014/main" id="{BF84D7D8-0CB3-A120-CE6A-EC2116A4E18E}"/>
              </a:ext>
            </a:extLst>
          </p:cNvPr>
          <p:cNvSpPr/>
          <p:nvPr/>
        </p:nvSpPr>
        <p:spPr>
          <a:xfrm>
            <a:off x="5173446" y="2885194"/>
            <a:ext cx="7958666" cy="4724400"/>
          </a:xfrm>
          <a:custGeom>
            <a:avLst/>
            <a:gdLst>
              <a:gd name="connsiteX0" fmla="*/ 3471333 w 7958666"/>
              <a:gd name="connsiteY0" fmla="*/ 0 h 4724400"/>
              <a:gd name="connsiteX1" fmla="*/ 3454400 w 7958666"/>
              <a:gd name="connsiteY1" fmla="*/ 3437467 h 4724400"/>
              <a:gd name="connsiteX2" fmla="*/ 7958666 w 7958666"/>
              <a:gd name="connsiteY2" fmla="*/ 3454400 h 4724400"/>
              <a:gd name="connsiteX3" fmla="*/ 7958666 w 7958666"/>
              <a:gd name="connsiteY3" fmla="*/ 4724400 h 4724400"/>
              <a:gd name="connsiteX4" fmla="*/ 0 w 7958666"/>
              <a:gd name="connsiteY4" fmla="*/ 4707467 h 4724400"/>
              <a:gd name="connsiteX5" fmla="*/ 33866 w 7958666"/>
              <a:gd name="connsiteY5" fmla="*/ 1337734 h 4724400"/>
              <a:gd name="connsiteX6" fmla="*/ 3471333 w 7958666"/>
              <a:gd name="connsiteY6" fmla="*/ 0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58666" h="4724400">
                <a:moveTo>
                  <a:pt x="3471333" y="0"/>
                </a:moveTo>
                <a:cubicBezTo>
                  <a:pt x="3465689" y="1145822"/>
                  <a:pt x="3460044" y="2291645"/>
                  <a:pt x="3454400" y="3437467"/>
                </a:cubicBezTo>
                <a:lnTo>
                  <a:pt x="7958666" y="3454400"/>
                </a:lnTo>
                <a:lnTo>
                  <a:pt x="7958666" y="4724400"/>
                </a:lnTo>
                <a:lnTo>
                  <a:pt x="0" y="4707467"/>
                </a:lnTo>
                <a:lnTo>
                  <a:pt x="33866" y="1337734"/>
                </a:lnTo>
                <a:lnTo>
                  <a:pt x="3471333" y="0"/>
                </a:lnTo>
                <a:close/>
              </a:path>
            </a:pathLst>
          </a:custGeom>
          <a:solidFill>
            <a:srgbClr val="FFC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96095963-0986-658F-215C-76165B9E1091}"/>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2550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B623C8-9A62-C519-050C-A3795115D033}"/>
              </a:ext>
            </a:extLst>
          </p:cNvPr>
          <p:cNvSpPr>
            <a:spLocks noGrp="1"/>
          </p:cNvSpPr>
          <p:nvPr>
            <p:ph idx="1"/>
          </p:nvPr>
        </p:nvSpPr>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Retrofittable so no need to wait for new equipment purchases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Total flexibility in choosing alternative fuels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Full support from the most extensive Dealer service network in the industry</a:t>
            </a:r>
          </a:p>
        </p:txBody>
      </p:sp>
      <p:sp>
        <p:nvSpPr>
          <p:cNvPr id="8" name="Tijdelijke aanduiding voor tekst 7">
            <a:extLst>
              <a:ext uri="{FF2B5EF4-FFF2-40B4-BE49-F238E27FC236}">
                <a16:creationId xmlns:a16="http://schemas.microsoft.com/office/drawing/2014/main" id="{E94A2130-05B2-AC90-27FF-2FDDF79B7469}"/>
              </a:ext>
            </a:extLst>
          </p:cNvPr>
          <p:cNvSpPr>
            <a:spLocks noGrp="1"/>
          </p:cNvSpPr>
          <p:nvPr>
            <p:ph type="body" sz="quarter" idx="16"/>
          </p:nvPr>
        </p:nvSpPr>
        <p:spPr/>
        <p:txBody>
          <a:bodyPr/>
          <a:lstStyle/>
          <a:p>
            <a:r>
              <a:rPr lang="nl-BE"/>
              <a:t>BENEFITS</a:t>
            </a:r>
          </a:p>
        </p:txBody>
      </p:sp>
      <p:sp>
        <p:nvSpPr>
          <p:cNvPr id="2" name="Title 1">
            <a:extLst>
              <a:ext uri="{FF2B5EF4-FFF2-40B4-BE49-F238E27FC236}">
                <a16:creationId xmlns:a16="http://schemas.microsoft.com/office/drawing/2014/main" id="{355BEC76-6836-C235-CCE8-FD15974AA9DA}"/>
              </a:ext>
            </a:extLst>
          </p:cNvPr>
          <p:cNvSpPr>
            <a:spLocks noGrp="1"/>
          </p:cNvSpPr>
          <p:nvPr>
            <p:ph type="title"/>
          </p:nvPr>
        </p:nvSpPr>
        <p:spPr/>
        <p:txBody>
          <a:bodyPr/>
          <a:lstStyle/>
          <a:p>
            <a:r>
              <a:rPr lang="en-IE" b="0" spc="0" dirty="0" err="1">
                <a:latin typeface="+mj-lt"/>
              </a:rPr>
              <a:t>Envirodrive</a:t>
            </a:r>
            <a:endParaRPr lang="en-IE" dirty="0"/>
          </a:p>
        </p:txBody>
      </p:sp>
      <p:pic>
        <p:nvPicPr>
          <p:cNvPr id="7" name="Tijdelijke aanduiding voor afbeelding 6" descr="Afbeelding met gras, hemel, buitenshuis, weg&#10;&#10;Automatisch gegenereerde beschrijving">
            <a:extLst>
              <a:ext uri="{FF2B5EF4-FFF2-40B4-BE49-F238E27FC236}">
                <a16:creationId xmlns:a16="http://schemas.microsoft.com/office/drawing/2014/main" id="{11531AD2-7B4B-585F-4B39-5F0222B5534E}"/>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a:stretch>
            <a:fillRect/>
          </a:stretch>
        </p:blipFill>
        <p:spPr/>
      </p:pic>
      <p:sp>
        <p:nvSpPr>
          <p:cNvPr id="4" name="Rectangle 3">
            <a:extLst>
              <a:ext uri="{FF2B5EF4-FFF2-40B4-BE49-F238E27FC236}">
                <a16:creationId xmlns:a16="http://schemas.microsoft.com/office/drawing/2014/main" id="{6B2F29E6-7101-88FE-61E0-6C948F475BC0}"/>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0650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AD9DCF88-0DE2-5F1E-F583-7B2A294E3665}"/>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a:fillRect/>
          </a:stretch>
        </p:blipFill>
        <p:spPr/>
      </p:pic>
      <p:sp>
        <p:nvSpPr>
          <p:cNvPr id="11" name="Tijdelijke aanduiding voor tekst 10">
            <a:extLst>
              <a:ext uri="{FF2B5EF4-FFF2-40B4-BE49-F238E27FC236}">
                <a16:creationId xmlns:a16="http://schemas.microsoft.com/office/drawing/2014/main" id="{AEB50E1C-4ED5-6B0E-D90C-7F68A3CDAA25}"/>
              </a:ext>
            </a:extLst>
          </p:cNvPr>
          <p:cNvSpPr>
            <a:spLocks noGrp="1"/>
          </p:cNvSpPr>
          <p:nvPr>
            <p:ph type="body" sz="quarter" idx="16"/>
          </p:nvPr>
        </p:nvSpPr>
        <p:spPr/>
        <p:txBody>
          <a:bodyPr/>
          <a:lstStyle/>
          <a:p>
            <a:r>
              <a:rPr lang="en-IE" sz="2800" dirty="0">
                <a:solidFill>
                  <a:schemeClr val="tx1"/>
                </a:solidFill>
                <a:latin typeface="+mn-lt"/>
              </a:rPr>
              <a:t>Electric Trailer Introduction</a:t>
            </a:r>
          </a:p>
          <a:p>
            <a:r>
              <a:rPr lang="en-IE" sz="2800" dirty="0">
                <a:solidFill>
                  <a:schemeClr val="tx1"/>
                </a:solidFill>
              </a:rPr>
              <a:t>Power solutions</a:t>
            </a:r>
          </a:p>
          <a:p>
            <a:r>
              <a:rPr lang="en-IE" sz="2800" b="1" dirty="0">
                <a:solidFill>
                  <a:schemeClr val="tx1"/>
                </a:solidFill>
              </a:rPr>
              <a:t>Electric TRUs</a:t>
            </a:r>
          </a:p>
          <a:p>
            <a:r>
              <a:rPr lang="en-IE" sz="2800" dirty="0">
                <a:solidFill>
                  <a:schemeClr val="tx1"/>
                </a:solidFill>
              </a:rPr>
              <a:t>Practical Information</a:t>
            </a:r>
          </a:p>
          <a:p>
            <a:r>
              <a:rPr lang="en-IE" sz="2800" dirty="0">
                <a:solidFill>
                  <a:schemeClr val="tx1"/>
                </a:solidFill>
              </a:rPr>
              <a:t>Sales Tools Available</a:t>
            </a:r>
          </a:p>
          <a:p>
            <a:pPr marL="0" indent="0">
              <a:buNone/>
            </a:pPr>
            <a:endParaRPr lang="nl-BE" dirty="0"/>
          </a:p>
        </p:txBody>
      </p:sp>
      <p:sp>
        <p:nvSpPr>
          <p:cNvPr id="13" name="Titel 12">
            <a:extLst>
              <a:ext uri="{FF2B5EF4-FFF2-40B4-BE49-F238E27FC236}">
                <a16:creationId xmlns:a16="http://schemas.microsoft.com/office/drawing/2014/main" id="{EBE8B653-4C98-4137-3A1D-51425A2CEA66}"/>
              </a:ext>
            </a:extLst>
          </p:cNvPr>
          <p:cNvSpPr>
            <a:spLocks noGrp="1"/>
          </p:cNvSpPr>
          <p:nvPr>
            <p:ph type="title"/>
          </p:nvPr>
        </p:nvSpPr>
        <p:spPr/>
        <p:txBody>
          <a:bodyPr/>
          <a:lstStyle/>
          <a:p>
            <a:r>
              <a:rPr lang="en-IE"/>
              <a:t>Agenda</a:t>
            </a:r>
            <a:endParaRPr lang="nl-BE"/>
          </a:p>
        </p:txBody>
      </p:sp>
      <p:sp>
        <p:nvSpPr>
          <p:cNvPr id="26" name="Rectangle 33">
            <a:extLst>
              <a:ext uri="{FF2B5EF4-FFF2-40B4-BE49-F238E27FC236}">
                <a16:creationId xmlns:a16="http://schemas.microsoft.com/office/drawing/2014/main" id="{D5870997-358F-C5C3-A5DB-B614EA942F7E}"/>
              </a:ext>
            </a:extLst>
          </p:cNvPr>
          <p:cNvSpPr/>
          <p:nvPr/>
        </p:nvSpPr>
        <p:spPr>
          <a:xfrm>
            <a:off x="1260000" y="1941824"/>
            <a:ext cx="1708625" cy="8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3" name="Ellipse 2">
            <a:extLst>
              <a:ext uri="{FF2B5EF4-FFF2-40B4-BE49-F238E27FC236}">
                <a16:creationId xmlns:a16="http://schemas.microsoft.com/office/drawing/2014/main" id="{096CA017-809C-5CDB-1C50-8E71A872488E}"/>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7047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25E85C8-2BD5-1DE0-72DE-23FD7BBD89A6}"/>
              </a:ext>
            </a:extLst>
          </p:cNvPr>
          <p:cNvSpPr>
            <a:spLocks noGrp="1"/>
          </p:cNvSpPr>
          <p:nvPr>
            <p:ph idx="1"/>
          </p:nvPr>
        </p:nvSpPr>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b="1"/>
              <a:t>Advancer-e</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t>Advancer Hybrid</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t>HK</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t>Electric experience</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t>Fully electric unit competitive comparison</a:t>
            </a:r>
          </a:p>
          <a:p>
            <a:endParaRPr lang="nl-BE"/>
          </a:p>
        </p:txBody>
      </p:sp>
      <p:sp>
        <p:nvSpPr>
          <p:cNvPr id="3" name="Title 2">
            <a:extLst>
              <a:ext uri="{FF2B5EF4-FFF2-40B4-BE49-F238E27FC236}">
                <a16:creationId xmlns:a16="http://schemas.microsoft.com/office/drawing/2014/main" id="{6BF451E2-D5C8-282E-7724-565C88586B3F}"/>
              </a:ext>
            </a:extLst>
          </p:cNvPr>
          <p:cNvSpPr>
            <a:spLocks noGrp="1"/>
          </p:cNvSpPr>
          <p:nvPr>
            <p:ph type="title"/>
          </p:nvPr>
        </p:nvSpPr>
        <p:spPr/>
        <p:txBody>
          <a:bodyPr/>
          <a:lstStyle/>
          <a:p>
            <a:r>
              <a:rPr lang="en-IE" b="0" spc="0">
                <a:latin typeface="+mj-lt"/>
              </a:rPr>
              <a:t>Electric TRUs</a:t>
            </a:r>
          </a:p>
        </p:txBody>
      </p:sp>
      <p:pic>
        <p:nvPicPr>
          <p:cNvPr id="7" name="Picture Placeholder 6">
            <a:extLst>
              <a:ext uri="{FF2B5EF4-FFF2-40B4-BE49-F238E27FC236}">
                <a16:creationId xmlns:a16="http://schemas.microsoft.com/office/drawing/2014/main" id="{6344A0A9-89F6-2A8E-279E-938530FAAB26}"/>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a:fillRect/>
          </a:stretch>
        </p:blipFill>
        <p:spPr/>
      </p:pic>
      <p:sp>
        <p:nvSpPr>
          <p:cNvPr id="5" name="Ellipse 4">
            <a:extLst>
              <a:ext uri="{FF2B5EF4-FFF2-40B4-BE49-F238E27FC236}">
                <a16:creationId xmlns:a16="http://schemas.microsoft.com/office/drawing/2014/main" id="{192DB678-650F-FFC8-4A34-2B29909A19DA}"/>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9965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44075D7C-669E-3F65-3913-439AAE53CB13}"/>
              </a:ext>
            </a:extLst>
          </p:cNvPr>
          <p:cNvSpPr>
            <a:spLocks noGrp="1"/>
          </p:cNvSpPr>
          <p:nvPr>
            <p:ph idx="1"/>
          </p:nvPr>
        </p:nvSpPr>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t>Introduction</a:t>
            </a:r>
          </a:p>
          <a:p>
            <a:pPr lvl="1"/>
            <a:r>
              <a:rPr lang="en-IE"/>
              <a:t>Offerings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t>Key Features and Unit design</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t>Advancer controller and integrated connectivity</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t>Sustainability</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t>Key benefits takeaway</a:t>
            </a:r>
          </a:p>
          <a:p>
            <a:endParaRPr lang="nl-BE"/>
          </a:p>
        </p:txBody>
      </p:sp>
      <p:sp>
        <p:nvSpPr>
          <p:cNvPr id="2" name="Titel 1">
            <a:extLst>
              <a:ext uri="{FF2B5EF4-FFF2-40B4-BE49-F238E27FC236}">
                <a16:creationId xmlns:a16="http://schemas.microsoft.com/office/drawing/2014/main" id="{B200D05A-D570-699D-7C5D-073E61CB8866}"/>
              </a:ext>
            </a:extLst>
          </p:cNvPr>
          <p:cNvSpPr>
            <a:spLocks noGrp="1"/>
          </p:cNvSpPr>
          <p:nvPr>
            <p:ph type="title"/>
          </p:nvPr>
        </p:nvSpPr>
        <p:spPr/>
        <p:txBody>
          <a:bodyPr>
            <a:normAutofit/>
          </a:bodyPr>
          <a:lstStyle/>
          <a:p>
            <a:r>
              <a:rPr lang="nl-BE" b="0" spc="0">
                <a:latin typeface="+mj-lt"/>
              </a:rPr>
              <a:t>Advancer-e</a:t>
            </a:r>
          </a:p>
        </p:txBody>
      </p:sp>
      <p:sp>
        <p:nvSpPr>
          <p:cNvPr id="21" name="TextBox 20">
            <a:extLst>
              <a:ext uri="{FF2B5EF4-FFF2-40B4-BE49-F238E27FC236}">
                <a16:creationId xmlns:a16="http://schemas.microsoft.com/office/drawing/2014/main" id="{DB8B8B34-BA69-BBE1-6F84-B291E3355714}"/>
              </a:ext>
            </a:extLst>
          </p:cNvPr>
          <p:cNvSpPr txBox="1"/>
          <p:nvPr/>
        </p:nvSpPr>
        <p:spPr>
          <a:xfrm>
            <a:off x="931335" y="728133"/>
            <a:ext cx="184731" cy="646331"/>
          </a:xfrm>
          <a:prstGeom prst="rect">
            <a:avLst/>
          </a:prstGeom>
          <a:noFill/>
        </p:spPr>
        <p:txBody>
          <a:bodyPr wrap="none" rtlCol="0">
            <a:spAutoFit/>
          </a:bodyPr>
          <a:lstStyle/>
          <a:p>
            <a:endParaRPr lang="en-IE" sz="3600">
              <a:solidFill>
                <a:schemeClr val="bg1"/>
              </a:solidFill>
              <a:latin typeface="+mj-lt"/>
            </a:endParaRPr>
          </a:p>
        </p:txBody>
      </p:sp>
      <p:pic>
        <p:nvPicPr>
          <p:cNvPr id="17" name="Tijdelijke aanduiding voor afbeelding 16" descr="Afbeelding met beeldscherm, overdekt, apparaat, keukenapparaat&#10;&#10;Automatisch gegenereerde beschrijving">
            <a:extLst>
              <a:ext uri="{FF2B5EF4-FFF2-40B4-BE49-F238E27FC236}">
                <a16:creationId xmlns:a16="http://schemas.microsoft.com/office/drawing/2014/main" id="{06702878-0819-004C-CF97-C832866A7433}"/>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a:stretch/>
        </p:blipFill>
        <p:spPr>
          <a:xfrm>
            <a:off x="9144000" y="99418"/>
            <a:ext cx="9144000" cy="9109670"/>
          </a:xfrm>
        </p:spPr>
      </p:pic>
      <p:sp>
        <p:nvSpPr>
          <p:cNvPr id="4" name="Ellipse 3">
            <a:extLst>
              <a:ext uri="{FF2B5EF4-FFF2-40B4-BE49-F238E27FC236}">
                <a16:creationId xmlns:a16="http://schemas.microsoft.com/office/drawing/2014/main" id="{3BFAA50F-B5F6-DA7B-708B-AA8446953957}"/>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9858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E765DDB-5E66-4722-B83B-36DDB41F33BE}"/>
              </a:ext>
            </a:extLst>
          </p:cNvPr>
          <p:cNvSpPr>
            <a:spLocks noGrp="1"/>
          </p:cNvSpPr>
          <p:nvPr>
            <p:ph type="body" sz="quarter" idx="13"/>
          </p:nvPr>
        </p:nvSpPr>
        <p:spPr/>
        <p:txBody>
          <a:bodyPr/>
          <a:lstStyle/>
          <a:p>
            <a:r>
              <a:rPr lang="en-IE"/>
              <a:t>OFFERINGS</a:t>
            </a:r>
            <a:endParaRPr lang="nl-BE"/>
          </a:p>
        </p:txBody>
      </p:sp>
      <p:sp>
        <p:nvSpPr>
          <p:cNvPr id="3" name="Tijdelijke aanduiding voor tekst 2">
            <a:extLst>
              <a:ext uri="{FF2B5EF4-FFF2-40B4-BE49-F238E27FC236}">
                <a16:creationId xmlns:a16="http://schemas.microsoft.com/office/drawing/2014/main" id="{D9E5B256-77B7-FA0A-3CBA-0C334CD60521}"/>
              </a:ext>
            </a:extLst>
          </p:cNvPr>
          <p:cNvSpPr>
            <a:spLocks noGrp="1"/>
          </p:cNvSpPr>
          <p:nvPr>
            <p:ph type="body" sz="quarter" idx="14"/>
          </p:nvPr>
        </p:nvSpPr>
        <p:spPr/>
        <p:txBody>
          <a:bodyPr>
            <a:normAutofit/>
          </a:bodyPr>
          <a:lstStyle/>
          <a:p>
            <a:pPr>
              <a:buClr>
                <a:schemeClr val="tx2"/>
              </a:buClr>
            </a:pPr>
            <a:r>
              <a:rPr lang="en-IE" sz="2400" b="1" dirty="0">
                <a:solidFill>
                  <a:srgbClr val="0098D7"/>
                </a:solidFill>
                <a:latin typeface="+mn-lt"/>
              </a:rPr>
              <a:t>A full-electric advancer for sustainable, Zero-emission trailer refrigeration</a:t>
            </a:r>
          </a:p>
          <a:p>
            <a:pPr>
              <a:buClr>
                <a:schemeClr val="tx2"/>
              </a:buClr>
            </a:pPr>
            <a:r>
              <a:rPr lang="en-IE" sz="2400" b="1" dirty="0">
                <a:latin typeface="+mn-lt"/>
              </a:rPr>
              <a:t>Thermo King Advancer fully electric offering:</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sz="2400" dirty="0">
                <a:latin typeface="+mn-lt"/>
              </a:rPr>
              <a:t>Advancer-e with </a:t>
            </a:r>
            <a:r>
              <a:rPr lang="en-IE" sz="2400" dirty="0" err="1">
                <a:latin typeface="+mn-lt"/>
              </a:rPr>
              <a:t>AxlePower</a:t>
            </a:r>
            <a:endParaRPr lang="en-IE" sz="2400" dirty="0">
              <a:latin typeface="+mn-lt"/>
            </a:endParaRP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sz="2400" dirty="0">
                <a:latin typeface="+mn-lt"/>
              </a:rPr>
              <a:t>Advancer-e with </a:t>
            </a:r>
            <a:r>
              <a:rPr lang="en-IE" sz="2400" dirty="0" err="1">
                <a:latin typeface="+mn-lt"/>
              </a:rPr>
              <a:t>Energ</a:t>
            </a:r>
            <a:r>
              <a:rPr lang="en-IE" sz="2400" dirty="0">
                <a:latin typeface="+mn-lt"/>
              </a:rPr>
              <a:t>-e Pack</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sz="2400" dirty="0">
                <a:latin typeface="+mn-lt"/>
              </a:rPr>
              <a:t>Advancer-e with </a:t>
            </a:r>
            <a:r>
              <a:rPr lang="en-IE" sz="2400" dirty="0" err="1">
                <a:latin typeface="+mn-lt"/>
              </a:rPr>
              <a:t>Envirodrive</a:t>
            </a:r>
            <a:r>
              <a:rPr lang="en-IE" sz="2400" dirty="0">
                <a:latin typeface="+mn-lt"/>
              </a:rPr>
              <a:t> (</a:t>
            </a:r>
            <a:r>
              <a:rPr lang="en-IE" sz="2400" dirty="0" err="1">
                <a:latin typeface="+mn-lt"/>
              </a:rPr>
              <a:t>Frigoblock</a:t>
            </a:r>
            <a:r>
              <a:rPr lang="en-IE" sz="2400" dirty="0">
                <a:latin typeface="+mn-lt"/>
              </a:rPr>
              <a:t> Alternator and Inverter)</a:t>
            </a:r>
          </a:p>
          <a:p>
            <a:pPr>
              <a:buClr>
                <a:schemeClr val="tx2"/>
              </a:buClr>
            </a:pPr>
            <a:r>
              <a:rPr lang="en-IE" sz="2400" b="1" dirty="0">
                <a:latin typeface="+mn-lt"/>
              </a:rPr>
              <a:t>Also Compatible with:</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sz="2400" dirty="0">
                <a:latin typeface="+mn-lt"/>
              </a:rPr>
              <a:t>Shore Power </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400" dirty="0">
                <a:latin typeface="+mn-lt"/>
              </a:rPr>
              <a:t>Future sustainable alternatives such as hydrogen fuel cells</a:t>
            </a:r>
            <a:endParaRPr lang="en-IE" sz="2400" dirty="0">
              <a:latin typeface="+mn-lt"/>
            </a:endParaRPr>
          </a:p>
          <a:p>
            <a:endParaRPr lang="nl-BE" sz="2400" dirty="0"/>
          </a:p>
        </p:txBody>
      </p:sp>
      <p:sp>
        <p:nvSpPr>
          <p:cNvPr id="4" name="Titel 3">
            <a:extLst>
              <a:ext uri="{FF2B5EF4-FFF2-40B4-BE49-F238E27FC236}">
                <a16:creationId xmlns:a16="http://schemas.microsoft.com/office/drawing/2014/main" id="{2FD17A83-B572-03B6-3B82-A7A654528EE5}"/>
              </a:ext>
            </a:extLst>
          </p:cNvPr>
          <p:cNvSpPr>
            <a:spLocks noGrp="1"/>
          </p:cNvSpPr>
          <p:nvPr>
            <p:ph type="title"/>
          </p:nvPr>
        </p:nvSpPr>
        <p:spPr/>
        <p:txBody>
          <a:bodyPr/>
          <a:lstStyle/>
          <a:p>
            <a:r>
              <a:rPr lang="en-IE" b="0" spc="0" dirty="0">
                <a:latin typeface="+mj-lt"/>
              </a:rPr>
              <a:t>A-500</a:t>
            </a:r>
            <a:r>
              <a:rPr lang="en-IE" b="0" spc="0" dirty="0">
                <a:solidFill>
                  <a:srgbClr val="0098D7"/>
                </a:solidFill>
                <a:latin typeface="+mj-lt"/>
              </a:rPr>
              <a:t>e</a:t>
            </a:r>
            <a:endParaRPr lang="nl-BE" b="0" spc="0" dirty="0">
              <a:latin typeface="+mj-lt"/>
            </a:endParaRPr>
          </a:p>
        </p:txBody>
      </p:sp>
      <p:graphicFrame>
        <p:nvGraphicFramePr>
          <p:cNvPr id="5" name="Table 9">
            <a:extLst>
              <a:ext uri="{FF2B5EF4-FFF2-40B4-BE49-F238E27FC236}">
                <a16:creationId xmlns:a16="http://schemas.microsoft.com/office/drawing/2014/main" id="{3D81E973-D65A-B81C-7AFD-7856D1D5D272}"/>
              </a:ext>
            </a:extLst>
          </p:cNvPr>
          <p:cNvGraphicFramePr>
            <a:graphicFrameLocks noGrp="1"/>
          </p:cNvGraphicFramePr>
          <p:nvPr>
            <p:extLst>
              <p:ext uri="{D42A27DB-BD31-4B8C-83A1-F6EECF244321}">
                <p14:modId xmlns:p14="http://schemas.microsoft.com/office/powerpoint/2010/main" val="2389659187"/>
              </p:ext>
            </p:extLst>
          </p:nvPr>
        </p:nvGraphicFramePr>
        <p:xfrm>
          <a:off x="933449" y="6642788"/>
          <a:ext cx="8677009" cy="2005534"/>
        </p:xfrm>
        <a:graphic>
          <a:graphicData uri="http://schemas.openxmlformats.org/drawingml/2006/table">
            <a:tbl>
              <a:tblPr firstRow="1" bandRow="1">
                <a:effectLst/>
              </a:tblPr>
              <a:tblGrid>
                <a:gridCol w="4152401">
                  <a:extLst>
                    <a:ext uri="{9D8B030D-6E8A-4147-A177-3AD203B41FA5}">
                      <a16:colId xmlns:a16="http://schemas.microsoft.com/office/drawing/2014/main" val="1431737270"/>
                    </a:ext>
                  </a:extLst>
                </a:gridCol>
                <a:gridCol w="4524608">
                  <a:extLst>
                    <a:ext uri="{9D8B030D-6E8A-4147-A177-3AD203B41FA5}">
                      <a16:colId xmlns:a16="http://schemas.microsoft.com/office/drawing/2014/main" val="361032353"/>
                    </a:ext>
                  </a:extLst>
                </a:gridCol>
              </a:tblGrid>
              <a:tr h="450222">
                <a:tc>
                  <a:txBody>
                    <a:bodyPr/>
                    <a:lstStyle/>
                    <a:p>
                      <a:pPr lvl="0"/>
                      <a:r>
                        <a:rPr lang="en-US" sz="2100" dirty="0">
                          <a:latin typeface="+mn-lt"/>
                        </a:rPr>
                        <a:t>Scope</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tc>
                  <a:txBody>
                    <a:bodyPr/>
                    <a:lstStyle/>
                    <a:p>
                      <a:pPr lvl="0"/>
                      <a:r>
                        <a:rPr lang="en-US" sz="2100">
                          <a:latin typeface="+mn-lt"/>
                        </a:rPr>
                        <a:t>Comments</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extLst>
                  <a:ext uri="{0D108BD9-81ED-4DB2-BD59-A6C34878D82A}">
                    <a16:rowId xmlns:a16="http://schemas.microsoft.com/office/drawing/2014/main" val="4178107805"/>
                  </a:ext>
                </a:extLst>
              </a:tr>
              <a:tr h="777656">
                <a:tc>
                  <a:txBody>
                    <a:bodyPr/>
                    <a:lstStyle/>
                    <a:p>
                      <a:pPr marL="0" lvl="0" indent="0">
                        <a:buNone/>
                      </a:pPr>
                      <a:r>
                        <a:rPr lang="en-US" sz="2100" baseline="0" dirty="0">
                          <a:latin typeface="+mn-lt"/>
                          <a:cs typeface="Calibri" pitchFamily="34"/>
                        </a:rPr>
                        <a:t>Advancer-e (Standard ST)</a:t>
                      </a:r>
                      <a:endParaRPr lang="en-US" sz="2100" i="1" baseline="0" dirty="0">
                        <a:latin typeface="+mn-lt"/>
                        <a:cs typeface="Calibri" pitchFamily="34"/>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lvl="0" algn="l"/>
                      <a:r>
                        <a:rPr lang="en-US" sz="2100" dirty="0">
                          <a:latin typeface="+mn-lt"/>
                          <a:cs typeface="Calibri" pitchFamily="34"/>
                        </a:rPr>
                        <a:t>Standard Advancer-e to be available for initial launch (</a:t>
                      </a:r>
                      <a:r>
                        <a:rPr lang="en-US" sz="2100" b="1" dirty="0">
                          <a:latin typeface="+mn-lt"/>
                          <a:cs typeface="Calibri" pitchFamily="34"/>
                        </a:rPr>
                        <a:t>Q3 2023</a:t>
                      </a:r>
                      <a:r>
                        <a:rPr lang="en-US" sz="2100" dirty="0">
                          <a:latin typeface="+mn-lt"/>
                          <a:cs typeface="Calibri" pitchFamily="34"/>
                        </a:rPr>
                        <a:t>)</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2259657758"/>
                  </a:ext>
                </a:extLst>
              </a:tr>
              <a:tr h="777656">
                <a:tc>
                  <a:txBody>
                    <a:bodyPr/>
                    <a:lstStyle/>
                    <a:p>
                      <a:pPr marL="0" lvl="0" indent="0">
                        <a:buNone/>
                      </a:pPr>
                      <a:r>
                        <a:rPr lang="en-US" sz="2100" baseline="0" dirty="0">
                          <a:latin typeface="+mn-lt"/>
                          <a:cs typeface="Calibri" pitchFamily="34"/>
                        </a:rPr>
                        <a:t>Advancer-e PIEK ST</a:t>
                      </a:r>
                      <a:endParaRPr lang="en-US" sz="2100" i="1" baseline="0" dirty="0">
                        <a:latin typeface="+mn-lt"/>
                        <a:cs typeface="Calibri" pitchFamily="34"/>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lvl="0" algn="l"/>
                      <a:r>
                        <a:rPr lang="en-US" sz="2100" dirty="0">
                          <a:latin typeface="+mn-lt"/>
                          <a:cs typeface="Calibri" pitchFamily="34"/>
                        </a:rPr>
                        <a:t>Advancer-e PIEK to be available post launch (</a:t>
                      </a:r>
                      <a:r>
                        <a:rPr lang="en-US" sz="2100" b="1" dirty="0">
                          <a:latin typeface="+mn-lt"/>
                          <a:cs typeface="Calibri" pitchFamily="34"/>
                        </a:rPr>
                        <a:t>Q1 2024</a:t>
                      </a:r>
                      <a:r>
                        <a:rPr lang="en-US" sz="2100" dirty="0">
                          <a:latin typeface="+mn-lt"/>
                          <a:cs typeface="Calibri" pitchFamily="34"/>
                        </a:rPr>
                        <a:t>)</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3158134685"/>
                  </a:ext>
                </a:extLst>
              </a:tr>
            </a:tbl>
          </a:graphicData>
        </a:graphic>
      </p:graphicFrame>
      <p:pic>
        <p:nvPicPr>
          <p:cNvPr id="6" name="Picture 10">
            <a:extLst>
              <a:ext uri="{FF2B5EF4-FFF2-40B4-BE49-F238E27FC236}">
                <a16:creationId xmlns:a16="http://schemas.microsoft.com/office/drawing/2014/main" id="{A3548CDF-AD19-943D-CAC7-F60B76AED81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0458" y="7696941"/>
            <a:ext cx="1892857" cy="1198402"/>
          </a:xfrm>
          <a:prstGeom prst="rect">
            <a:avLst/>
          </a:prstGeom>
          <a:noFill/>
          <a:ln cap="flat">
            <a:noFill/>
          </a:ln>
        </p:spPr>
      </p:pic>
      <p:pic>
        <p:nvPicPr>
          <p:cNvPr id="7" name="Picture 6" descr="A picture containing monitor, indoor, microwave&#10;&#10;Description automatically generated">
            <a:extLst>
              <a:ext uri="{FF2B5EF4-FFF2-40B4-BE49-F238E27FC236}">
                <a16:creationId xmlns:a16="http://schemas.microsoft.com/office/drawing/2014/main" id="{2F5015B7-DEF8-6597-69E4-1CE950B7500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081625" y="2836001"/>
            <a:ext cx="5531635" cy="6613492"/>
          </a:xfrm>
          <a:prstGeom prst="rect">
            <a:avLst/>
          </a:prstGeom>
        </p:spPr>
      </p:pic>
      <p:sp>
        <p:nvSpPr>
          <p:cNvPr id="9" name="Ellipse 8">
            <a:extLst>
              <a:ext uri="{FF2B5EF4-FFF2-40B4-BE49-F238E27FC236}">
                <a16:creationId xmlns:a16="http://schemas.microsoft.com/office/drawing/2014/main" id="{C7D9ECBE-3AD1-C436-743A-60D91C1718A9}"/>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6684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A28B1545-1304-0A47-46F1-832422642EB3}"/>
              </a:ext>
            </a:extLst>
          </p:cNvPr>
          <p:cNvSpPr>
            <a:spLocks noGrp="1"/>
          </p:cNvSpPr>
          <p:nvPr>
            <p:ph type="body" sz="quarter" idx="13"/>
          </p:nvPr>
        </p:nvSpPr>
        <p:spPr/>
        <p:txBody>
          <a:bodyPr/>
          <a:lstStyle/>
          <a:p>
            <a:r>
              <a:rPr lang="nl-BE"/>
              <a:t>KEY FEATURES AND UNIT DESIGN</a:t>
            </a:r>
          </a:p>
        </p:txBody>
      </p:sp>
      <p:sp>
        <p:nvSpPr>
          <p:cNvPr id="9" name="Tijdelijke aanduiding voor tekst 8">
            <a:extLst>
              <a:ext uri="{FF2B5EF4-FFF2-40B4-BE49-F238E27FC236}">
                <a16:creationId xmlns:a16="http://schemas.microsoft.com/office/drawing/2014/main" id="{D16E3E14-F6C7-FFBA-FCDA-DA0A8E54226E}"/>
              </a:ext>
            </a:extLst>
          </p:cNvPr>
          <p:cNvSpPr>
            <a:spLocks noGrp="1"/>
          </p:cNvSpPr>
          <p:nvPr>
            <p:ph type="body" sz="quarter" idx="14"/>
          </p:nvPr>
        </p:nvSpPr>
        <p:spPr/>
        <p:txBody>
          <a:bodyPr/>
          <a:lstStyle/>
          <a:p>
            <a:pPr defTabSz="1227856" fontAlgn="auto" hangingPunct="1">
              <a:spcBef>
                <a:spcPts val="0"/>
              </a:spcBef>
              <a:spcAft>
                <a:spcPts val="0"/>
              </a:spcAft>
              <a:buClr>
                <a:schemeClr val="tx2"/>
              </a:buClr>
              <a:defRPr sz="1800" b="0" i="0" u="none" strike="noStrike" kern="0" cap="none" spc="0" baseline="0">
                <a:solidFill>
                  <a:srgbClr val="000000"/>
                </a:solidFill>
                <a:uFillTx/>
              </a:defRPr>
            </a:pPr>
            <a:r>
              <a:rPr lang="en-GB" sz="2400" b="1">
                <a:solidFill>
                  <a:srgbClr val="000000"/>
                </a:solidFill>
                <a:latin typeface="+mn-lt"/>
              </a:rPr>
              <a:t>Features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400">
                <a:solidFill>
                  <a:srgbClr val="000000"/>
                </a:solidFill>
                <a:latin typeface="+mn-lt"/>
              </a:rPr>
              <a:t>48 V DC Fans – Increased efficiency</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GB" sz="2400">
                <a:solidFill>
                  <a:srgbClr val="000000"/>
                </a:solidFill>
                <a:latin typeface="+mn-lt"/>
              </a:rPr>
              <a:t>Emissions free operation</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GB" sz="2400">
                <a:solidFill>
                  <a:srgbClr val="000000"/>
                </a:solidFill>
                <a:latin typeface="+mn-lt"/>
              </a:rPr>
              <a:t>Future-proof fleet operation</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GB" sz="2400">
                <a:solidFill>
                  <a:srgbClr val="000000"/>
                </a:solidFill>
                <a:latin typeface="+mn-lt"/>
              </a:rPr>
              <a:t>Energy consumption monitoring </a:t>
            </a:r>
            <a:endParaRPr lang="en-GB" sz="2400">
              <a:highlight>
                <a:srgbClr val="FFFF00"/>
              </a:highlight>
              <a:latin typeface="+mn-lt"/>
              <a:cs typeface="Segoe UI"/>
            </a:endParaRP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GB" sz="2400">
                <a:solidFill>
                  <a:srgbClr val="000000"/>
                </a:solidFill>
                <a:latin typeface="+mn-lt"/>
              </a:rPr>
              <a:t>Increased temperature control accuracy </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GB" sz="2400">
                <a:solidFill>
                  <a:srgbClr val="000000"/>
                </a:solidFill>
                <a:latin typeface="+mn-lt"/>
              </a:rPr>
              <a:t>Fastest pulldown </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GB" sz="2400">
                <a:solidFill>
                  <a:srgbClr val="000000"/>
                </a:solidFill>
                <a:latin typeface="+mn-lt"/>
              </a:rPr>
              <a:t>Quietest standard unit in the Market</a:t>
            </a:r>
            <a:endParaRPr lang="en-GB" sz="2400">
              <a:latin typeface="+mn-lt"/>
              <a:cs typeface="Segoe UI"/>
            </a:endParaRP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GB" sz="2400">
                <a:solidFill>
                  <a:srgbClr val="000000"/>
                </a:solidFill>
                <a:latin typeface="+mn-lt"/>
                <a:cs typeface="Segoe UI"/>
              </a:rPr>
              <a:t>Lower maintenance cost</a:t>
            </a:r>
          </a:p>
          <a:p>
            <a:endParaRPr lang="nl-BE">
              <a:latin typeface="+mn-lt"/>
            </a:endParaRPr>
          </a:p>
        </p:txBody>
      </p:sp>
      <p:sp>
        <p:nvSpPr>
          <p:cNvPr id="2" name="Title 1">
            <a:extLst>
              <a:ext uri="{FF2B5EF4-FFF2-40B4-BE49-F238E27FC236}">
                <a16:creationId xmlns:a16="http://schemas.microsoft.com/office/drawing/2014/main" id="{EC096748-2418-C9F7-BE4D-D2E8D6403A66}"/>
              </a:ext>
            </a:extLst>
          </p:cNvPr>
          <p:cNvSpPr txBox="1">
            <a:spLocks noGrp="1"/>
          </p:cNvSpPr>
          <p:nvPr>
            <p:ph type="title"/>
          </p:nvPr>
        </p:nvSpPr>
        <p:spPr/>
        <p:txBody>
          <a:bodyPr/>
          <a:lstStyle/>
          <a:p>
            <a:pPr lvl="0"/>
            <a:r>
              <a:rPr lang="en-IE" b="0" spc="0" dirty="0">
                <a:latin typeface="+mj-lt"/>
              </a:rPr>
              <a:t>A-500</a:t>
            </a:r>
            <a:r>
              <a:rPr lang="en-IE" b="0" spc="0" dirty="0">
                <a:solidFill>
                  <a:srgbClr val="0098D7"/>
                </a:solidFill>
                <a:latin typeface="+mj-lt"/>
              </a:rPr>
              <a:t>e</a:t>
            </a:r>
            <a:endParaRPr lang="en-BE" b="0">
              <a:solidFill>
                <a:schemeClr val="tx1"/>
              </a:solidFill>
            </a:endParaRPr>
          </a:p>
        </p:txBody>
      </p:sp>
      <p:graphicFrame>
        <p:nvGraphicFramePr>
          <p:cNvPr id="7" name="Table 7">
            <a:extLst>
              <a:ext uri="{FF2B5EF4-FFF2-40B4-BE49-F238E27FC236}">
                <a16:creationId xmlns:a16="http://schemas.microsoft.com/office/drawing/2014/main" id="{54B8E0C3-0ED0-B02C-16A6-8D531A338BD9}"/>
              </a:ext>
            </a:extLst>
          </p:cNvPr>
          <p:cNvGraphicFramePr>
            <a:graphicFrameLocks noGrp="1"/>
          </p:cNvGraphicFramePr>
          <p:nvPr>
            <p:extLst>
              <p:ext uri="{D42A27DB-BD31-4B8C-83A1-F6EECF244321}">
                <p14:modId xmlns:p14="http://schemas.microsoft.com/office/powerpoint/2010/main" val="1010625643"/>
              </p:ext>
            </p:extLst>
          </p:nvPr>
        </p:nvGraphicFramePr>
        <p:xfrm>
          <a:off x="9144000" y="2365655"/>
          <a:ext cx="8961120" cy="5358987"/>
        </p:xfrm>
        <a:graphic>
          <a:graphicData uri="http://schemas.openxmlformats.org/drawingml/2006/table">
            <a:tbl>
              <a:tblPr firstRow="1" bandRow="1">
                <a:tableStyleId>{85BE263C-DBD7-4A20-BB59-AAB30ACAA65A}</a:tableStyleId>
              </a:tblPr>
              <a:tblGrid>
                <a:gridCol w="5464587">
                  <a:extLst>
                    <a:ext uri="{9D8B030D-6E8A-4147-A177-3AD203B41FA5}">
                      <a16:colId xmlns:a16="http://schemas.microsoft.com/office/drawing/2014/main" val="3977939718"/>
                    </a:ext>
                  </a:extLst>
                </a:gridCol>
                <a:gridCol w="3496533">
                  <a:extLst>
                    <a:ext uri="{9D8B030D-6E8A-4147-A177-3AD203B41FA5}">
                      <a16:colId xmlns:a16="http://schemas.microsoft.com/office/drawing/2014/main" val="3173858803"/>
                    </a:ext>
                  </a:extLst>
                </a:gridCol>
              </a:tblGrid>
              <a:tr h="914768">
                <a:tc>
                  <a:txBody>
                    <a:bodyPr/>
                    <a:lstStyle/>
                    <a:p>
                      <a:r>
                        <a:rPr lang="en-IE" sz="2400" dirty="0"/>
                        <a:t>Key Feature</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tc>
                  <a:txBody>
                    <a:bodyPr/>
                    <a:lstStyle/>
                    <a:p>
                      <a:r>
                        <a:rPr lang="en-IE" sz="2400" dirty="0"/>
                        <a:t>Value</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extLst>
                  <a:ext uri="{0D108BD9-81ED-4DB2-BD59-A6C34878D82A}">
                    <a16:rowId xmlns:a16="http://schemas.microsoft.com/office/drawing/2014/main" val="1320011750"/>
                  </a:ext>
                </a:extLst>
              </a:tr>
              <a:tr h="594576">
                <a:tc>
                  <a:txBody>
                    <a:bodyPr/>
                    <a:lstStyle/>
                    <a:p>
                      <a:pPr marL="0" marR="0" lvl="0" indent="0" algn="l" defTabSz="1227856" rtl="0" eaLnBrk="1" fontAlgn="auto" latinLnBrk="0" hangingPunct="1">
                        <a:lnSpc>
                          <a:spcPct val="100000"/>
                        </a:lnSpc>
                        <a:spcBef>
                          <a:spcPts val="0"/>
                        </a:spcBef>
                        <a:spcAft>
                          <a:spcPts val="0"/>
                        </a:spcAft>
                        <a:buClrTx/>
                        <a:buSzTx/>
                        <a:buFontTx/>
                        <a:buNone/>
                        <a:tabLst/>
                        <a:defRPr/>
                      </a:pPr>
                      <a:r>
                        <a:rPr lang="en-IE" sz="2400" dirty="0"/>
                        <a:t>Capacity 0/30⁰C (50 Hz)</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0" marR="0" lvl="0" indent="0" algn="l" defTabSz="1227856" rtl="0" eaLnBrk="1" fontAlgn="auto" latinLnBrk="0" hangingPunct="1">
                        <a:lnSpc>
                          <a:spcPct val="100000"/>
                        </a:lnSpc>
                        <a:spcBef>
                          <a:spcPts val="0"/>
                        </a:spcBef>
                        <a:spcAft>
                          <a:spcPts val="0"/>
                        </a:spcAft>
                        <a:buClrTx/>
                        <a:buSzTx/>
                        <a:buFontTx/>
                        <a:buNone/>
                        <a:tabLst/>
                        <a:defRPr/>
                      </a:pPr>
                      <a:r>
                        <a:rPr lang="en-IE" sz="2400" dirty="0"/>
                        <a:t>15 200 W</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336105809"/>
                  </a:ext>
                </a:extLst>
              </a:tr>
              <a:tr h="557939">
                <a:tc>
                  <a:txBody>
                    <a:bodyPr/>
                    <a:lstStyle/>
                    <a:p>
                      <a:r>
                        <a:rPr lang="en-IE" sz="2400" dirty="0"/>
                        <a:t>Capacity (W) -20/30⁰C (50 Hz)</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2400" dirty="0"/>
                        <a:t>8 000 W</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2237540953"/>
                  </a:ext>
                </a:extLst>
              </a:tr>
              <a:tr h="1299590">
                <a:tc>
                  <a:txBody>
                    <a:bodyPr/>
                    <a:lstStyle/>
                    <a:p>
                      <a:r>
                        <a:rPr lang="en-IE" sz="2400" dirty="0"/>
                        <a:t>Airflow </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2400" dirty="0"/>
                        <a:t>Max: 4 500 m</a:t>
                      </a:r>
                      <a:r>
                        <a:rPr lang="en-IE" sz="2400" baseline="30000" dirty="0"/>
                        <a:t>3</a:t>
                      </a:r>
                      <a:r>
                        <a:rPr lang="en-IE" sz="2400" dirty="0"/>
                        <a:t>/hr</a:t>
                      </a:r>
                    </a:p>
                    <a:p>
                      <a:pPr marL="0" marR="0" lvl="0" indent="0" algn="l" defTabSz="1227856" rtl="0" eaLnBrk="1" fontAlgn="auto" latinLnBrk="0" hangingPunct="1">
                        <a:lnSpc>
                          <a:spcPct val="100000"/>
                        </a:lnSpc>
                        <a:spcBef>
                          <a:spcPts val="0"/>
                        </a:spcBef>
                        <a:spcAft>
                          <a:spcPts val="0"/>
                        </a:spcAft>
                        <a:buClrTx/>
                        <a:buSzTx/>
                        <a:buFontTx/>
                        <a:buNone/>
                        <a:tabLst/>
                        <a:defRPr/>
                      </a:pPr>
                      <a:r>
                        <a:rPr lang="en-IE" sz="2400" dirty="0"/>
                        <a:t>High: 4 000 m</a:t>
                      </a:r>
                      <a:r>
                        <a:rPr lang="en-IE" sz="2400" baseline="30000" dirty="0"/>
                        <a:t>3</a:t>
                      </a:r>
                      <a:r>
                        <a:rPr lang="en-IE" sz="2400" dirty="0"/>
                        <a:t>/hr</a:t>
                      </a:r>
                    </a:p>
                    <a:p>
                      <a:pPr marL="0" marR="0" lvl="0" indent="0" algn="l" defTabSz="1227856" rtl="0" eaLnBrk="1" fontAlgn="auto" latinLnBrk="0" hangingPunct="1">
                        <a:lnSpc>
                          <a:spcPct val="100000"/>
                        </a:lnSpc>
                        <a:spcBef>
                          <a:spcPts val="0"/>
                        </a:spcBef>
                        <a:spcAft>
                          <a:spcPts val="0"/>
                        </a:spcAft>
                        <a:buClrTx/>
                        <a:buSzTx/>
                        <a:buFontTx/>
                        <a:buNone/>
                        <a:tabLst/>
                        <a:defRPr/>
                      </a:pPr>
                      <a:r>
                        <a:rPr lang="en-IE" sz="2400" dirty="0"/>
                        <a:t>Default: 3 400 m</a:t>
                      </a:r>
                      <a:r>
                        <a:rPr lang="en-IE" sz="2400" baseline="30000" dirty="0"/>
                        <a:t>3</a:t>
                      </a:r>
                      <a:r>
                        <a:rPr lang="en-IE" sz="2400" dirty="0"/>
                        <a:t>/hr</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3855041277"/>
                  </a:ext>
                </a:extLst>
              </a:tr>
              <a:tr h="581768">
                <a:tc>
                  <a:txBody>
                    <a:bodyPr/>
                    <a:lstStyle/>
                    <a:p>
                      <a:r>
                        <a:rPr lang="en-IE" sz="2400" dirty="0"/>
                        <a:t>Adjustable Airflow</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2400"/>
                        <a:t>Yes</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2019318094"/>
                  </a:ext>
                </a:extLst>
              </a:tr>
              <a:tr h="550771">
                <a:tc>
                  <a:txBody>
                    <a:bodyPr/>
                    <a:lstStyle/>
                    <a:p>
                      <a:r>
                        <a:rPr lang="en-IE" sz="2400" dirty="0"/>
                        <a:t>Sound Pressure  </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2400" dirty="0"/>
                        <a:t>63 dB(A)</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1938877920"/>
                  </a:ext>
                </a:extLst>
              </a:tr>
              <a:tr h="859575">
                <a:tc>
                  <a:txBody>
                    <a:bodyPr/>
                    <a:lstStyle/>
                    <a:p>
                      <a:r>
                        <a:rPr lang="en-IE" sz="2400"/>
                        <a:t>Connectivity Package</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2400" dirty="0"/>
                        <a:t>2 – Year free subscription</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1921138480"/>
                  </a:ext>
                </a:extLst>
              </a:tr>
            </a:tbl>
          </a:graphicData>
        </a:graphic>
      </p:graphicFrame>
      <p:pic>
        <p:nvPicPr>
          <p:cNvPr id="5" name="Image 14">
            <a:extLst>
              <a:ext uri="{FF2B5EF4-FFF2-40B4-BE49-F238E27FC236}">
                <a16:creationId xmlns:a16="http://schemas.microsoft.com/office/drawing/2014/main" id="{8A4D8D9D-4724-17DD-4497-4CC53C2BD6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37231" y="4281125"/>
            <a:ext cx="1533525" cy="418234"/>
          </a:xfrm>
          <a:prstGeom prst="rect">
            <a:avLst/>
          </a:prstGeom>
        </p:spPr>
      </p:pic>
      <p:sp>
        <p:nvSpPr>
          <p:cNvPr id="4" name="Ellipse 3">
            <a:extLst>
              <a:ext uri="{FF2B5EF4-FFF2-40B4-BE49-F238E27FC236}">
                <a16:creationId xmlns:a16="http://schemas.microsoft.com/office/drawing/2014/main" id="{B3AD24A1-4919-E78D-E3F6-8666F4F350EC}"/>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6232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3C320D0-A863-8DD2-0098-1D7BDFEB5F2F}"/>
              </a:ext>
            </a:extLst>
          </p:cNvPr>
          <p:cNvSpPr>
            <a:spLocks noGrp="1"/>
          </p:cNvSpPr>
          <p:nvPr>
            <p:ph type="body" sz="quarter" idx="13"/>
          </p:nvPr>
        </p:nvSpPr>
        <p:spPr/>
        <p:txBody>
          <a:bodyPr/>
          <a:lstStyle/>
          <a:p>
            <a:r>
              <a:rPr lang="nl-BE"/>
              <a:t>UNIT DESIGN</a:t>
            </a:r>
          </a:p>
        </p:txBody>
      </p:sp>
      <p:sp>
        <p:nvSpPr>
          <p:cNvPr id="3" name="Tijdelijke aanduiding voor tekst 2">
            <a:extLst>
              <a:ext uri="{FF2B5EF4-FFF2-40B4-BE49-F238E27FC236}">
                <a16:creationId xmlns:a16="http://schemas.microsoft.com/office/drawing/2014/main" id="{9FC37B98-38F3-3DFF-B801-4CC72EC61FD1}"/>
              </a:ext>
            </a:extLst>
          </p:cNvPr>
          <p:cNvSpPr>
            <a:spLocks noGrp="1"/>
          </p:cNvSpPr>
          <p:nvPr>
            <p:ph type="body" sz="quarter" idx="14"/>
          </p:nvPr>
        </p:nvSpPr>
        <p:spPr/>
        <p:txBody>
          <a:bodyPr vert="horz" lIns="91440" tIns="45720" rIns="91440" bIns="45720" rtlCol="0" anchor="t">
            <a:normAutofit/>
          </a:bodyPr>
          <a:lstStyle/>
          <a:p>
            <a:r>
              <a:rPr lang="nl-BE" dirty="0">
                <a:latin typeface="Segoe UI"/>
                <a:cs typeface="Segoe UI"/>
              </a:rPr>
              <a:t>We </a:t>
            </a:r>
            <a:r>
              <a:rPr lang="nl-BE" dirty="0" err="1">
                <a:latin typeface="Segoe UI"/>
                <a:cs typeface="Segoe UI"/>
              </a:rPr>
              <a:t>removed</a:t>
            </a:r>
            <a:r>
              <a:rPr lang="nl-BE" dirty="0">
                <a:latin typeface="Segoe UI"/>
                <a:cs typeface="Segoe UI"/>
              </a:rPr>
              <a:t> </a:t>
            </a:r>
            <a:r>
              <a:rPr lang="nl-BE" dirty="0" err="1">
                <a:latin typeface="Segoe UI"/>
                <a:cs typeface="Segoe UI"/>
              </a:rPr>
              <a:t>the</a:t>
            </a:r>
            <a:r>
              <a:rPr lang="nl-BE" dirty="0">
                <a:latin typeface="Segoe UI"/>
                <a:cs typeface="Segoe UI"/>
              </a:rPr>
              <a:t> engine </a:t>
            </a:r>
            <a:r>
              <a:rPr lang="nl-BE" dirty="0" err="1">
                <a:latin typeface="Segoe UI"/>
                <a:cs typeface="Segoe UI"/>
              </a:rPr>
              <a:t>and</a:t>
            </a:r>
            <a:r>
              <a:rPr lang="nl-BE" dirty="0">
                <a:latin typeface="Segoe UI"/>
                <a:cs typeface="Segoe UI"/>
              </a:rPr>
              <a:t> </a:t>
            </a:r>
            <a:endParaRPr lang="nl-BE"/>
          </a:p>
          <a:p>
            <a:r>
              <a:rPr lang="nl-BE" dirty="0" err="1">
                <a:latin typeface="Segoe UI"/>
                <a:cs typeface="Segoe UI"/>
              </a:rPr>
              <a:t>kept</a:t>
            </a:r>
            <a:r>
              <a:rPr lang="nl-BE" dirty="0">
                <a:latin typeface="Segoe UI"/>
                <a:cs typeface="Segoe UI"/>
              </a:rPr>
              <a:t> </a:t>
            </a:r>
            <a:r>
              <a:rPr lang="nl-BE" dirty="0" err="1">
                <a:latin typeface="Segoe UI"/>
                <a:cs typeface="Segoe UI"/>
              </a:rPr>
              <a:t>the</a:t>
            </a:r>
            <a:r>
              <a:rPr lang="nl-BE" dirty="0">
                <a:latin typeface="Segoe UI"/>
                <a:cs typeface="Segoe UI"/>
              </a:rPr>
              <a:t> best of </a:t>
            </a:r>
            <a:r>
              <a:rPr lang="nl-BE" dirty="0" err="1">
                <a:latin typeface="Segoe UI"/>
                <a:cs typeface="Segoe UI"/>
              </a:rPr>
              <a:t>Advancer</a:t>
            </a:r>
            <a:r>
              <a:rPr lang="nl-BE" dirty="0">
                <a:latin typeface="Segoe UI"/>
                <a:cs typeface="Segoe UI"/>
              </a:rPr>
              <a:t> </a:t>
            </a:r>
            <a:r>
              <a:rPr lang="nl-BE" dirty="0" err="1">
                <a:latin typeface="Segoe UI"/>
                <a:cs typeface="Segoe UI"/>
              </a:rPr>
              <a:t>technology</a:t>
            </a:r>
            <a:r>
              <a:rPr lang="nl-BE" dirty="0">
                <a:latin typeface="Segoe UI"/>
                <a:cs typeface="Segoe UI"/>
              </a:rPr>
              <a:t>!</a:t>
            </a:r>
          </a:p>
          <a:p>
            <a:endParaRPr lang="nl-BE"/>
          </a:p>
        </p:txBody>
      </p:sp>
      <p:sp>
        <p:nvSpPr>
          <p:cNvPr id="4" name="Titel 3">
            <a:extLst>
              <a:ext uri="{FF2B5EF4-FFF2-40B4-BE49-F238E27FC236}">
                <a16:creationId xmlns:a16="http://schemas.microsoft.com/office/drawing/2014/main" id="{9950D7A3-5A72-3311-F90B-F85D53C191AC}"/>
              </a:ext>
            </a:extLst>
          </p:cNvPr>
          <p:cNvSpPr>
            <a:spLocks noGrp="1"/>
          </p:cNvSpPr>
          <p:nvPr>
            <p:ph type="title"/>
          </p:nvPr>
        </p:nvSpPr>
        <p:spPr/>
        <p:txBody>
          <a:bodyPr/>
          <a:lstStyle/>
          <a:p>
            <a:r>
              <a:rPr lang="en-IE" b="0" spc="0" dirty="0">
                <a:latin typeface="+mj-lt"/>
              </a:rPr>
              <a:t>A-500</a:t>
            </a:r>
            <a:r>
              <a:rPr lang="en-IE" b="0" spc="0" dirty="0">
                <a:solidFill>
                  <a:srgbClr val="0098D7"/>
                </a:solidFill>
                <a:latin typeface="+mj-lt"/>
              </a:rPr>
              <a:t>e</a:t>
            </a:r>
            <a:endParaRPr lang="nl-BE" dirty="0"/>
          </a:p>
        </p:txBody>
      </p:sp>
      <p:graphicFrame>
        <p:nvGraphicFramePr>
          <p:cNvPr id="5" name="Table 24">
            <a:extLst>
              <a:ext uri="{FF2B5EF4-FFF2-40B4-BE49-F238E27FC236}">
                <a16:creationId xmlns:a16="http://schemas.microsoft.com/office/drawing/2014/main" id="{F1151B04-10EE-CF19-500C-78C51E2D0349}"/>
              </a:ext>
            </a:extLst>
          </p:cNvPr>
          <p:cNvGraphicFramePr>
            <a:graphicFrameLocks noGrp="1"/>
          </p:cNvGraphicFramePr>
          <p:nvPr>
            <p:extLst>
              <p:ext uri="{D42A27DB-BD31-4B8C-83A1-F6EECF244321}">
                <p14:modId xmlns:p14="http://schemas.microsoft.com/office/powerpoint/2010/main" val="2009872097"/>
              </p:ext>
            </p:extLst>
          </p:nvPr>
        </p:nvGraphicFramePr>
        <p:xfrm>
          <a:off x="933449" y="3613148"/>
          <a:ext cx="9719436" cy="4416428"/>
        </p:xfrm>
        <a:graphic>
          <a:graphicData uri="http://schemas.openxmlformats.org/drawingml/2006/table">
            <a:tbl>
              <a:tblPr firstRow="1" bandRow="1">
                <a:tableStyleId>{5C22544A-7EE6-4342-B048-85BDC9FD1C3A}</a:tableStyleId>
              </a:tblPr>
              <a:tblGrid>
                <a:gridCol w="4859718">
                  <a:extLst>
                    <a:ext uri="{9D8B030D-6E8A-4147-A177-3AD203B41FA5}">
                      <a16:colId xmlns:a16="http://schemas.microsoft.com/office/drawing/2014/main" val="3607687279"/>
                    </a:ext>
                  </a:extLst>
                </a:gridCol>
                <a:gridCol w="4859718">
                  <a:extLst>
                    <a:ext uri="{9D8B030D-6E8A-4147-A177-3AD203B41FA5}">
                      <a16:colId xmlns:a16="http://schemas.microsoft.com/office/drawing/2014/main" val="2655276976"/>
                    </a:ext>
                  </a:extLst>
                </a:gridCol>
              </a:tblGrid>
              <a:tr h="370840">
                <a:tc>
                  <a:txBody>
                    <a:bodyPr/>
                    <a:lstStyle/>
                    <a:p>
                      <a:r>
                        <a:rPr lang="en-IE"/>
                        <a:t>A-500</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tc>
                  <a:txBody>
                    <a:bodyPr/>
                    <a:lstStyle/>
                    <a:p>
                      <a:r>
                        <a:rPr lang="en-IE" dirty="0"/>
                        <a:t>A-500e</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extLst>
                  <a:ext uri="{0D108BD9-81ED-4DB2-BD59-A6C34878D82A}">
                    <a16:rowId xmlns:a16="http://schemas.microsoft.com/office/drawing/2014/main" val="875346294"/>
                  </a:ext>
                </a:extLst>
              </a:tr>
              <a:tr h="370840">
                <a:tc>
                  <a:txBody>
                    <a:bodyPr/>
                    <a:lstStyle/>
                    <a:p>
                      <a:r>
                        <a:rPr lang="en-IE"/>
                        <a:t>Engine</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a:t>Removed</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1516685897"/>
                  </a:ext>
                </a:extLst>
              </a:tr>
              <a:tr h="370840">
                <a:tc>
                  <a:txBody>
                    <a:bodyPr/>
                    <a:lstStyle/>
                    <a:p>
                      <a:r>
                        <a:rPr lang="en-IE"/>
                        <a:t>Motor Gen Combo</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a:t>Highest efficiency Motor Gen Combo</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3209098093"/>
                  </a:ext>
                </a:extLst>
              </a:tr>
              <a:tr h="370840">
                <a:tc>
                  <a:txBody>
                    <a:bodyPr/>
                    <a:lstStyle/>
                    <a:p>
                      <a:r>
                        <a:rPr lang="en-IE"/>
                        <a:t>A-Series controller</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a:t>Intelligent A-Series controller</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2463740598"/>
                  </a:ext>
                </a:extLst>
              </a:tr>
              <a:tr h="370840">
                <a:tc>
                  <a:txBody>
                    <a:bodyPr/>
                    <a:lstStyle/>
                    <a:p>
                      <a:r>
                        <a:rPr lang="en-IE"/>
                        <a:t>Distributed Electronics</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a:t>High quality distributed electronics</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760381356"/>
                  </a:ext>
                </a:extLst>
              </a:tr>
              <a:tr h="370840">
                <a:tc>
                  <a:txBody>
                    <a:bodyPr/>
                    <a:lstStyle/>
                    <a:p>
                      <a:r>
                        <a:rPr lang="en-IE"/>
                        <a:t>Compressor</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a:t>Bullet proof compressor</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1745212408"/>
                  </a:ext>
                </a:extLst>
              </a:tr>
              <a:tr h="370840">
                <a:tc>
                  <a:txBody>
                    <a:bodyPr/>
                    <a:lstStyle/>
                    <a:p>
                      <a:r>
                        <a:rPr lang="en-IE"/>
                        <a:t>48 V DC Fans</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a:t>Efficient 48 V DC Fans</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1249150520"/>
                  </a:ext>
                </a:extLst>
              </a:tr>
              <a:tr h="370840">
                <a:tc>
                  <a:txBody>
                    <a:bodyPr/>
                    <a:lstStyle/>
                    <a:p>
                      <a:r>
                        <a:rPr lang="en-IE"/>
                        <a:t>Frame</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dirty="0"/>
                        <a:t>Robotically welded frame</a:t>
                      </a:r>
                    </a:p>
                  </a:txBody>
                  <a:tcP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3808616507"/>
                  </a:ext>
                </a:extLst>
              </a:tr>
            </a:tbl>
          </a:graphicData>
        </a:graphic>
      </p:graphicFrame>
      <p:grpSp>
        <p:nvGrpSpPr>
          <p:cNvPr id="6" name="Group 3">
            <a:extLst>
              <a:ext uri="{FF2B5EF4-FFF2-40B4-BE49-F238E27FC236}">
                <a16:creationId xmlns:a16="http://schemas.microsoft.com/office/drawing/2014/main" id="{5C9D9E0D-4C83-B1D2-A9BF-11B0B6C20610}"/>
              </a:ext>
            </a:extLst>
          </p:cNvPr>
          <p:cNvGrpSpPr/>
          <p:nvPr/>
        </p:nvGrpSpPr>
        <p:grpSpPr>
          <a:xfrm>
            <a:off x="11882131" y="1001403"/>
            <a:ext cx="4711485" cy="7780647"/>
            <a:chOff x="6482409" y="1400494"/>
            <a:chExt cx="4711485" cy="7780647"/>
          </a:xfrm>
        </p:grpSpPr>
        <p:grpSp>
          <p:nvGrpSpPr>
            <p:cNvPr id="7" name="Group 4">
              <a:extLst>
                <a:ext uri="{FF2B5EF4-FFF2-40B4-BE49-F238E27FC236}">
                  <a16:creationId xmlns:a16="http://schemas.microsoft.com/office/drawing/2014/main" id="{DE1DF30E-988B-B4E6-63FF-D53390B6955E}"/>
                </a:ext>
              </a:extLst>
            </p:cNvPr>
            <p:cNvGrpSpPr/>
            <p:nvPr/>
          </p:nvGrpSpPr>
          <p:grpSpPr>
            <a:xfrm>
              <a:off x="6482409" y="1400494"/>
              <a:ext cx="4711485" cy="7780647"/>
              <a:chOff x="12123792" y="1044033"/>
              <a:chExt cx="4711485" cy="7780647"/>
            </a:xfrm>
          </p:grpSpPr>
          <p:grpSp>
            <p:nvGrpSpPr>
              <p:cNvPr id="9" name="Group 6">
                <a:extLst>
                  <a:ext uri="{FF2B5EF4-FFF2-40B4-BE49-F238E27FC236}">
                    <a16:creationId xmlns:a16="http://schemas.microsoft.com/office/drawing/2014/main" id="{22615157-F6B3-7D65-8224-4B7E8B76D80B}"/>
                  </a:ext>
                </a:extLst>
              </p:cNvPr>
              <p:cNvGrpSpPr/>
              <p:nvPr/>
            </p:nvGrpSpPr>
            <p:grpSpPr>
              <a:xfrm>
                <a:off x="12553040" y="6586635"/>
                <a:ext cx="3797672" cy="2042357"/>
                <a:chOff x="1343274" y="1775978"/>
                <a:chExt cx="2828123" cy="1520941"/>
              </a:xfrm>
            </p:grpSpPr>
            <p:grpSp>
              <p:nvGrpSpPr>
                <p:cNvPr id="17" name="Group 14">
                  <a:extLst>
                    <a:ext uri="{FF2B5EF4-FFF2-40B4-BE49-F238E27FC236}">
                      <a16:creationId xmlns:a16="http://schemas.microsoft.com/office/drawing/2014/main" id="{96CDBC4C-70E7-FCC7-47E1-5FCF75C9526E}"/>
                    </a:ext>
                  </a:extLst>
                </p:cNvPr>
                <p:cNvGrpSpPr/>
                <p:nvPr/>
              </p:nvGrpSpPr>
              <p:grpSpPr>
                <a:xfrm>
                  <a:off x="1343274" y="1775978"/>
                  <a:ext cx="2828123" cy="1374695"/>
                  <a:chOff x="5051712" y="2943212"/>
                  <a:chExt cx="2828123" cy="1374695"/>
                </a:xfrm>
              </p:grpSpPr>
              <p:pic>
                <p:nvPicPr>
                  <p:cNvPr id="19" name="Picture 16">
                    <a:extLst>
                      <a:ext uri="{FF2B5EF4-FFF2-40B4-BE49-F238E27FC236}">
                        <a16:creationId xmlns:a16="http://schemas.microsoft.com/office/drawing/2014/main" id="{B5B58987-0A9F-2C9A-3453-9382EAB6A74E}"/>
                      </a:ext>
                    </a:extLst>
                  </p:cNvPr>
                  <p:cNvPicPr>
                    <a:picLocks noChangeAspect="1"/>
                  </p:cNvPicPr>
                  <p:nvPr/>
                </p:nvPicPr>
                <p:blipFill rotWithShape="1">
                  <a:blip r:embed="rId2">
                    <a:clrChange>
                      <a:clrFrom>
                        <a:srgbClr val="ECEDED"/>
                      </a:clrFrom>
                      <a:clrTo>
                        <a:srgbClr val="ECEDED">
                          <a:alpha val="0"/>
                        </a:srgbClr>
                      </a:clrTo>
                    </a:clrChange>
                    <a:extLst>
                      <a:ext uri="{28A0092B-C50C-407E-A947-70E740481C1C}">
                        <a14:useLocalDpi xmlns:a14="http://schemas.microsoft.com/office/drawing/2010/main" val="0"/>
                      </a:ext>
                    </a:extLst>
                  </a:blip>
                  <a:srcRect/>
                  <a:stretch/>
                </p:blipFill>
                <p:spPr>
                  <a:xfrm>
                    <a:off x="5051712" y="2965559"/>
                    <a:ext cx="1434659" cy="1215763"/>
                  </a:xfrm>
                  <a:prstGeom prst="rect">
                    <a:avLst/>
                  </a:prstGeom>
                </p:spPr>
              </p:pic>
              <p:pic>
                <p:nvPicPr>
                  <p:cNvPr id="20" name="Picture 17">
                    <a:extLst>
                      <a:ext uri="{FF2B5EF4-FFF2-40B4-BE49-F238E27FC236}">
                        <a16:creationId xmlns:a16="http://schemas.microsoft.com/office/drawing/2014/main" id="{DC24574B-A98F-2D34-62B8-13D9357F990E}"/>
                      </a:ext>
                    </a:extLst>
                  </p:cNvPr>
                  <p:cNvPicPr>
                    <a:picLocks noChangeAspect="1"/>
                  </p:cNvPicPr>
                  <p:nvPr/>
                </p:nvPicPr>
                <p:blipFill rotWithShape="1">
                  <a:blip r:embed="rId3">
                    <a:clrChange>
                      <a:clrFrom>
                        <a:srgbClr val="ECEDED"/>
                      </a:clrFrom>
                      <a:clrTo>
                        <a:srgbClr val="ECEDED">
                          <a:alpha val="0"/>
                        </a:srgbClr>
                      </a:clrTo>
                    </a:clrChange>
                    <a:extLst>
                      <a:ext uri="{28A0092B-C50C-407E-A947-70E740481C1C}">
                        <a14:useLocalDpi xmlns:a14="http://schemas.microsoft.com/office/drawing/2010/main" val="0"/>
                      </a:ext>
                    </a:extLst>
                  </a:blip>
                  <a:srcRect/>
                  <a:stretch/>
                </p:blipFill>
                <p:spPr>
                  <a:xfrm>
                    <a:off x="6457870" y="2943212"/>
                    <a:ext cx="1421965" cy="1374695"/>
                  </a:xfrm>
                  <a:prstGeom prst="rect">
                    <a:avLst/>
                  </a:prstGeom>
                </p:spPr>
              </p:pic>
              <p:sp>
                <p:nvSpPr>
                  <p:cNvPr id="21" name="TextBox 18">
                    <a:extLst>
                      <a:ext uri="{FF2B5EF4-FFF2-40B4-BE49-F238E27FC236}">
                        <a16:creationId xmlns:a16="http://schemas.microsoft.com/office/drawing/2014/main" id="{EF73A0C7-3FA1-FFB0-AF1D-931331B3313F}"/>
                      </a:ext>
                    </a:extLst>
                  </p:cNvPr>
                  <p:cNvSpPr txBox="1"/>
                  <p:nvPr/>
                </p:nvSpPr>
                <p:spPr>
                  <a:xfrm>
                    <a:off x="6306884" y="3560139"/>
                    <a:ext cx="317778" cy="438109"/>
                  </a:xfrm>
                  <a:prstGeom prst="rect">
                    <a:avLst/>
                  </a:prstGeom>
                  <a:noFill/>
                </p:spPr>
                <p:txBody>
                  <a:bodyPr wrap="none" rtlCol="0">
                    <a:spAutoFit/>
                  </a:bodyPr>
                  <a:lstStyle/>
                  <a:p>
                    <a:r>
                      <a:rPr lang="en-IE" sz="3223" b="1"/>
                      <a:t>+</a:t>
                    </a:r>
                  </a:p>
                </p:txBody>
              </p:sp>
            </p:grpSp>
            <p:sp>
              <p:nvSpPr>
                <p:cNvPr id="18" name="TextBox 15">
                  <a:extLst>
                    <a:ext uri="{FF2B5EF4-FFF2-40B4-BE49-F238E27FC236}">
                      <a16:creationId xmlns:a16="http://schemas.microsoft.com/office/drawing/2014/main" id="{AAB21AD3-53FF-3740-A662-C8A010EBD4E6}"/>
                    </a:ext>
                  </a:extLst>
                </p:cNvPr>
                <p:cNvSpPr txBox="1"/>
                <p:nvPr/>
              </p:nvSpPr>
              <p:spPr>
                <a:xfrm>
                  <a:off x="2169482" y="2998957"/>
                  <a:ext cx="1159900" cy="297962"/>
                </a:xfrm>
                <a:prstGeom prst="rect">
                  <a:avLst/>
                </a:prstGeom>
                <a:noFill/>
              </p:spPr>
              <p:txBody>
                <a:bodyPr wrap="none" rtlCol="0">
                  <a:spAutoFit/>
                </a:bodyPr>
                <a:lstStyle/>
                <a:p>
                  <a:r>
                    <a:rPr lang="en-IE" sz="2000" b="1" err="1">
                      <a:cs typeface="Calibri" panose="020F0502020204030204" pitchFamily="34" charset="0"/>
                    </a:rPr>
                    <a:t>Envirodrive</a:t>
                  </a:r>
                  <a:endParaRPr lang="en-IE" sz="2000" b="1">
                    <a:cs typeface="Calibri" panose="020F0502020204030204" pitchFamily="34" charset="0"/>
                  </a:endParaRPr>
                </a:p>
              </p:txBody>
            </p:sp>
          </p:grpSp>
          <p:grpSp>
            <p:nvGrpSpPr>
              <p:cNvPr id="10" name="Group 7">
                <a:extLst>
                  <a:ext uri="{FF2B5EF4-FFF2-40B4-BE49-F238E27FC236}">
                    <a16:creationId xmlns:a16="http://schemas.microsoft.com/office/drawing/2014/main" id="{565B814F-68CC-B419-B36F-EE18EC746C72}"/>
                  </a:ext>
                </a:extLst>
              </p:cNvPr>
              <p:cNvGrpSpPr/>
              <p:nvPr/>
            </p:nvGrpSpPr>
            <p:grpSpPr>
              <a:xfrm>
                <a:off x="13027427" y="4801264"/>
                <a:ext cx="2895921" cy="1933016"/>
                <a:chOff x="5992520" y="5300468"/>
                <a:chExt cx="2317770" cy="1639037"/>
              </a:xfrm>
            </p:grpSpPr>
            <p:pic>
              <p:nvPicPr>
                <p:cNvPr id="15" name="aa33cfba-61b4-4e2d-bf7b-aa47762040b9" descr="Image">
                  <a:extLst>
                    <a:ext uri="{FF2B5EF4-FFF2-40B4-BE49-F238E27FC236}">
                      <a16:creationId xmlns:a16="http://schemas.microsoft.com/office/drawing/2014/main" id="{22800A2B-FDAE-85A3-24C3-7BD8665118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2520" y="5300468"/>
                  <a:ext cx="2317770" cy="1303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3">
                  <a:extLst>
                    <a:ext uri="{FF2B5EF4-FFF2-40B4-BE49-F238E27FC236}">
                      <a16:creationId xmlns:a16="http://schemas.microsoft.com/office/drawing/2014/main" id="{53C69D6B-AB43-1F8D-D6AE-621A8C319FFB}"/>
                    </a:ext>
                  </a:extLst>
                </p:cNvPr>
                <p:cNvSpPr txBox="1"/>
                <p:nvPr/>
              </p:nvSpPr>
              <p:spPr>
                <a:xfrm>
                  <a:off x="6397570" y="6600245"/>
                  <a:ext cx="1453046" cy="339260"/>
                </a:xfrm>
                <a:prstGeom prst="rect">
                  <a:avLst/>
                </a:prstGeom>
                <a:noFill/>
              </p:spPr>
              <p:txBody>
                <a:bodyPr wrap="none" rtlCol="0">
                  <a:spAutoFit/>
                </a:bodyPr>
                <a:lstStyle/>
                <a:p>
                  <a:pPr algn="ctr"/>
                  <a:r>
                    <a:rPr lang="en-IE" sz="2000" b="1" err="1"/>
                    <a:t>Energ</a:t>
                  </a:r>
                  <a:r>
                    <a:rPr lang="en-IE" sz="2000" b="1"/>
                    <a:t>-e Pack </a:t>
                  </a:r>
                </a:p>
              </p:txBody>
            </p:sp>
          </p:grpSp>
          <p:grpSp>
            <p:nvGrpSpPr>
              <p:cNvPr id="11" name="Group 8">
                <a:extLst>
                  <a:ext uri="{FF2B5EF4-FFF2-40B4-BE49-F238E27FC236}">
                    <a16:creationId xmlns:a16="http://schemas.microsoft.com/office/drawing/2014/main" id="{6019630D-1EDF-F41E-04E1-40AEC6AD73CC}"/>
                  </a:ext>
                </a:extLst>
              </p:cNvPr>
              <p:cNvGrpSpPr/>
              <p:nvPr/>
            </p:nvGrpSpPr>
            <p:grpSpPr>
              <a:xfrm>
                <a:off x="12556273" y="1828923"/>
                <a:ext cx="3838228" cy="3059180"/>
                <a:chOff x="11970270" y="5598558"/>
                <a:chExt cx="4305362" cy="3231619"/>
              </a:xfrm>
            </p:grpSpPr>
            <p:pic>
              <p:nvPicPr>
                <p:cNvPr id="13" name="Image 2">
                  <a:extLst>
                    <a:ext uri="{FF2B5EF4-FFF2-40B4-BE49-F238E27FC236}">
                      <a16:creationId xmlns:a16="http://schemas.microsoft.com/office/drawing/2014/main" id="{8CB520E0-FF9F-12D7-2C09-41995256EE9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1970270" y="5598558"/>
                  <a:ext cx="4305362" cy="2846436"/>
                </a:xfrm>
                <a:prstGeom prst="rect">
                  <a:avLst/>
                </a:prstGeom>
              </p:spPr>
            </p:pic>
            <p:sp>
              <p:nvSpPr>
                <p:cNvPr id="14" name="TextBox 11">
                  <a:extLst>
                    <a:ext uri="{FF2B5EF4-FFF2-40B4-BE49-F238E27FC236}">
                      <a16:creationId xmlns:a16="http://schemas.microsoft.com/office/drawing/2014/main" id="{0C5F5636-5DC9-102E-0C2B-FC5E7C1E9996}"/>
                    </a:ext>
                  </a:extLst>
                </p:cNvPr>
                <p:cNvSpPr txBox="1"/>
                <p:nvPr/>
              </p:nvSpPr>
              <p:spPr>
                <a:xfrm>
                  <a:off x="13259671" y="8407514"/>
                  <a:ext cx="1650007" cy="422663"/>
                </a:xfrm>
                <a:prstGeom prst="rect">
                  <a:avLst/>
                </a:prstGeom>
                <a:noFill/>
              </p:spPr>
              <p:txBody>
                <a:bodyPr wrap="none" rtlCol="0">
                  <a:spAutoFit/>
                </a:bodyPr>
                <a:lstStyle/>
                <a:p>
                  <a:pPr algn="ctr"/>
                  <a:r>
                    <a:rPr lang="en-IE" sz="2000" b="1" err="1"/>
                    <a:t>AxlePower</a:t>
                  </a:r>
                  <a:endParaRPr lang="en-IE" sz="2000" b="1"/>
                </a:p>
              </p:txBody>
            </p:sp>
          </p:grpSp>
          <p:sp>
            <p:nvSpPr>
              <p:cNvPr id="12" name="Rectangle 9">
                <a:extLst>
                  <a:ext uri="{FF2B5EF4-FFF2-40B4-BE49-F238E27FC236}">
                    <a16:creationId xmlns:a16="http://schemas.microsoft.com/office/drawing/2014/main" id="{A48E7CE0-741A-4EC7-6311-C527A106F45E}"/>
                  </a:ext>
                </a:extLst>
              </p:cNvPr>
              <p:cNvSpPr/>
              <p:nvPr/>
            </p:nvSpPr>
            <p:spPr>
              <a:xfrm>
                <a:off x="12123792" y="1044033"/>
                <a:ext cx="4711485" cy="778064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8" name="TextBox 5">
              <a:extLst>
                <a:ext uri="{FF2B5EF4-FFF2-40B4-BE49-F238E27FC236}">
                  <a16:creationId xmlns:a16="http://schemas.microsoft.com/office/drawing/2014/main" id="{6B33B3B1-8A34-4D83-7830-68BA253F502C}"/>
                </a:ext>
              </a:extLst>
            </p:cNvPr>
            <p:cNvSpPr txBox="1"/>
            <p:nvPr/>
          </p:nvSpPr>
          <p:spPr>
            <a:xfrm>
              <a:off x="7133666" y="1532367"/>
              <a:ext cx="3400675" cy="400110"/>
            </a:xfrm>
            <a:prstGeom prst="rect">
              <a:avLst/>
            </a:prstGeom>
            <a:noFill/>
          </p:spPr>
          <p:txBody>
            <a:bodyPr wrap="none" rtlCol="0">
              <a:spAutoFit/>
            </a:bodyPr>
            <a:lstStyle/>
            <a:p>
              <a:pPr algn="ctr"/>
              <a:r>
                <a:rPr lang="en-IE" sz="2000" b="1" u="sng"/>
                <a:t>Compatible Power Sources</a:t>
              </a:r>
            </a:p>
          </p:txBody>
        </p:sp>
      </p:grpSp>
      <p:sp>
        <p:nvSpPr>
          <p:cNvPr id="23" name="Ellipse 22">
            <a:extLst>
              <a:ext uri="{FF2B5EF4-FFF2-40B4-BE49-F238E27FC236}">
                <a16:creationId xmlns:a16="http://schemas.microsoft.com/office/drawing/2014/main" id="{D322D2EB-062B-8C94-9918-4CCAD6FC19CF}"/>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2668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1CEC33EB-EFC0-BD0B-6C71-FB20E7B83107}"/>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a:stretch>
            <a:fillRect/>
          </a:stretch>
        </p:blipFill>
        <p:spPr/>
      </p:pic>
      <p:sp>
        <p:nvSpPr>
          <p:cNvPr id="3" name="Tijdelijke aanduiding voor tekst 2">
            <a:extLst>
              <a:ext uri="{FF2B5EF4-FFF2-40B4-BE49-F238E27FC236}">
                <a16:creationId xmlns:a16="http://schemas.microsoft.com/office/drawing/2014/main" id="{493C62D1-F803-FA5A-9914-E2F3A6A6A7E3}"/>
              </a:ext>
            </a:extLst>
          </p:cNvPr>
          <p:cNvSpPr>
            <a:spLocks noGrp="1"/>
          </p:cNvSpPr>
          <p:nvPr>
            <p:ph idx="1"/>
          </p:nvPr>
        </p:nvSpPr>
        <p:spPr/>
        <p:txBody>
          <a:bodyPr/>
          <a:lstStyle/>
          <a:p>
            <a:r>
              <a:rPr lang="en-GB" b="1" dirty="0"/>
              <a:t>48 V DC electrical Architecture </a:t>
            </a:r>
          </a:p>
          <a:p>
            <a:r>
              <a:rPr lang="en-GB" dirty="0"/>
              <a:t>(</a:t>
            </a:r>
            <a:r>
              <a:rPr lang="en-US" dirty="0"/>
              <a:t>Power agnostic for future source)</a:t>
            </a:r>
            <a:endParaRPr lang="en-GB" b="1" dirty="0"/>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Adjustable Airflow (unique to Thermo King!)</a:t>
            </a:r>
          </a:p>
          <a:p>
            <a:pPr marL="0" lvl="1" indent="0">
              <a:buNone/>
            </a:pPr>
            <a:endParaRPr lang="en-US" dirty="0">
              <a:cs typeface="Segoe UI"/>
            </a:endParaRPr>
          </a:p>
          <a:p>
            <a:pPr marL="0" lvl="1" indent="0">
              <a:buNone/>
            </a:pPr>
            <a:r>
              <a:rPr lang="en-US" b="1" dirty="0">
                <a:cs typeface="Segoe UI"/>
              </a:rPr>
              <a:t>Direct drive of the compressor </a:t>
            </a:r>
          </a:p>
          <a:p>
            <a:pPr marL="0" lvl="1" indent="0">
              <a:buNone/>
            </a:pPr>
            <a:r>
              <a:rPr lang="en-US" dirty="0">
                <a:cs typeface="Segoe UI"/>
              </a:rPr>
              <a:t>(combined with a state-of-the-art refrigeration architecture)</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cs typeface="Segoe UI"/>
              </a:rPr>
              <a:t>Delivers highest overall drive efficiency </a:t>
            </a:r>
          </a:p>
          <a:p>
            <a:endParaRPr lang="nl-BE" dirty="0"/>
          </a:p>
        </p:txBody>
      </p:sp>
      <p:sp>
        <p:nvSpPr>
          <p:cNvPr id="2" name="Tijdelijke aanduiding voor tekst 1">
            <a:extLst>
              <a:ext uri="{FF2B5EF4-FFF2-40B4-BE49-F238E27FC236}">
                <a16:creationId xmlns:a16="http://schemas.microsoft.com/office/drawing/2014/main" id="{AFDBFD23-65FE-22D7-A490-CF05E5244942}"/>
              </a:ext>
            </a:extLst>
          </p:cNvPr>
          <p:cNvSpPr>
            <a:spLocks noGrp="1"/>
          </p:cNvSpPr>
          <p:nvPr>
            <p:ph type="body" sz="quarter" idx="16"/>
          </p:nvPr>
        </p:nvSpPr>
        <p:spPr/>
        <p:txBody>
          <a:bodyPr/>
          <a:lstStyle/>
          <a:p>
            <a:r>
              <a:rPr lang="nl-BE"/>
              <a:t>UNIT DESIGN CONT.</a:t>
            </a:r>
          </a:p>
        </p:txBody>
      </p:sp>
      <p:sp>
        <p:nvSpPr>
          <p:cNvPr id="4" name="Titel 3">
            <a:extLst>
              <a:ext uri="{FF2B5EF4-FFF2-40B4-BE49-F238E27FC236}">
                <a16:creationId xmlns:a16="http://schemas.microsoft.com/office/drawing/2014/main" id="{446E21E1-C9A7-9DF8-C745-D2F6B30474FA}"/>
              </a:ext>
            </a:extLst>
          </p:cNvPr>
          <p:cNvSpPr>
            <a:spLocks noGrp="1"/>
          </p:cNvSpPr>
          <p:nvPr>
            <p:ph type="title"/>
          </p:nvPr>
        </p:nvSpPr>
        <p:spPr/>
        <p:txBody>
          <a:bodyPr/>
          <a:lstStyle/>
          <a:p>
            <a:r>
              <a:rPr lang="en-IE" b="0" spc="0" dirty="0">
                <a:latin typeface="+mj-lt"/>
              </a:rPr>
              <a:t>A-500</a:t>
            </a:r>
            <a:r>
              <a:rPr lang="en-IE" b="0" spc="0" dirty="0">
                <a:solidFill>
                  <a:srgbClr val="0098D7"/>
                </a:solidFill>
                <a:latin typeface="+mj-lt"/>
              </a:rPr>
              <a:t>e</a:t>
            </a:r>
            <a:endParaRPr lang="nl-BE" dirty="0"/>
          </a:p>
        </p:txBody>
      </p:sp>
      <p:sp>
        <p:nvSpPr>
          <p:cNvPr id="6" name="Ellipse 5">
            <a:extLst>
              <a:ext uri="{FF2B5EF4-FFF2-40B4-BE49-F238E27FC236}">
                <a16:creationId xmlns:a16="http://schemas.microsoft.com/office/drawing/2014/main" id="{8AD84C31-EFD9-00BE-7317-063C115F0661}"/>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057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4BA362-6790-4203-DFF7-0225DD1945E8}"/>
              </a:ext>
            </a:extLst>
          </p:cNvPr>
          <p:cNvSpPr>
            <a:spLocks noGrp="1"/>
          </p:cNvSpPr>
          <p:nvPr>
            <p:ph type="body" sz="quarter" idx="25"/>
          </p:nvPr>
        </p:nvSpPr>
        <p:spPr>
          <a:xfrm>
            <a:off x="9965581" y="4118630"/>
            <a:ext cx="7190479" cy="4112958"/>
          </a:xfrm>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nl-BE" sz="2400"/>
              <a:t>Reduced TCO</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nl-BE" sz="2400"/>
              <a:t>Increased Uptime</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nl-BE" sz="2400"/>
              <a:t>Reduction of driver error</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nl-BE" sz="2400"/>
              <a:t>Fully integrated </a:t>
            </a:r>
            <a:br>
              <a:rPr lang="nl-BE" sz="2400"/>
            </a:br>
            <a:r>
              <a:rPr lang="nl-BE" sz="2400"/>
              <a:t>telematics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nl-BE" sz="2400"/>
              <a:t>Greater Peace </a:t>
            </a:r>
            <a:br>
              <a:rPr lang="nl-BE" sz="2400"/>
            </a:br>
            <a:r>
              <a:rPr lang="nl-BE" sz="2400"/>
              <a:t>of Mind!</a:t>
            </a:r>
          </a:p>
          <a:p>
            <a:endParaRPr lang="nl-BE" sz="2400"/>
          </a:p>
        </p:txBody>
      </p:sp>
      <p:sp>
        <p:nvSpPr>
          <p:cNvPr id="3" name="Tijdelijke aanduiding voor tekst 2">
            <a:extLst>
              <a:ext uri="{FF2B5EF4-FFF2-40B4-BE49-F238E27FC236}">
                <a16:creationId xmlns:a16="http://schemas.microsoft.com/office/drawing/2014/main" id="{E13531BC-C000-DC20-696A-677E939ADA79}"/>
              </a:ext>
            </a:extLst>
          </p:cNvPr>
          <p:cNvSpPr>
            <a:spLocks noGrp="1"/>
          </p:cNvSpPr>
          <p:nvPr>
            <p:ph type="body" sz="quarter" idx="26"/>
          </p:nvPr>
        </p:nvSpPr>
        <p:spPr>
          <a:xfrm>
            <a:off x="9965583" y="2305437"/>
            <a:ext cx="7190479" cy="1161437"/>
          </a:xfrm>
        </p:spPr>
        <p:txBody>
          <a:bodyPr/>
          <a:lstStyle/>
          <a:p>
            <a:r>
              <a:rPr lang="en-GB" sz="2400" b="1">
                <a:solidFill>
                  <a:srgbClr val="000000"/>
                </a:solidFill>
              </a:rPr>
              <a:t>As a result, our customers benefit from:</a:t>
            </a:r>
          </a:p>
        </p:txBody>
      </p:sp>
      <p:sp>
        <p:nvSpPr>
          <p:cNvPr id="4" name="Tijdelijke aanduiding voor tekst 3">
            <a:extLst>
              <a:ext uri="{FF2B5EF4-FFF2-40B4-BE49-F238E27FC236}">
                <a16:creationId xmlns:a16="http://schemas.microsoft.com/office/drawing/2014/main" id="{F56AC29F-5A31-0379-F55C-3A3F30CD69CF}"/>
              </a:ext>
            </a:extLst>
          </p:cNvPr>
          <p:cNvSpPr>
            <a:spLocks noGrp="1"/>
          </p:cNvSpPr>
          <p:nvPr>
            <p:ph type="body" sz="quarter" idx="31"/>
          </p:nvPr>
        </p:nvSpPr>
        <p:spPr/>
        <p:txBody>
          <a:bodyPr/>
          <a:lstStyle/>
          <a:p>
            <a:r>
              <a:rPr lang="nl-BE"/>
              <a:t>ADVANCER CONTROLLER &amp; FULLY INTEGRATED SYSTEM CONNECTIVITY</a:t>
            </a:r>
          </a:p>
        </p:txBody>
      </p:sp>
      <p:sp>
        <p:nvSpPr>
          <p:cNvPr id="5" name="Titel 4">
            <a:extLst>
              <a:ext uri="{FF2B5EF4-FFF2-40B4-BE49-F238E27FC236}">
                <a16:creationId xmlns:a16="http://schemas.microsoft.com/office/drawing/2014/main" id="{068BDDC9-B98F-26D4-363F-262EB0F9AF1B}"/>
              </a:ext>
            </a:extLst>
          </p:cNvPr>
          <p:cNvSpPr>
            <a:spLocks noGrp="1"/>
          </p:cNvSpPr>
          <p:nvPr>
            <p:ph type="title"/>
          </p:nvPr>
        </p:nvSpPr>
        <p:spPr/>
        <p:txBody>
          <a:bodyPr/>
          <a:lstStyle/>
          <a:p>
            <a:r>
              <a:rPr lang="en-IE" b="0" spc="0" dirty="0">
                <a:latin typeface="+mj-lt"/>
              </a:rPr>
              <a:t>A-500</a:t>
            </a:r>
            <a:r>
              <a:rPr lang="en-IE" b="0" spc="0" dirty="0">
                <a:solidFill>
                  <a:srgbClr val="0098D7"/>
                </a:solidFill>
                <a:latin typeface="+mj-lt"/>
              </a:rPr>
              <a:t>e</a:t>
            </a:r>
            <a:endParaRPr lang="nl-BE" dirty="0"/>
          </a:p>
        </p:txBody>
      </p:sp>
      <p:sp>
        <p:nvSpPr>
          <p:cNvPr id="6" name="Tijdelijke aanduiding voor tekst 5">
            <a:extLst>
              <a:ext uri="{FF2B5EF4-FFF2-40B4-BE49-F238E27FC236}">
                <a16:creationId xmlns:a16="http://schemas.microsoft.com/office/drawing/2014/main" id="{D0DD95EE-5450-FA89-83D7-224EB8456895}"/>
              </a:ext>
            </a:extLst>
          </p:cNvPr>
          <p:cNvSpPr>
            <a:spLocks noGrp="1"/>
          </p:cNvSpPr>
          <p:nvPr>
            <p:ph type="body" sz="quarter" idx="32"/>
          </p:nvPr>
        </p:nvSpPr>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nl-BE" sz="2400"/>
              <a:t>Driver-friendly interface</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nl-BE" sz="2400"/>
              <a:t>Rugged design to withstand any environment</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nl-BE" sz="2400" b="1"/>
              <a:t>Energy consumption </a:t>
            </a:r>
            <a:r>
              <a:rPr lang="nl-BE" sz="2400"/>
              <a:t>&amp; cargo monitoring (Tracking)</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nl-BE" sz="2400"/>
              <a:t>Optimized functionalities (2022-2023)</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nl-BE" sz="2400"/>
              <a:t>Advanced temperature control</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nl-BE" sz="2400"/>
              <a:t>23 languages</a:t>
            </a:r>
          </a:p>
          <a:p>
            <a:endParaRPr lang="nl-BE" sz="2400"/>
          </a:p>
        </p:txBody>
      </p:sp>
      <p:sp>
        <p:nvSpPr>
          <p:cNvPr id="7" name="Tijdelijke aanduiding voor tekst 6">
            <a:extLst>
              <a:ext uri="{FF2B5EF4-FFF2-40B4-BE49-F238E27FC236}">
                <a16:creationId xmlns:a16="http://schemas.microsoft.com/office/drawing/2014/main" id="{CCB02235-2C7A-2955-95F2-7AF86A68021B}"/>
              </a:ext>
            </a:extLst>
          </p:cNvPr>
          <p:cNvSpPr>
            <a:spLocks noGrp="1"/>
          </p:cNvSpPr>
          <p:nvPr>
            <p:ph type="body" sz="quarter" idx="33"/>
          </p:nvPr>
        </p:nvSpPr>
        <p:spPr/>
        <p:txBody>
          <a:bodyPr/>
          <a:lstStyle/>
          <a:p>
            <a:r>
              <a:rPr lang="en-IE"/>
              <a:t>A-500</a:t>
            </a:r>
            <a:r>
              <a:rPr lang="en-IE">
                <a:solidFill>
                  <a:srgbClr val="0098D7"/>
                </a:solidFill>
              </a:rPr>
              <a:t>e </a:t>
            </a:r>
            <a:r>
              <a:rPr lang="en-IE"/>
              <a:t>controller</a:t>
            </a:r>
            <a:endParaRPr lang="nl-BE"/>
          </a:p>
        </p:txBody>
      </p:sp>
      <p:pic>
        <p:nvPicPr>
          <p:cNvPr id="8" name="Picture 8">
            <a:hlinkClick r:id="rId3"/>
            <a:extLst>
              <a:ext uri="{FF2B5EF4-FFF2-40B4-BE49-F238E27FC236}">
                <a16:creationId xmlns:a16="http://schemas.microsoft.com/office/drawing/2014/main" id="{897772C6-D8AF-CCF8-F370-F32DBCB6147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2726" r="13461" b="7280"/>
          <a:stretch>
            <a:fillRect/>
          </a:stretch>
        </p:blipFill>
        <p:spPr>
          <a:xfrm>
            <a:off x="13291826" y="5735433"/>
            <a:ext cx="4778634" cy="3376511"/>
          </a:xfrm>
          <a:prstGeom prst="rect">
            <a:avLst/>
          </a:prstGeom>
          <a:noFill/>
          <a:ln cap="flat">
            <a:noFill/>
          </a:ln>
        </p:spPr>
      </p:pic>
      <p:sp>
        <p:nvSpPr>
          <p:cNvPr id="9" name="Pijl links 8">
            <a:extLst>
              <a:ext uri="{FF2B5EF4-FFF2-40B4-BE49-F238E27FC236}">
                <a16:creationId xmlns:a16="http://schemas.microsoft.com/office/drawing/2014/main" id="{E9E6EBFE-5BE1-4272-E65B-54B52FB3E6C2}"/>
              </a:ext>
            </a:extLst>
          </p:cNvPr>
          <p:cNvSpPr/>
          <p:nvPr/>
        </p:nvSpPr>
        <p:spPr>
          <a:xfrm>
            <a:off x="8763000" y="2505268"/>
            <a:ext cx="762000" cy="76177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Ellipse 10">
            <a:extLst>
              <a:ext uri="{FF2B5EF4-FFF2-40B4-BE49-F238E27FC236}">
                <a16:creationId xmlns:a16="http://schemas.microsoft.com/office/drawing/2014/main" id="{BF31094D-4558-2DA0-5983-8E416D5E38EA}"/>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4887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3522C0-213E-1EDE-8E59-6B0801880EBF}"/>
              </a:ext>
            </a:extLst>
          </p:cNvPr>
          <p:cNvSpPr>
            <a:spLocks noGrp="1"/>
          </p:cNvSpPr>
          <p:nvPr>
            <p:ph idx="1"/>
          </p:nvPr>
        </p:nvSpPr>
        <p:spPr/>
        <p:txBody>
          <a:bodyPr>
            <a:noAutofit/>
          </a:bodyPr>
          <a:lstStyle/>
          <a:p>
            <a:r>
              <a:rPr lang="en-US" sz="2400" dirty="0"/>
              <a:t>Long Term / Pan-European  </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kumimoji="0" lang="en-IE" altLang="en-US" sz="2400" b="0" i="0" u="none" strike="noStrike" kern="1200" cap="none" spc="0" normalizeH="0" baseline="0" noProof="0" dirty="0">
                <a:ln>
                  <a:noFill/>
                </a:ln>
                <a:solidFill>
                  <a:srgbClr val="111E39"/>
                </a:solidFill>
                <a:effectLst/>
                <a:uLnTx/>
                <a:uFillTx/>
                <a:latin typeface="Segoe UI" panose="020B0502040204020203" pitchFamily="34" charset="0"/>
                <a:ea typeface="+mn-ea"/>
                <a:cs typeface="+mn-cs"/>
              </a:rPr>
              <a:t>Fit for 55</a:t>
            </a:r>
            <a:endParaRPr lang="en-US" sz="2400" dirty="0"/>
          </a:p>
          <a:p>
            <a:pPr lvl="1"/>
            <a:r>
              <a:rPr lang="en-US" sz="2400" dirty="0"/>
              <a:t>Current EU commission target of 30% GHG reduction by 2030 expected to increase to 55% GHG reduction and be put into legislation</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400" dirty="0"/>
              <a:t>ICE ban</a:t>
            </a:r>
          </a:p>
          <a:p>
            <a:pPr lvl="1"/>
            <a:r>
              <a:rPr lang="en-US" sz="2400" dirty="0"/>
              <a:t>Ban of sales of Passenger cars</a:t>
            </a:r>
          </a:p>
          <a:p>
            <a:pPr marL="1082675" lvl="2" indent="-366713"/>
            <a:r>
              <a:rPr lang="en-US" sz="2400" dirty="0"/>
              <a:t>Ban of sale of new ICE cars from 2035</a:t>
            </a:r>
          </a:p>
          <a:p>
            <a:pPr lvl="1"/>
            <a:r>
              <a:rPr lang="en-US" sz="2400" dirty="0"/>
              <a:t>Commercial vehicles</a:t>
            </a:r>
          </a:p>
          <a:p>
            <a:pPr marL="1082675" lvl="2" indent="-366713"/>
            <a:r>
              <a:rPr lang="en-US" sz="2400" dirty="0"/>
              <a:t>Will follow same directions as passenger cars</a:t>
            </a:r>
            <a:endParaRPr lang="en-IE" sz="2400" dirty="0"/>
          </a:p>
          <a:p>
            <a:pPr marL="1082675" lvl="2" indent="-366713"/>
            <a:r>
              <a:rPr lang="en-IE" sz="2400" dirty="0"/>
              <a:t>Will oblige Truck Manufacturers to consider alternatives to diesel power trains</a:t>
            </a:r>
          </a:p>
          <a:p>
            <a:pPr marL="1082675" lvl="2" indent="-366713"/>
            <a:r>
              <a:rPr lang="en-IE" sz="2400" dirty="0"/>
              <a:t>Question: If tractor acquired in 5-10 years from now is no longer powered by diesel engine, what about the TRU drive train?</a:t>
            </a:r>
            <a:endParaRPr lang="en-US" sz="2400" dirty="0"/>
          </a:p>
        </p:txBody>
      </p:sp>
      <p:sp>
        <p:nvSpPr>
          <p:cNvPr id="2" name="Title 1">
            <a:extLst>
              <a:ext uri="{FF2B5EF4-FFF2-40B4-BE49-F238E27FC236}">
                <a16:creationId xmlns:a16="http://schemas.microsoft.com/office/drawing/2014/main" id="{4E298104-7C77-A91A-99ED-9378721DF3EC}"/>
              </a:ext>
            </a:extLst>
          </p:cNvPr>
          <p:cNvSpPr>
            <a:spLocks noGrp="1"/>
          </p:cNvSpPr>
          <p:nvPr>
            <p:ph type="title"/>
          </p:nvPr>
        </p:nvSpPr>
        <p:spPr>
          <a:xfrm>
            <a:off x="933450" y="540415"/>
            <a:ext cx="7751712" cy="1079399"/>
          </a:xfrm>
        </p:spPr>
        <p:txBody>
          <a:bodyPr/>
          <a:lstStyle/>
          <a:p>
            <a:r>
              <a:rPr lang="en-IE" b="0" spc="0" dirty="0">
                <a:latin typeface="+mj-lt"/>
              </a:rPr>
              <a:t>EU Market Trends</a:t>
            </a:r>
            <a:br>
              <a:rPr lang="en-IE" b="0" spc="0" dirty="0">
                <a:latin typeface="+mj-lt"/>
              </a:rPr>
            </a:br>
            <a:endParaRPr lang="en-IE" b="0" spc="0" dirty="0">
              <a:latin typeface="+mj-lt"/>
            </a:endParaRPr>
          </a:p>
        </p:txBody>
      </p:sp>
      <p:sp>
        <p:nvSpPr>
          <p:cNvPr id="5" name="Title 5">
            <a:extLst>
              <a:ext uri="{FF2B5EF4-FFF2-40B4-BE49-F238E27FC236}">
                <a16:creationId xmlns:a16="http://schemas.microsoft.com/office/drawing/2014/main" id="{DC1A109E-114D-E461-077F-A7E3A1C2278C}"/>
              </a:ext>
            </a:extLst>
          </p:cNvPr>
          <p:cNvSpPr txBox="1">
            <a:spLocks/>
          </p:cNvSpPr>
          <p:nvPr/>
        </p:nvSpPr>
        <p:spPr>
          <a:xfrm>
            <a:off x="933450" y="540415"/>
            <a:ext cx="13851190" cy="586957"/>
          </a:xfrm>
          <a:prstGeom prst="rect">
            <a:avLst/>
          </a:prstGeom>
        </p:spPr>
        <p:txBody>
          <a:bodyPr vert="horz" lIns="91440" tIns="45720" rIns="91440" bIns="45720" rtlCol="0" anchor="ctr">
            <a:normAutofit/>
          </a:bodyPr>
          <a:lstStyle>
            <a:lvl1pPr algn="l" defTabSz="1227856" rtl="0" eaLnBrk="1" latinLnBrk="0" hangingPunct="1">
              <a:lnSpc>
                <a:spcPct val="90000"/>
              </a:lnSpc>
              <a:spcBef>
                <a:spcPct val="0"/>
              </a:spcBef>
              <a:buNone/>
              <a:defRPr sz="3200" b="1" i="0" kern="1200" cap="none" spc="300" baseline="0">
                <a:solidFill>
                  <a:srgbClr val="000000"/>
                </a:solidFill>
                <a:latin typeface="Segoe UI Semibold" panose="020B0702040204020203" pitchFamily="34" charset="0"/>
                <a:ea typeface="+mj-ea"/>
                <a:cs typeface="Segoe UI Semibold" panose="020B0702040204020203" pitchFamily="34" charset="0"/>
              </a:defRPr>
            </a:lvl1pPr>
          </a:lstStyle>
          <a:p>
            <a:endParaRPr lang="en-IE" spc="0" dirty="0"/>
          </a:p>
        </p:txBody>
      </p:sp>
      <p:pic>
        <p:nvPicPr>
          <p:cNvPr id="8" name="Tijdelijke aanduiding voor afbeelding 7" descr="Afbeelding met buitenshuis, boom, grond&#10;&#10;Automatisch gegenereerde beschrijving">
            <a:extLst>
              <a:ext uri="{FF2B5EF4-FFF2-40B4-BE49-F238E27FC236}">
                <a16:creationId xmlns:a16="http://schemas.microsoft.com/office/drawing/2014/main" id="{64AF5872-4E2A-2F2D-4FDC-80B2D3A930C2}"/>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a:stretch/>
        </p:blipFill>
        <p:spPr>
          <a:xfrm>
            <a:off x="9144000" y="99418"/>
            <a:ext cx="9144000" cy="9109670"/>
          </a:xfrm>
        </p:spPr>
      </p:pic>
      <p:sp>
        <p:nvSpPr>
          <p:cNvPr id="4" name="Rectangle 3">
            <a:extLst>
              <a:ext uri="{FF2B5EF4-FFF2-40B4-BE49-F238E27FC236}">
                <a16:creationId xmlns:a16="http://schemas.microsoft.com/office/drawing/2014/main" id="{A9ECEA14-C380-0AC8-961F-8E8D93C9CE26}"/>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9130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0C31DB3-29FC-5D4E-7DBC-69186E77E1AD}"/>
              </a:ext>
            </a:extLst>
          </p:cNvPr>
          <p:cNvSpPr>
            <a:spLocks noGrp="1"/>
          </p:cNvSpPr>
          <p:nvPr>
            <p:ph type="body" sz="quarter" idx="13"/>
          </p:nvPr>
        </p:nvSpPr>
        <p:spPr/>
        <p:txBody>
          <a:bodyPr/>
          <a:lstStyle/>
          <a:p>
            <a:r>
              <a:rPr lang="nl-BE"/>
              <a:t>SUSTAINABILITY CONSIDERATIONS</a:t>
            </a:r>
          </a:p>
          <a:p>
            <a:endParaRPr lang="nl-BE"/>
          </a:p>
        </p:txBody>
      </p:sp>
      <p:sp>
        <p:nvSpPr>
          <p:cNvPr id="3" name="Tijdelijke aanduiding voor tekst 2">
            <a:extLst>
              <a:ext uri="{FF2B5EF4-FFF2-40B4-BE49-F238E27FC236}">
                <a16:creationId xmlns:a16="http://schemas.microsoft.com/office/drawing/2014/main" id="{EC2BE1AD-053C-8B3A-EB63-5B292C8580D0}"/>
              </a:ext>
            </a:extLst>
          </p:cNvPr>
          <p:cNvSpPr>
            <a:spLocks noGrp="1"/>
          </p:cNvSpPr>
          <p:nvPr>
            <p:ph type="body" sz="quarter" idx="14"/>
          </p:nvPr>
        </p:nvSpPr>
        <p:spPr/>
        <p:txBody>
          <a:bodyPr>
            <a:normAutofit/>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sz="2400"/>
              <a:t>Unit will allow customer to comply with local legislation regarding travel in LEZ and ULEZs.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sz="2400"/>
              <a:t>Unit will contribute to Gigaton Challenge savings in the magnitude of up to 10 t per unit per year</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sz="2400"/>
              <a:t>Low emission units allow customers to avail of local government subsidies/ grants/ tax breaks (region dependent) e.g. CEE – France</a:t>
            </a:r>
          </a:p>
          <a:p>
            <a:endParaRPr lang="nl-BE" sz="2400"/>
          </a:p>
        </p:txBody>
      </p:sp>
      <p:sp>
        <p:nvSpPr>
          <p:cNvPr id="4" name="Titel 3">
            <a:extLst>
              <a:ext uri="{FF2B5EF4-FFF2-40B4-BE49-F238E27FC236}">
                <a16:creationId xmlns:a16="http://schemas.microsoft.com/office/drawing/2014/main" id="{494736E2-95BE-C6E9-FEE3-D3869B59C558}"/>
              </a:ext>
            </a:extLst>
          </p:cNvPr>
          <p:cNvSpPr>
            <a:spLocks noGrp="1"/>
          </p:cNvSpPr>
          <p:nvPr>
            <p:ph type="title"/>
          </p:nvPr>
        </p:nvSpPr>
        <p:spPr/>
        <p:txBody>
          <a:bodyPr/>
          <a:lstStyle/>
          <a:p>
            <a:r>
              <a:rPr lang="en-IE" b="0" spc="0" dirty="0">
                <a:latin typeface="+mj-lt"/>
              </a:rPr>
              <a:t>A-500</a:t>
            </a:r>
            <a:r>
              <a:rPr lang="en-IE" b="0" spc="0" dirty="0">
                <a:solidFill>
                  <a:srgbClr val="0098D7"/>
                </a:solidFill>
                <a:latin typeface="+mj-lt"/>
              </a:rPr>
              <a:t>e</a:t>
            </a:r>
            <a:endParaRPr lang="nl-BE" dirty="0"/>
          </a:p>
        </p:txBody>
      </p:sp>
      <p:pic>
        <p:nvPicPr>
          <p:cNvPr id="5" name="Picture 6">
            <a:extLst>
              <a:ext uri="{FF2B5EF4-FFF2-40B4-BE49-F238E27FC236}">
                <a16:creationId xmlns:a16="http://schemas.microsoft.com/office/drawing/2014/main" id="{A0E96B3A-C98A-1C27-3ABB-4822FF72F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49" y="4356894"/>
            <a:ext cx="3990361" cy="3120098"/>
          </a:xfrm>
          <a:prstGeom prst="rect">
            <a:avLst/>
          </a:prstGeom>
        </p:spPr>
      </p:pic>
      <p:sp>
        <p:nvSpPr>
          <p:cNvPr id="6" name="TextBox 10">
            <a:extLst>
              <a:ext uri="{FF2B5EF4-FFF2-40B4-BE49-F238E27FC236}">
                <a16:creationId xmlns:a16="http://schemas.microsoft.com/office/drawing/2014/main" id="{F2DBFA86-EBD8-6C2F-D2DE-5C5929F7618B}"/>
              </a:ext>
            </a:extLst>
          </p:cNvPr>
          <p:cNvSpPr txBox="1"/>
          <p:nvPr/>
        </p:nvSpPr>
        <p:spPr>
          <a:xfrm>
            <a:off x="933449" y="8151650"/>
            <a:ext cx="12902924" cy="464294"/>
          </a:xfrm>
          <a:prstGeom prst="rect">
            <a:avLst/>
          </a:prstGeom>
          <a:solidFill>
            <a:srgbClr val="70AD47">
              <a:lumMod val="75000"/>
            </a:srgbClr>
          </a:solidFill>
          <a:ln w="38100">
            <a:noFill/>
          </a:ln>
        </p:spPr>
        <p:txBody>
          <a:bodyPr wrap="square">
            <a:spAutoFit/>
          </a:bodyPr>
          <a:lstStyle/>
          <a:p>
            <a:pPr defTabSz="1227856"/>
            <a:r>
              <a:rPr lang="en-US" sz="2417" kern="0">
                <a:solidFill>
                  <a:prstClr val="white"/>
                </a:solidFill>
              </a:rPr>
              <a:t>Equivalent to: </a:t>
            </a:r>
            <a:r>
              <a:rPr lang="en-US" sz="2417" b="1" kern="0">
                <a:solidFill>
                  <a:prstClr val="white"/>
                </a:solidFill>
              </a:rPr>
              <a:t>Driving 60,000 km in the average diesel car</a:t>
            </a:r>
            <a:r>
              <a:rPr lang="en-US" sz="2417" kern="0">
                <a:solidFill>
                  <a:prstClr val="white"/>
                </a:solidFill>
              </a:rPr>
              <a:t> (1.5 times around the world)</a:t>
            </a:r>
            <a:endParaRPr lang="en-IE" sz="2417" kern="0">
              <a:solidFill>
                <a:prstClr val="white"/>
              </a:solidFill>
            </a:endParaRPr>
          </a:p>
        </p:txBody>
      </p:sp>
      <p:sp>
        <p:nvSpPr>
          <p:cNvPr id="7" name="TextBox 11">
            <a:extLst>
              <a:ext uri="{FF2B5EF4-FFF2-40B4-BE49-F238E27FC236}">
                <a16:creationId xmlns:a16="http://schemas.microsoft.com/office/drawing/2014/main" id="{416C3C58-3365-4C94-D1BE-7D53FC162BE7}"/>
              </a:ext>
            </a:extLst>
          </p:cNvPr>
          <p:cNvSpPr txBox="1"/>
          <p:nvPr/>
        </p:nvSpPr>
        <p:spPr>
          <a:xfrm>
            <a:off x="933449" y="7530561"/>
            <a:ext cx="12902924" cy="523220"/>
          </a:xfrm>
          <a:prstGeom prst="rect">
            <a:avLst/>
          </a:prstGeom>
          <a:solidFill>
            <a:srgbClr val="70AD47">
              <a:lumMod val="50000"/>
            </a:srgbClr>
          </a:solidFill>
          <a:ln w="38100">
            <a:noFill/>
          </a:ln>
        </p:spPr>
        <p:txBody>
          <a:bodyPr wrap="square">
            <a:spAutoFit/>
          </a:bodyPr>
          <a:lstStyle/>
          <a:p>
            <a:pPr defTabSz="1227856"/>
            <a:r>
              <a:rPr lang="en-US" sz="2800" b="1" kern="0" dirty="0">
                <a:solidFill>
                  <a:prstClr val="white"/>
                </a:solidFill>
              </a:rPr>
              <a:t>Reduction of carbon footprint by up to 10 </a:t>
            </a:r>
            <a:r>
              <a:rPr lang="en-US" sz="2800" b="1" kern="0" dirty="0" err="1">
                <a:solidFill>
                  <a:prstClr val="white"/>
                </a:solidFill>
              </a:rPr>
              <a:t>tonnes</a:t>
            </a:r>
            <a:r>
              <a:rPr lang="en-US" sz="2800" b="1" kern="0" dirty="0">
                <a:solidFill>
                  <a:prstClr val="white"/>
                </a:solidFill>
              </a:rPr>
              <a:t> per unit per year!</a:t>
            </a:r>
            <a:endParaRPr lang="en-GB" sz="2800" b="1" kern="0" dirty="0">
              <a:solidFill>
                <a:prstClr val="white"/>
              </a:solidFill>
            </a:endParaRPr>
          </a:p>
        </p:txBody>
      </p:sp>
      <p:pic>
        <p:nvPicPr>
          <p:cNvPr id="8" name="Picture 2" descr="ULEZ header">
            <a:extLst>
              <a:ext uri="{FF2B5EF4-FFF2-40B4-BE49-F238E27FC236}">
                <a16:creationId xmlns:a16="http://schemas.microsoft.com/office/drawing/2014/main" id="{396287B8-BE76-FF42-65FD-FFCC62DFD3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944574" y="4356894"/>
            <a:ext cx="3889515" cy="3140881"/>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1DC87D5D-03C5-859E-DFA5-581FD963EC93}"/>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962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74C081B-C673-B3A8-CABF-975444BFFA3A}"/>
              </a:ext>
            </a:extLst>
          </p:cNvPr>
          <p:cNvSpPr>
            <a:spLocks noGrp="1"/>
          </p:cNvSpPr>
          <p:nvPr>
            <p:ph type="body" sz="quarter" idx="25"/>
          </p:nvPr>
        </p:nvSpPr>
        <p:spPr>
          <a:xfrm>
            <a:off x="9965583" y="4118630"/>
            <a:ext cx="7190479" cy="4112958"/>
          </a:xfrm>
        </p:spPr>
        <p:txBody>
          <a:bodyPr vert="horz" lIns="91440" tIns="45720" rIns="91440" bIns="45720" rtlCol="0" anchor="t">
            <a:noAutofit/>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nl-BE" dirty="0">
                <a:latin typeface="Segoe UI"/>
                <a:ea typeface="Segoe UI Black"/>
                <a:cs typeface="Segoe UI"/>
              </a:rPr>
              <a:t>Low </a:t>
            </a:r>
            <a:r>
              <a:rPr lang="nl-BE" dirty="0" err="1">
                <a:latin typeface="Segoe UI"/>
                <a:ea typeface="Segoe UI Black"/>
                <a:cs typeface="Segoe UI"/>
              </a:rPr>
              <a:t>noise</a:t>
            </a:r>
            <a:endParaRPr lang="nl-BE">
              <a:latin typeface="Segoe UI"/>
              <a:ea typeface="Segoe UI Black"/>
              <a:cs typeface="Segoe UI"/>
            </a:endParaRPr>
          </a:p>
          <a:p>
            <a:pPr marL="605155" marR="0" lvl="1" indent="-306705" algn="l" defTabSz="1227856" rtl="0" eaLnBrk="1" fontAlgn="auto" latinLnBrk="0" hangingPunct="1">
              <a:lnSpc>
                <a:spcPct val="90000"/>
              </a:lnSpc>
              <a:spcBef>
                <a:spcPts val="672"/>
              </a:spcBef>
              <a:spcAft>
                <a:spcPts val="0"/>
              </a:spcAft>
              <a:buClr>
                <a:srgbClr val="0098D7"/>
              </a:buClr>
              <a:buSzTx/>
              <a:buFont typeface="Wingdings" pitchFamily="2" charset="2"/>
              <a:buChar char="§"/>
              <a:tabLst/>
              <a:defRPr/>
            </a:pPr>
            <a:r>
              <a:rPr lang="nl-BE" sz="2000" dirty="0">
                <a:latin typeface="Segoe UI"/>
                <a:cs typeface="Segoe UI"/>
              </a:rPr>
              <a:t>Perfect </a:t>
            </a:r>
            <a:r>
              <a:rPr lang="nl-BE" sz="2000" dirty="0" err="1">
                <a:latin typeface="Segoe UI"/>
                <a:cs typeface="Segoe UI"/>
              </a:rPr>
              <a:t>for</a:t>
            </a:r>
            <a:r>
              <a:rPr lang="nl-BE" sz="2000" dirty="0">
                <a:latin typeface="Segoe UI"/>
                <a:cs typeface="Segoe UI"/>
              </a:rPr>
              <a:t> </a:t>
            </a:r>
            <a:r>
              <a:rPr lang="nl-BE" sz="2000" dirty="0" err="1">
                <a:latin typeface="Segoe UI"/>
                <a:cs typeface="Segoe UI"/>
              </a:rPr>
              <a:t>urban</a:t>
            </a:r>
            <a:r>
              <a:rPr lang="nl-BE" sz="2000" dirty="0">
                <a:latin typeface="Segoe UI"/>
                <a:cs typeface="Segoe UI"/>
              </a:rPr>
              <a:t> </a:t>
            </a:r>
            <a:r>
              <a:rPr lang="nl-BE" sz="2000" dirty="0" err="1">
                <a:latin typeface="Segoe UI"/>
                <a:cs typeface="Segoe UI"/>
              </a:rPr>
              <a:t>and</a:t>
            </a:r>
            <a:r>
              <a:rPr lang="nl-BE" sz="2000" dirty="0">
                <a:latin typeface="Segoe UI"/>
                <a:cs typeface="Segoe UI"/>
              </a:rPr>
              <a:t> late-</a:t>
            </a:r>
            <a:r>
              <a:rPr lang="nl-BE" sz="2000" dirty="0" err="1">
                <a:latin typeface="Segoe UI"/>
                <a:cs typeface="Segoe UI"/>
              </a:rPr>
              <a:t>night</a:t>
            </a:r>
            <a:r>
              <a:rPr lang="nl-BE" sz="2000" dirty="0">
                <a:latin typeface="Segoe UI"/>
                <a:cs typeface="Segoe UI"/>
              </a:rPr>
              <a:t> </a:t>
            </a:r>
            <a:r>
              <a:rPr lang="nl-BE" sz="2000" dirty="0" err="1">
                <a:latin typeface="Segoe UI"/>
                <a:cs typeface="Segoe UI"/>
              </a:rPr>
              <a:t>deliveries</a:t>
            </a:r>
            <a:endParaRPr lang="nl-BE" sz="2000">
              <a:latin typeface="Segoe UI"/>
              <a:cs typeface="Segoe UI"/>
            </a:endParaRPr>
          </a:p>
          <a:p>
            <a:pPr marL="457200" indent="-457200">
              <a:buFont typeface="System Font Regular"/>
              <a:buChar char="—"/>
              <a:defRPr/>
            </a:pPr>
            <a:r>
              <a:rPr lang="nl-BE" dirty="0" err="1">
                <a:latin typeface="Segoe UI"/>
                <a:ea typeface="Segoe UI Black"/>
                <a:cs typeface="Segoe UI"/>
              </a:rPr>
              <a:t>Lower</a:t>
            </a:r>
            <a:r>
              <a:rPr lang="nl-BE" dirty="0">
                <a:latin typeface="Segoe UI"/>
                <a:ea typeface="Segoe UI Black"/>
                <a:cs typeface="Segoe UI"/>
              </a:rPr>
              <a:t> </a:t>
            </a:r>
            <a:r>
              <a:rPr lang="nl-BE" dirty="0" err="1">
                <a:latin typeface="Segoe UI"/>
                <a:ea typeface="Segoe UI Black"/>
                <a:cs typeface="Segoe UI"/>
              </a:rPr>
              <a:t>weight</a:t>
            </a:r>
            <a:r>
              <a:rPr lang="nl-BE" dirty="0">
                <a:latin typeface="Segoe UI"/>
                <a:ea typeface="Segoe UI Black"/>
                <a:cs typeface="Segoe UI"/>
              </a:rPr>
              <a:t>  (200kg </a:t>
            </a:r>
            <a:r>
              <a:rPr lang="nl-BE" dirty="0" err="1">
                <a:latin typeface="Segoe UI"/>
                <a:ea typeface="Segoe UI Black"/>
                <a:cs typeface="Segoe UI"/>
              </a:rPr>
              <a:t>less</a:t>
            </a:r>
            <a:r>
              <a:rPr lang="nl-BE" dirty="0">
                <a:latin typeface="Segoe UI"/>
                <a:ea typeface="Segoe UI Black"/>
                <a:cs typeface="Segoe UI"/>
              </a:rPr>
              <a:t> </a:t>
            </a:r>
            <a:r>
              <a:rPr lang="nl-BE" dirty="0" err="1">
                <a:latin typeface="Segoe UI"/>
                <a:ea typeface="Segoe UI Black"/>
                <a:cs typeface="Segoe UI"/>
              </a:rPr>
              <a:t>weight</a:t>
            </a:r>
            <a:r>
              <a:rPr lang="nl-BE" dirty="0">
                <a:latin typeface="Segoe UI"/>
                <a:ea typeface="Segoe UI Black"/>
                <a:cs typeface="Segoe UI"/>
              </a:rPr>
              <a:t> </a:t>
            </a:r>
            <a:r>
              <a:rPr lang="nl-BE" dirty="0" err="1">
                <a:latin typeface="Segoe UI"/>
                <a:ea typeface="Segoe UI Black"/>
                <a:cs typeface="Segoe UI"/>
              </a:rPr>
              <a:t>than</a:t>
            </a:r>
            <a:r>
              <a:rPr lang="nl-BE" dirty="0">
                <a:latin typeface="Segoe UI"/>
                <a:ea typeface="Segoe UI Black"/>
                <a:cs typeface="Segoe UI"/>
              </a:rPr>
              <a:t> standard unit)</a:t>
            </a:r>
          </a:p>
          <a:p>
            <a:pPr marL="605155" lvl="1" indent="-306705">
              <a:defRPr/>
            </a:pPr>
            <a:r>
              <a:rPr lang="nl-BE" sz="2000" dirty="0" err="1">
                <a:latin typeface="Segoe UI"/>
                <a:cs typeface="Segoe UI"/>
              </a:rPr>
              <a:t>Reduced</a:t>
            </a:r>
            <a:r>
              <a:rPr lang="nl-BE" sz="2000" dirty="0">
                <a:latin typeface="Segoe UI"/>
                <a:cs typeface="Segoe UI"/>
              </a:rPr>
              <a:t> energy </a:t>
            </a:r>
            <a:r>
              <a:rPr lang="nl-BE" sz="2000" dirty="0" err="1">
                <a:latin typeface="Segoe UI"/>
                <a:cs typeface="Segoe UI"/>
              </a:rPr>
              <a:t>consumption</a:t>
            </a:r>
            <a:r>
              <a:rPr lang="nl-BE" sz="2000" dirty="0">
                <a:latin typeface="Segoe UI"/>
                <a:cs typeface="Segoe UI"/>
              </a:rPr>
              <a:t> on </a:t>
            </a:r>
            <a:r>
              <a:rPr lang="nl-BE" sz="2000" dirty="0" err="1">
                <a:latin typeface="Segoe UI"/>
                <a:cs typeface="Segoe UI"/>
              </a:rPr>
              <a:t>the</a:t>
            </a:r>
            <a:r>
              <a:rPr lang="nl-BE" sz="2000" dirty="0">
                <a:latin typeface="Segoe UI"/>
                <a:cs typeface="Segoe UI"/>
              </a:rPr>
              <a:t> tractor</a:t>
            </a:r>
            <a:endParaRPr lang="nl-BE" sz="2000">
              <a:latin typeface="Segoe UI"/>
              <a:cs typeface="Segoe UI"/>
            </a:endParaRP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nl-BE" dirty="0">
                <a:latin typeface="Segoe UI"/>
                <a:ea typeface="Segoe UI Black"/>
                <a:cs typeface="Segoe UI"/>
              </a:rPr>
              <a:t>Zero direct </a:t>
            </a:r>
            <a:r>
              <a:rPr lang="nl-BE" dirty="0" err="1">
                <a:latin typeface="Segoe UI"/>
                <a:ea typeface="Segoe UI Black"/>
                <a:cs typeface="Segoe UI"/>
              </a:rPr>
              <a:t>emissions</a:t>
            </a:r>
            <a:endParaRPr lang="nl-BE">
              <a:latin typeface="Segoe UI"/>
              <a:ea typeface="Segoe UI Black"/>
              <a:cs typeface="Segoe UI"/>
            </a:endParaRPr>
          </a:p>
          <a:p>
            <a:pPr marL="605155" lvl="1" indent="-306705">
              <a:defRPr/>
            </a:pPr>
            <a:r>
              <a:rPr lang="nl-BE" sz="2000" dirty="0" err="1">
                <a:latin typeface="Segoe UI"/>
                <a:cs typeface="Segoe UI"/>
              </a:rPr>
              <a:t>Emission</a:t>
            </a:r>
            <a:r>
              <a:rPr lang="nl-BE" sz="2000" dirty="0">
                <a:latin typeface="Segoe UI"/>
                <a:cs typeface="Segoe UI"/>
              </a:rPr>
              <a:t> free </a:t>
            </a:r>
            <a:r>
              <a:rPr lang="nl-BE" sz="2000" dirty="0" err="1">
                <a:latin typeface="Segoe UI"/>
                <a:cs typeface="Segoe UI"/>
              </a:rPr>
              <a:t>refrigeration</a:t>
            </a:r>
            <a:r>
              <a:rPr lang="nl-BE" sz="2000" dirty="0">
                <a:latin typeface="Segoe UI"/>
                <a:cs typeface="Segoe UI"/>
              </a:rPr>
              <a:t> </a:t>
            </a:r>
            <a:r>
              <a:rPr lang="nl-BE" sz="2000" dirty="0" err="1">
                <a:latin typeface="Segoe UI"/>
                <a:cs typeface="Segoe UI"/>
              </a:rPr>
              <a:t>from</a:t>
            </a:r>
            <a:r>
              <a:rPr lang="nl-BE" sz="2000" dirty="0">
                <a:latin typeface="Segoe UI"/>
                <a:cs typeface="Segoe UI"/>
              </a:rPr>
              <a:t> </a:t>
            </a:r>
            <a:r>
              <a:rPr lang="nl-BE" sz="2000" dirty="0" err="1">
                <a:latin typeface="Segoe UI"/>
                <a:cs typeface="Segoe UI"/>
              </a:rPr>
              <a:t>refrigeration</a:t>
            </a:r>
            <a:r>
              <a:rPr lang="nl-BE" sz="2000" dirty="0">
                <a:latin typeface="Segoe UI"/>
                <a:cs typeface="Segoe UI"/>
              </a:rPr>
              <a:t> unit </a:t>
            </a:r>
            <a:endParaRPr lang="nl-BE" sz="2000" dirty="0">
              <a:cs typeface="Segoe UI"/>
            </a:endParaRPr>
          </a:p>
          <a:p>
            <a:pPr marL="605155" marR="0" lvl="1" indent="-306705" algn="l" defTabSz="1227856" rtl="0" eaLnBrk="1" fontAlgn="auto" latinLnBrk="0" hangingPunct="1">
              <a:lnSpc>
                <a:spcPct val="90000"/>
              </a:lnSpc>
              <a:spcBef>
                <a:spcPts val="672"/>
              </a:spcBef>
              <a:spcAft>
                <a:spcPts val="0"/>
              </a:spcAft>
              <a:buClr>
                <a:srgbClr val="0098D7"/>
              </a:buClr>
              <a:buSzTx/>
              <a:buFont typeface="Wingdings" pitchFamily="2" charset="2"/>
              <a:buChar char="§"/>
              <a:tabLst/>
              <a:defRPr/>
            </a:pPr>
            <a:r>
              <a:rPr lang="nl-BE" sz="2000" dirty="0">
                <a:latin typeface="Segoe UI"/>
                <a:cs typeface="Segoe UI"/>
              </a:rPr>
              <a:t>Access </a:t>
            </a:r>
            <a:r>
              <a:rPr lang="nl-BE" sz="2000" dirty="0" err="1">
                <a:latin typeface="Segoe UI"/>
                <a:cs typeface="Segoe UI"/>
              </a:rPr>
              <a:t>to</a:t>
            </a:r>
            <a:r>
              <a:rPr lang="nl-BE" sz="2000" dirty="0">
                <a:latin typeface="Segoe UI"/>
                <a:cs typeface="Segoe UI"/>
              </a:rPr>
              <a:t> LEZ </a:t>
            </a:r>
            <a:r>
              <a:rPr lang="nl-BE" sz="2000" dirty="0" err="1">
                <a:latin typeface="Segoe UI"/>
                <a:cs typeface="Segoe UI"/>
              </a:rPr>
              <a:t>and</a:t>
            </a:r>
            <a:r>
              <a:rPr lang="nl-BE" sz="2000" dirty="0">
                <a:latin typeface="Segoe UI"/>
                <a:cs typeface="Segoe UI"/>
              </a:rPr>
              <a:t> ULEZ</a:t>
            </a:r>
          </a:p>
          <a:p>
            <a:pPr marL="605155" marR="0" lvl="1" indent="-306705" algn="l" defTabSz="1227856" rtl="0" eaLnBrk="1" fontAlgn="auto" latinLnBrk="0" hangingPunct="1">
              <a:lnSpc>
                <a:spcPct val="90000"/>
              </a:lnSpc>
              <a:spcBef>
                <a:spcPts val="672"/>
              </a:spcBef>
              <a:spcAft>
                <a:spcPts val="0"/>
              </a:spcAft>
              <a:buClr>
                <a:srgbClr val="0098D7"/>
              </a:buClr>
              <a:buSzTx/>
              <a:buFont typeface="Wingdings" pitchFamily="2" charset="2"/>
              <a:buChar char="§"/>
              <a:tabLst/>
              <a:defRPr/>
            </a:pPr>
            <a:r>
              <a:rPr lang="nl-BE" sz="2000" dirty="0" err="1">
                <a:latin typeface="Segoe UI"/>
                <a:cs typeface="Segoe UI"/>
              </a:rPr>
              <a:t>Reduced</a:t>
            </a:r>
            <a:r>
              <a:rPr lang="nl-BE" sz="2000" dirty="0">
                <a:latin typeface="Segoe UI"/>
                <a:cs typeface="Segoe UI"/>
              </a:rPr>
              <a:t> carbon footprint</a:t>
            </a:r>
          </a:p>
          <a:p>
            <a:pPr marL="605155" marR="0" lvl="1" indent="-306705" algn="l" defTabSz="1227856" rtl="0" eaLnBrk="1" fontAlgn="auto" latinLnBrk="0" hangingPunct="1">
              <a:lnSpc>
                <a:spcPct val="90000"/>
              </a:lnSpc>
              <a:spcBef>
                <a:spcPts val="672"/>
              </a:spcBef>
              <a:spcAft>
                <a:spcPts val="0"/>
              </a:spcAft>
              <a:buClr>
                <a:srgbClr val="0098D7"/>
              </a:buClr>
              <a:buSzTx/>
              <a:buFont typeface="Wingdings" pitchFamily="2" charset="2"/>
              <a:buChar char="§"/>
              <a:tabLst/>
              <a:defRPr/>
            </a:pPr>
            <a:r>
              <a:rPr lang="nl-BE" sz="2000" dirty="0" err="1">
                <a:solidFill>
                  <a:srgbClr val="00B800"/>
                </a:solidFill>
                <a:latin typeface="Segoe UI"/>
                <a:cs typeface="Segoe UI"/>
              </a:rPr>
              <a:t>Reduction</a:t>
            </a:r>
            <a:r>
              <a:rPr lang="nl-BE" sz="2000" dirty="0">
                <a:solidFill>
                  <a:srgbClr val="00B800"/>
                </a:solidFill>
                <a:latin typeface="Segoe UI"/>
                <a:cs typeface="Segoe UI"/>
              </a:rPr>
              <a:t> of carbon footprint </a:t>
            </a:r>
            <a:r>
              <a:rPr lang="nl-BE" sz="2000" dirty="0" err="1">
                <a:solidFill>
                  <a:srgbClr val="00B800"/>
                </a:solidFill>
                <a:latin typeface="Segoe UI"/>
                <a:cs typeface="Segoe UI"/>
              </a:rPr>
              <a:t>by</a:t>
            </a:r>
            <a:r>
              <a:rPr lang="nl-BE" sz="2000" dirty="0">
                <a:solidFill>
                  <a:srgbClr val="00B800"/>
                </a:solidFill>
                <a:latin typeface="Segoe UI"/>
                <a:cs typeface="Segoe UI"/>
              </a:rPr>
              <a:t> up </a:t>
            </a:r>
            <a:r>
              <a:rPr lang="nl-BE" sz="2000" dirty="0" err="1">
                <a:solidFill>
                  <a:srgbClr val="00B800"/>
                </a:solidFill>
                <a:latin typeface="Segoe UI"/>
                <a:cs typeface="Segoe UI"/>
              </a:rPr>
              <a:t>to</a:t>
            </a:r>
            <a:r>
              <a:rPr lang="nl-BE" sz="2000" dirty="0">
                <a:solidFill>
                  <a:srgbClr val="00B800"/>
                </a:solidFill>
                <a:latin typeface="Segoe UI"/>
                <a:cs typeface="Segoe UI"/>
              </a:rPr>
              <a:t> 10 </a:t>
            </a:r>
            <a:r>
              <a:rPr lang="nl-BE" sz="2000" dirty="0" err="1">
                <a:solidFill>
                  <a:srgbClr val="00B800"/>
                </a:solidFill>
                <a:latin typeface="Segoe UI"/>
                <a:cs typeface="Segoe UI"/>
              </a:rPr>
              <a:t>tonnes</a:t>
            </a:r>
            <a:r>
              <a:rPr lang="nl-BE" sz="2000" dirty="0">
                <a:solidFill>
                  <a:srgbClr val="00B800"/>
                </a:solidFill>
                <a:latin typeface="Segoe UI"/>
                <a:cs typeface="Segoe UI"/>
              </a:rPr>
              <a:t> per unit per </a:t>
            </a:r>
            <a:r>
              <a:rPr lang="nl-BE" sz="2000" dirty="0" err="1">
                <a:solidFill>
                  <a:srgbClr val="00B800"/>
                </a:solidFill>
                <a:latin typeface="Segoe UI"/>
                <a:cs typeface="Segoe UI"/>
              </a:rPr>
              <a:t>year</a:t>
            </a:r>
            <a:r>
              <a:rPr lang="nl-BE" sz="2000" dirty="0">
                <a:solidFill>
                  <a:srgbClr val="00B800"/>
                </a:solidFill>
                <a:latin typeface="Segoe UI"/>
                <a:cs typeface="Segoe UI"/>
              </a:rPr>
              <a:t>!</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nl-BE" dirty="0" err="1">
                <a:latin typeface="Segoe UI"/>
                <a:ea typeface="Segoe UI Black"/>
                <a:cs typeface="Segoe UI"/>
              </a:rPr>
              <a:t>Lower</a:t>
            </a:r>
            <a:r>
              <a:rPr lang="nl-BE" dirty="0">
                <a:latin typeface="Segoe UI"/>
                <a:ea typeface="Segoe UI Black"/>
                <a:cs typeface="Segoe UI"/>
              </a:rPr>
              <a:t> Maintenance </a:t>
            </a:r>
            <a:r>
              <a:rPr lang="nl-BE" dirty="0" err="1">
                <a:latin typeface="Segoe UI"/>
                <a:ea typeface="Segoe UI Black"/>
                <a:cs typeface="Segoe UI"/>
              </a:rPr>
              <a:t>Cost</a:t>
            </a:r>
            <a:endParaRPr lang="nl-BE">
              <a:latin typeface="Segoe UI"/>
              <a:ea typeface="Segoe UI Black"/>
              <a:cs typeface="Segoe UI"/>
            </a:endParaRPr>
          </a:p>
          <a:p>
            <a:endParaRPr lang="nl-BE"/>
          </a:p>
        </p:txBody>
      </p:sp>
      <p:sp>
        <p:nvSpPr>
          <p:cNvPr id="3" name="Tijdelijke aanduiding voor tekst 2">
            <a:extLst>
              <a:ext uri="{FF2B5EF4-FFF2-40B4-BE49-F238E27FC236}">
                <a16:creationId xmlns:a16="http://schemas.microsoft.com/office/drawing/2014/main" id="{41683310-E22E-6F28-619A-D70416C3B533}"/>
              </a:ext>
            </a:extLst>
          </p:cNvPr>
          <p:cNvSpPr>
            <a:spLocks noGrp="1"/>
          </p:cNvSpPr>
          <p:nvPr>
            <p:ph type="body" sz="quarter" idx="26"/>
          </p:nvPr>
        </p:nvSpPr>
        <p:spPr>
          <a:xfrm>
            <a:off x="9965583" y="2305437"/>
            <a:ext cx="7190479" cy="1161437"/>
          </a:xfrm>
        </p:spPr>
        <p:txBody>
          <a:bodyPr/>
          <a:lstStyle/>
          <a:p>
            <a:r>
              <a:rPr lang="en-US" b="1">
                <a:latin typeface="+mn-lt"/>
                <a:cs typeface="Calibri" panose="020F0502020204030204" pitchFamily="34" charset="0"/>
              </a:rPr>
              <a:t>With the added benefits of:</a:t>
            </a:r>
          </a:p>
        </p:txBody>
      </p:sp>
      <p:sp>
        <p:nvSpPr>
          <p:cNvPr id="4" name="Tijdelijke aanduiding voor tekst 3">
            <a:extLst>
              <a:ext uri="{FF2B5EF4-FFF2-40B4-BE49-F238E27FC236}">
                <a16:creationId xmlns:a16="http://schemas.microsoft.com/office/drawing/2014/main" id="{90C2C960-AF65-53E0-288C-F98904A62723}"/>
              </a:ext>
            </a:extLst>
          </p:cNvPr>
          <p:cNvSpPr>
            <a:spLocks noGrp="1"/>
          </p:cNvSpPr>
          <p:nvPr>
            <p:ph type="body" sz="quarter" idx="31"/>
          </p:nvPr>
        </p:nvSpPr>
        <p:spPr/>
        <p:txBody>
          <a:bodyPr/>
          <a:lstStyle/>
          <a:p>
            <a:r>
              <a:rPr lang="nl-BE"/>
              <a:t>KEY BENEFITS TAKEAWAY</a:t>
            </a:r>
          </a:p>
        </p:txBody>
      </p:sp>
      <p:sp>
        <p:nvSpPr>
          <p:cNvPr id="5" name="Titel 4">
            <a:extLst>
              <a:ext uri="{FF2B5EF4-FFF2-40B4-BE49-F238E27FC236}">
                <a16:creationId xmlns:a16="http://schemas.microsoft.com/office/drawing/2014/main" id="{65A10D42-853C-5EF2-8FFA-534DD9C118BB}"/>
              </a:ext>
            </a:extLst>
          </p:cNvPr>
          <p:cNvSpPr>
            <a:spLocks noGrp="1"/>
          </p:cNvSpPr>
          <p:nvPr>
            <p:ph type="title"/>
          </p:nvPr>
        </p:nvSpPr>
        <p:spPr/>
        <p:txBody>
          <a:bodyPr/>
          <a:lstStyle/>
          <a:p>
            <a:r>
              <a:rPr lang="en-IE" b="0" spc="0" dirty="0">
                <a:latin typeface="+mj-lt"/>
              </a:rPr>
              <a:t>A-500</a:t>
            </a:r>
            <a:r>
              <a:rPr lang="en-IE" b="0" spc="0" dirty="0">
                <a:solidFill>
                  <a:srgbClr val="0098D7"/>
                </a:solidFill>
                <a:latin typeface="+mj-lt"/>
              </a:rPr>
              <a:t>e</a:t>
            </a:r>
            <a:endParaRPr lang="nl-BE" dirty="0"/>
          </a:p>
        </p:txBody>
      </p:sp>
      <p:sp>
        <p:nvSpPr>
          <p:cNvPr id="6" name="Tijdelijke aanduiding voor tekst 5">
            <a:extLst>
              <a:ext uri="{FF2B5EF4-FFF2-40B4-BE49-F238E27FC236}">
                <a16:creationId xmlns:a16="http://schemas.microsoft.com/office/drawing/2014/main" id="{C3BB9B78-33C0-E739-5AFF-71ACF0CB320C}"/>
              </a:ext>
            </a:extLst>
          </p:cNvPr>
          <p:cNvSpPr>
            <a:spLocks noGrp="1"/>
          </p:cNvSpPr>
          <p:nvPr>
            <p:ph type="body" sz="quarter" idx="32"/>
          </p:nvPr>
        </p:nvSpPr>
        <p:spPr>
          <a:xfrm>
            <a:off x="939691" y="4118630"/>
            <a:ext cx="7745470" cy="4112958"/>
          </a:xfrm>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GB"/>
              <a:t>Energy Efficient 48 V DC fans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Precise temperature control</a:t>
            </a:r>
            <a:endParaRPr lang="en-US" sz="2000"/>
          </a:p>
          <a:p>
            <a:pPr marL="605402" marR="0" lvl="1" indent="-306964" algn="l" defTabSz="1227856" rtl="0" eaLnBrk="1" fontAlgn="auto" latinLnBrk="0" hangingPunct="1">
              <a:lnSpc>
                <a:spcPct val="90000"/>
              </a:lnSpc>
              <a:spcBef>
                <a:spcPts val="672"/>
              </a:spcBef>
              <a:spcAft>
                <a:spcPts val="0"/>
              </a:spcAft>
              <a:buClr>
                <a:srgbClr val="0098D7"/>
              </a:buClr>
              <a:buSzTx/>
              <a:buFont typeface="Wingdings" pitchFamily="2" charset="2"/>
              <a:buChar char="§"/>
              <a:tabLst/>
              <a:defRPr/>
            </a:pPr>
            <a:r>
              <a:rPr lang="en-US" sz="2000"/>
              <a:t>Accuracy up to 0.5 °C</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000"/>
              <a:t>Variable airflow </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000"/>
              <a:t>Fast pulldown / Temperature recovery</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000"/>
              <a:t>Synergy Control &amp; Interface</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000"/>
              <a:t>Integrated Telematics available for full electric solution solution</a:t>
            </a:r>
          </a:p>
          <a:p>
            <a:endParaRPr lang="nl-BE"/>
          </a:p>
        </p:txBody>
      </p:sp>
      <p:sp>
        <p:nvSpPr>
          <p:cNvPr id="7" name="Tijdelijke aanduiding voor tekst 6">
            <a:extLst>
              <a:ext uri="{FF2B5EF4-FFF2-40B4-BE49-F238E27FC236}">
                <a16:creationId xmlns:a16="http://schemas.microsoft.com/office/drawing/2014/main" id="{611F03AA-C317-653B-D349-EA7E0A9BC50A}"/>
              </a:ext>
            </a:extLst>
          </p:cNvPr>
          <p:cNvSpPr>
            <a:spLocks noGrp="1"/>
          </p:cNvSpPr>
          <p:nvPr>
            <p:ph type="body" sz="quarter" idx="33"/>
          </p:nvPr>
        </p:nvSpPr>
        <p:spPr/>
        <p:txBody>
          <a:bodyPr/>
          <a:lstStyle/>
          <a:p>
            <a:r>
              <a:rPr lang="en-US" b="1">
                <a:latin typeface="+mn-lt"/>
              </a:rPr>
              <a:t>All electric cooling, including the following existing Advancer benefits:</a:t>
            </a:r>
          </a:p>
        </p:txBody>
      </p:sp>
      <p:sp>
        <p:nvSpPr>
          <p:cNvPr id="8" name="Pijl links 7">
            <a:extLst>
              <a:ext uri="{FF2B5EF4-FFF2-40B4-BE49-F238E27FC236}">
                <a16:creationId xmlns:a16="http://schemas.microsoft.com/office/drawing/2014/main" id="{B61A2800-4A53-6D92-C25B-DE1154B3052E}"/>
              </a:ext>
            </a:extLst>
          </p:cNvPr>
          <p:cNvSpPr/>
          <p:nvPr/>
        </p:nvSpPr>
        <p:spPr>
          <a:xfrm>
            <a:off x="8763000" y="2505268"/>
            <a:ext cx="762000" cy="76177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Picture 4">
            <a:extLst>
              <a:ext uri="{FF2B5EF4-FFF2-40B4-BE49-F238E27FC236}">
                <a16:creationId xmlns:a16="http://schemas.microsoft.com/office/drawing/2014/main" id="{DC612F7F-350A-4922-4CBB-14154E919D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48" y="7347396"/>
            <a:ext cx="2387740" cy="1535948"/>
          </a:xfrm>
          <a:prstGeom prst="rect">
            <a:avLst/>
          </a:prstGeom>
        </p:spPr>
      </p:pic>
      <p:sp>
        <p:nvSpPr>
          <p:cNvPr id="11" name="Ellipse 10">
            <a:extLst>
              <a:ext uri="{FF2B5EF4-FFF2-40B4-BE49-F238E27FC236}">
                <a16:creationId xmlns:a16="http://schemas.microsoft.com/office/drawing/2014/main" id="{E9E88EC0-6D3D-1D41-1303-1106660395BA}"/>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064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25E85C8-2BD5-1DE0-72DE-23FD7BBD89A6}"/>
              </a:ext>
            </a:extLst>
          </p:cNvPr>
          <p:cNvSpPr>
            <a:spLocks noGrp="1"/>
          </p:cNvSpPr>
          <p:nvPr>
            <p:ph idx="1"/>
          </p:nvPr>
        </p:nvSpPr>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t>Advancer-e</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b="1"/>
              <a:t>Advancer Hybrid</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t>HK</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t>Electric experience</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t>Fully electric unit competitive comparison</a:t>
            </a:r>
          </a:p>
          <a:p>
            <a:endParaRPr lang="nl-BE"/>
          </a:p>
        </p:txBody>
      </p:sp>
      <p:sp>
        <p:nvSpPr>
          <p:cNvPr id="3" name="Title 2">
            <a:extLst>
              <a:ext uri="{FF2B5EF4-FFF2-40B4-BE49-F238E27FC236}">
                <a16:creationId xmlns:a16="http://schemas.microsoft.com/office/drawing/2014/main" id="{6BF451E2-D5C8-282E-7724-565C88586B3F}"/>
              </a:ext>
            </a:extLst>
          </p:cNvPr>
          <p:cNvSpPr>
            <a:spLocks noGrp="1"/>
          </p:cNvSpPr>
          <p:nvPr>
            <p:ph type="title"/>
          </p:nvPr>
        </p:nvSpPr>
        <p:spPr/>
        <p:txBody>
          <a:bodyPr/>
          <a:lstStyle/>
          <a:p>
            <a:r>
              <a:rPr lang="en-IE" b="0" spc="0" dirty="0">
                <a:latin typeface="+mj-lt"/>
              </a:rPr>
              <a:t>Electric TRUs</a:t>
            </a:r>
          </a:p>
        </p:txBody>
      </p:sp>
      <p:pic>
        <p:nvPicPr>
          <p:cNvPr id="10" name="Tijdelijke aanduiding voor afbeelding 9">
            <a:extLst>
              <a:ext uri="{FF2B5EF4-FFF2-40B4-BE49-F238E27FC236}">
                <a16:creationId xmlns:a16="http://schemas.microsoft.com/office/drawing/2014/main" id="{606BA618-F239-3915-9E77-9C2F7E309AAA}"/>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p:blipFill>
        <p:spPr/>
      </p:pic>
      <p:sp>
        <p:nvSpPr>
          <p:cNvPr id="5" name="Ellipse 4">
            <a:extLst>
              <a:ext uri="{FF2B5EF4-FFF2-40B4-BE49-F238E27FC236}">
                <a16:creationId xmlns:a16="http://schemas.microsoft.com/office/drawing/2014/main" id="{45E8F0A6-4ED1-32E4-D5C8-25B697B1081B}"/>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9694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44075D7C-669E-3F65-3913-439AAE53CB13}"/>
              </a:ext>
            </a:extLst>
          </p:cNvPr>
          <p:cNvSpPr>
            <a:spLocks noGrp="1"/>
          </p:cNvSpPr>
          <p:nvPr>
            <p:ph idx="1"/>
          </p:nvPr>
        </p:nvSpPr>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t>What is it?</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t>How does it work and compatibility?</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t>Key benefits and Sustainability</a:t>
            </a:r>
          </a:p>
          <a:p>
            <a:endParaRPr lang="nl-BE"/>
          </a:p>
        </p:txBody>
      </p:sp>
      <p:sp>
        <p:nvSpPr>
          <p:cNvPr id="2" name="Titel 1">
            <a:extLst>
              <a:ext uri="{FF2B5EF4-FFF2-40B4-BE49-F238E27FC236}">
                <a16:creationId xmlns:a16="http://schemas.microsoft.com/office/drawing/2014/main" id="{B200D05A-D570-699D-7C5D-073E61CB8866}"/>
              </a:ext>
            </a:extLst>
          </p:cNvPr>
          <p:cNvSpPr>
            <a:spLocks noGrp="1"/>
          </p:cNvSpPr>
          <p:nvPr>
            <p:ph type="title"/>
          </p:nvPr>
        </p:nvSpPr>
        <p:spPr/>
        <p:txBody>
          <a:bodyPr>
            <a:normAutofit/>
          </a:bodyPr>
          <a:lstStyle/>
          <a:p>
            <a:r>
              <a:rPr lang="nl-BE" b="0" spc="0">
                <a:latin typeface="+mj-lt"/>
              </a:rPr>
              <a:t>Advancer Hybrid</a:t>
            </a:r>
          </a:p>
        </p:txBody>
      </p:sp>
      <p:sp>
        <p:nvSpPr>
          <p:cNvPr id="21" name="TextBox 20">
            <a:extLst>
              <a:ext uri="{FF2B5EF4-FFF2-40B4-BE49-F238E27FC236}">
                <a16:creationId xmlns:a16="http://schemas.microsoft.com/office/drawing/2014/main" id="{DB8B8B34-BA69-BBE1-6F84-B291E3355714}"/>
              </a:ext>
            </a:extLst>
          </p:cNvPr>
          <p:cNvSpPr txBox="1"/>
          <p:nvPr/>
        </p:nvSpPr>
        <p:spPr>
          <a:xfrm>
            <a:off x="931335" y="728133"/>
            <a:ext cx="184731" cy="646331"/>
          </a:xfrm>
          <a:prstGeom prst="rect">
            <a:avLst/>
          </a:prstGeom>
          <a:noFill/>
        </p:spPr>
        <p:txBody>
          <a:bodyPr wrap="none" rtlCol="0">
            <a:spAutoFit/>
          </a:bodyPr>
          <a:lstStyle/>
          <a:p>
            <a:endParaRPr lang="en-IE" sz="3600">
              <a:solidFill>
                <a:schemeClr val="bg1"/>
              </a:solidFill>
              <a:latin typeface="+mj-lt"/>
            </a:endParaRPr>
          </a:p>
        </p:txBody>
      </p:sp>
      <p:pic>
        <p:nvPicPr>
          <p:cNvPr id="7" name="Tijdelijke aanduiding voor afbeelding 6" descr="Afbeelding met weg, buitenshuis, hemel, truck&#10;&#10;Automatisch gegenereerde beschrijving">
            <a:extLst>
              <a:ext uri="{FF2B5EF4-FFF2-40B4-BE49-F238E27FC236}">
                <a16:creationId xmlns:a16="http://schemas.microsoft.com/office/drawing/2014/main" id="{F0E1A592-A1EA-B2B7-BB18-117972A2C35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a:fillRect/>
          </a:stretch>
        </p:blipFill>
        <p:spPr/>
      </p:pic>
      <p:sp>
        <p:nvSpPr>
          <p:cNvPr id="4" name="Ellipse 3">
            <a:extLst>
              <a:ext uri="{FF2B5EF4-FFF2-40B4-BE49-F238E27FC236}">
                <a16:creationId xmlns:a16="http://schemas.microsoft.com/office/drawing/2014/main" id="{AC7C0DFB-E9C3-3EBF-75CD-C4BAD92A69D8}"/>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6039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D1B87F6-36E9-BA9B-64CE-3B88D17D7A54}"/>
              </a:ext>
            </a:extLst>
          </p:cNvPr>
          <p:cNvSpPr>
            <a:spLocks noGrp="1"/>
          </p:cNvSpPr>
          <p:nvPr>
            <p:ph idx="1"/>
          </p:nvPr>
        </p:nvSpPr>
        <p:spPr/>
        <p:txBody>
          <a:bodyPr>
            <a:normAutofit/>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sz="2400"/>
              <a:t>Electric operation - Constant power provided through electric motor allows unit to run on electric standby (as long as Truck engine is on)</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sz="2400"/>
              <a:t>Unit can be connected to shore power when tractor engine is off for load protection</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sz="2400"/>
              <a:t>No access to shore power? - Diesel mode can be used when Tractor engine is off to ensure load is always protected</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sz="2400"/>
              <a:t>Solution is compatible with multiple tractor power sources e.g. LNG, CNG and Biofuel</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sz="2400"/>
              <a:t>Compatible with all Advancer models</a:t>
            </a:r>
          </a:p>
          <a:p>
            <a:endParaRPr lang="en-IE" sz="2400" b="1">
              <a:latin typeface="+mn-lt"/>
              <a:cs typeface="Calibri" panose="020F0502020204030204" pitchFamily="34" charset="0"/>
            </a:endParaRPr>
          </a:p>
          <a:p>
            <a:endParaRPr lang="en-IE" sz="2400" b="1">
              <a:latin typeface="+mn-lt"/>
              <a:cs typeface="Calibri" panose="020F0502020204030204" pitchFamily="34" charset="0"/>
            </a:endParaRPr>
          </a:p>
          <a:p>
            <a:pPr marL="0" indent="0">
              <a:buNone/>
            </a:pPr>
            <a:r>
              <a:rPr lang="en-IE" sz="2400" b="1">
                <a:latin typeface="+mn-lt"/>
                <a:cs typeface="Calibri" panose="020F0502020204030204" pitchFamily="34" charset="0"/>
              </a:rPr>
              <a:t>*Tractor Model compatibility needs to be checked</a:t>
            </a:r>
          </a:p>
          <a:p>
            <a:endParaRPr lang="nl-BE" sz="2400"/>
          </a:p>
        </p:txBody>
      </p:sp>
      <p:sp>
        <p:nvSpPr>
          <p:cNvPr id="2" name="Tijdelijke aanduiding voor tekst 1">
            <a:extLst>
              <a:ext uri="{FF2B5EF4-FFF2-40B4-BE49-F238E27FC236}">
                <a16:creationId xmlns:a16="http://schemas.microsoft.com/office/drawing/2014/main" id="{3AD31CD7-6DB6-C2C7-8CBC-3F96B03CF4FA}"/>
              </a:ext>
            </a:extLst>
          </p:cNvPr>
          <p:cNvSpPr>
            <a:spLocks noGrp="1"/>
          </p:cNvSpPr>
          <p:nvPr>
            <p:ph type="body" sz="quarter" idx="16"/>
          </p:nvPr>
        </p:nvSpPr>
        <p:spPr/>
        <p:txBody>
          <a:bodyPr/>
          <a:lstStyle/>
          <a:p>
            <a:r>
              <a:rPr lang="en-IE"/>
              <a:t>HOW DOES IT WORK AND COMPATIBILITY?</a:t>
            </a:r>
            <a:endParaRPr lang="nl-BE"/>
          </a:p>
        </p:txBody>
      </p:sp>
      <p:sp>
        <p:nvSpPr>
          <p:cNvPr id="4" name="Titel 3">
            <a:extLst>
              <a:ext uri="{FF2B5EF4-FFF2-40B4-BE49-F238E27FC236}">
                <a16:creationId xmlns:a16="http://schemas.microsoft.com/office/drawing/2014/main" id="{8215012C-1623-3937-B0F0-44856D1EA31D}"/>
              </a:ext>
            </a:extLst>
          </p:cNvPr>
          <p:cNvSpPr>
            <a:spLocks noGrp="1"/>
          </p:cNvSpPr>
          <p:nvPr>
            <p:ph type="title"/>
          </p:nvPr>
        </p:nvSpPr>
        <p:spPr/>
        <p:txBody>
          <a:bodyPr/>
          <a:lstStyle/>
          <a:p>
            <a:r>
              <a:rPr lang="en-IE" b="0" spc="0" dirty="0">
                <a:latin typeface="+mj-lt"/>
              </a:rPr>
              <a:t>Advancer Hybrid</a:t>
            </a:r>
            <a:endParaRPr lang="nl-BE" b="0" spc="0" dirty="0">
              <a:latin typeface="+mj-lt"/>
            </a:endParaRPr>
          </a:p>
        </p:txBody>
      </p:sp>
      <p:pic>
        <p:nvPicPr>
          <p:cNvPr id="8" name="Tijdelijke aanduiding voor afbeelding 7" descr="Afbeelding met weg, buitenshuis, hemel, truck&#10;&#10;Automatisch gegenereerde beschrijving">
            <a:extLst>
              <a:ext uri="{FF2B5EF4-FFF2-40B4-BE49-F238E27FC236}">
                <a16:creationId xmlns:a16="http://schemas.microsoft.com/office/drawing/2014/main" id="{66F3F3F2-90E4-CF15-5BF1-72C08BF6CC6B}"/>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a:stretch>
            <a:fillRect/>
          </a:stretch>
        </p:blipFill>
        <p:spPr/>
      </p:pic>
      <p:sp>
        <p:nvSpPr>
          <p:cNvPr id="6" name="Ellipse 5">
            <a:extLst>
              <a:ext uri="{FF2B5EF4-FFF2-40B4-BE49-F238E27FC236}">
                <a16:creationId xmlns:a16="http://schemas.microsoft.com/office/drawing/2014/main" id="{25C9AC53-5A54-BB1D-3639-4DEF4706B223}"/>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3500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D1B87F6-36E9-BA9B-64CE-3B88D17D7A54}"/>
              </a:ext>
            </a:extLst>
          </p:cNvPr>
          <p:cNvSpPr>
            <a:spLocks noGrp="1"/>
          </p:cNvSpPr>
          <p:nvPr>
            <p:ph idx="1"/>
          </p:nvPr>
        </p:nvSpPr>
        <p:spPr>
          <a:xfrm>
            <a:off x="935088" y="2110573"/>
            <a:ext cx="8208912" cy="6093627"/>
          </a:xfrm>
        </p:spPr>
        <p:txBody>
          <a:bodyPr>
            <a:normAutofit/>
          </a:bodyPr>
          <a:lstStyle/>
          <a:p>
            <a:pPr marL="457200" indent="-457200">
              <a:buFont typeface="System Font Regular"/>
              <a:buChar char="—"/>
              <a:defRPr/>
            </a:pPr>
            <a:r>
              <a:rPr lang="en-IE" sz="2400" dirty="0"/>
              <a:t>Compatible with all tractor alternative energy sources</a:t>
            </a:r>
          </a:p>
          <a:p>
            <a:pPr marL="457200" indent="-457200">
              <a:buFont typeface="System Font Regular"/>
              <a:buChar char="—"/>
              <a:defRPr/>
            </a:pPr>
            <a:r>
              <a:rPr lang="en-IE" sz="2400" dirty="0"/>
              <a:t>Access to LEZ and ULEZ for inner city deliveries</a:t>
            </a:r>
          </a:p>
          <a:p>
            <a:pPr marL="457200" indent="-457200">
              <a:buFont typeface="System Font Regular"/>
              <a:buChar char="—"/>
              <a:defRPr/>
            </a:pPr>
            <a:r>
              <a:rPr lang="en-IE" sz="2400" dirty="0"/>
              <a:t>Automatic Geofencing – Advancer Hybrid can switch from diesel to electric operation without manual intervention when entering LEZ or ULEZ</a:t>
            </a:r>
          </a:p>
          <a:p>
            <a:pPr marL="457200" indent="-457200">
              <a:buFont typeface="System Font Regular"/>
              <a:buChar char="—"/>
              <a:defRPr/>
            </a:pPr>
            <a:r>
              <a:rPr lang="en-IE" sz="2400" dirty="0"/>
              <a:t>Extended equipment life due to reduced diesel operation</a:t>
            </a:r>
          </a:p>
          <a:p>
            <a:pPr marL="457200" indent="-457200">
              <a:buFont typeface="System Font Regular"/>
              <a:buChar char="—"/>
              <a:defRPr/>
            </a:pPr>
            <a:r>
              <a:rPr lang="en-IE" sz="2400" dirty="0"/>
              <a:t>Lower Noise Operation</a:t>
            </a:r>
          </a:p>
          <a:p>
            <a:pPr marL="457200" indent="-457200">
              <a:buFont typeface="System Font Regular"/>
              <a:buChar char="—"/>
              <a:defRPr/>
            </a:pPr>
            <a:r>
              <a:rPr lang="en-IE" sz="2400" dirty="0"/>
              <a:t>Up to </a:t>
            </a:r>
            <a:r>
              <a:rPr lang="en-IE" sz="2400" b="1" dirty="0"/>
              <a:t>90%</a:t>
            </a:r>
            <a:r>
              <a:rPr lang="en-IE" sz="2400" dirty="0"/>
              <a:t> TRU Emission reduction - </a:t>
            </a:r>
            <a:r>
              <a:rPr lang="en-IE" sz="2400" b="1" dirty="0"/>
              <a:t>13,500 kg of CO</a:t>
            </a:r>
            <a:r>
              <a:rPr lang="en-IE" sz="2400" b="1" baseline="-25000" dirty="0"/>
              <a:t>2</a:t>
            </a:r>
            <a:r>
              <a:rPr lang="en-IE" sz="2400" b="1" dirty="0"/>
              <a:t>  </a:t>
            </a:r>
          </a:p>
          <a:p>
            <a:pPr lvl="1" indent="0">
              <a:buNone/>
              <a:defRPr/>
            </a:pPr>
            <a:r>
              <a:rPr lang="en-IE" sz="2000" b="1" dirty="0">
                <a:sym typeface="Wingdings" panose="05000000000000000000" pitchFamily="2" charset="2"/>
              </a:rPr>
              <a:t> </a:t>
            </a:r>
            <a:r>
              <a:rPr lang="en-IE" sz="2000" b="1" dirty="0"/>
              <a:t>~Equivalent of a car driving around Earth 1.3 times!</a:t>
            </a:r>
          </a:p>
          <a:p>
            <a:pPr marL="457200" indent="-457200">
              <a:buFont typeface="System Font Regular"/>
              <a:buChar char="—"/>
              <a:defRPr/>
            </a:pPr>
            <a:endParaRPr lang="nl-BE" sz="2400" dirty="0"/>
          </a:p>
        </p:txBody>
      </p:sp>
      <p:sp>
        <p:nvSpPr>
          <p:cNvPr id="2" name="Tijdelijke aanduiding voor tekst 1">
            <a:extLst>
              <a:ext uri="{FF2B5EF4-FFF2-40B4-BE49-F238E27FC236}">
                <a16:creationId xmlns:a16="http://schemas.microsoft.com/office/drawing/2014/main" id="{3AD31CD7-6DB6-C2C7-8CBC-3F96B03CF4FA}"/>
              </a:ext>
            </a:extLst>
          </p:cNvPr>
          <p:cNvSpPr>
            <a:spLocks noGrp="1"/>
          </p:cNvSpPr>
          <p:nvPr>
            <p:ph type="body" sz="quarter" idx="16"/>
          </p:nvPr>
        </p:nvSpPr>
        <p:spPr/>
        <p:txBody>
          <a:bodyPr/>
          <a:lstStyle/>
          <a:p>
            <a:r>
              <a:rPr lang="en-IE"/>
              <a:t>KEY BENEFITS AND SUSTAINABILITY</a:t>
            </a:r>
            <a:endParaRPr lang="nl-BE"/>
          </a:p>
        </p:txBody>
      </p:sp>
      <p:sp>
        <p:nvSpPr>
          <p:cNvPr id="4" name="Titel 3">
            <a:extLst>
              <a:ext uri="{FF2B5EF4-FFF2-40B4-BE49-F238E27FC236}">
                <a16:creationId xmlns:a16="http://schemas.microsoft.com/office/drawing/2014/main" id="{8215012C-1623-3937-B0F0-44856D1EA31D}"/>
              </a:ext>
            </a:extLst>
          </p:cNvPr>
          <p:cNvSpPr>
            <a:spLocks noGrp="1"/>
          </p:cNvSpPr>
          <p:nvPr>
            <p:ph type="title"/>
          </p:nvPr>
        </p:nvSpPr>
        <p:spPr/>
        <p:txBody>
          <a:bodyPr/>
          <a:lstStyle/>
          <a:p>
            <a:r>
              <a:rPr lang="en-IE" b="0" spc="0" dirty="0">
                <a:latin typeface="+mj-lt"/>
              </a:rPr>
              <a:t>Advancer Hybrid</a:t>
            </a:r>
            <a:endParaRPr lang="nl-BE" dirty="0"/>
          </a:p>
        </p:txBody>
      </p:sp>
      <p:pic>
        <p:nvPicPr>
          <p:cNvPr id="13" name="Tijdelijke aanduiding voor afbeelding 12" descr="Afbeelding met buitenshuis, boom, grond&#10;&#10;Automatisch gegenereerde beschrijving">
            <a:extLst>
              <a:ext uri="{FF2B5EF4-FFF2-40B4-BE49-F238E27FC236}">
                <a16:creationId xmlns:a16="http://schemas.microsoft.com/office/drawing/2014/main" id="{144E83E9-6807-4806-3502-CA587FD195F5}"/>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a:stretch/>
        </p:blipFill>
        <p:spPr>
          <a:xfrm>
            <a:off x="9144000" y="99418"/>
            <a:ext cx="9144000" cy="9109670"/>
          </a:xfrm>
        </p:spPr>
      </p:pic>
      <p:sp>
        <p:nvSpPr>
          <p:cNvPr id="6" name="Ellipse 5">
            <a:extLst>
              <a:ext uri="{FF2B5EF4-FFF2-40B4-BE49-F238E27FC236}">
                <a16:creationId xmlns:a16="http://schemas.microsoft.com/office/drawing/2014/main" id="{04EF8296-8768-666A-3A5A-B0D8A42C073A}"/>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0997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25E85C8-2BD5-1DE0-72DE-23FD7BBD89A6}"/>
              </a:ext>
            </a:extLst>
          </p:cNvPr>
          <p:cNvSpPr>
            <a:spLocks noGrp="1"/>
          </p:cNvSpPr>
          <p:nvPr>
            <p:ph idx="1"/>
          </p:nvPr>
        </p:nvSpPr>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t>Advancer-e</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t>Advancer Hybrid</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b="1"/>
              <a:t>HK</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t>Electric experience</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t>Fully electric unit competitive comparison</a:t>
            </a:r>
          </a:p>
          <a:p>
            <a:endParaRPr lang="nl-BE"/>
          </a:p>
        </p:txBody>
      </p:sp>
      <p:sp>
        <p:nvSpPr>
          <p:cNvPr id="3" name="Title 2">
            <a:extLst>
              <a:ext uri="{FF2B5EF4-FFF2-40B4-BE49-F238E27FC236}">
                <a16:creationId xmlns:a16="http://schemas.microsoft.com/office/drawing/2014/main" id="{6BF451E2-D5C8-282E-7724-565C88586B3F}"/>
              </a:ext>
            </a:extLst>
          </p:cNvPr>
          <p:cNvSpPr>
            <a:spLocks noGrp="1"/>
          </p:cNvSpPr>
          <p:nvPr>
            <p:ph type="title"/>
          </p:nvPr>
        </p:nvSpPr>
        <p:spPr/>
        <p:txBody>
          <a:bodyPr/>
          <a:lstStyle/>
          <a:p>
            <a:r>
              <a:rPr lang="en-IE" b="0" spc="0">
                <a:latin typeface="+mj-lt"/>
              </a:rPr>
              <a:t>Electric TRUs</a:t>
            </a:r>
          </a:p>
        </p:txBody>
      </p:sp>
      <p:pic>
        <p:nvPicPr>
          <p:cNvPr id="9" name="Tijdelijke aanduiding voor afbeelding 8">
            <a:extLst>
              <a:ext uri="{FF2B5EF4-FFF2-40B4-BE49-F238E27FC236}">
                <a16:creationId xmlns:a16="http://schemas.microsoft.com/office/drawing/2014/main" id="{CD3E550A-9913-B51E-9896-11BA925D7480}"/>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p:blipFill>
        <p:spPr/>
      </p:pic>
      <p:sp>
        <p:nvSpPr>
          <p:cNvPr id="5" name="Ellipse 4">
            <a:extLst>
              <a:ext uri="{FF2B5EF4-FFF2-40B4-BE49-F238E27FC236}">
                <a16:creationId xmlns:a16="http://schemas.microsoft.com/office/drawing/2014/main" id="{2BFE8632-0130-BB79-495B-B047AE487099}"/>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5614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44075D7C-669E-3F65-3913-439AAE53CB13}"/>
              </a:ext>
            </a:extLst>
          </p:cNvPr>
          <p:cNvSpPr>
            <a:spLocks noGrp="1"/>
          </p:cNvSpPr>
          <p:nvPr>
            <p:ph idx="1"/>
          </p:nvPr>
        </p:nvSpPr>
        <p:spPr/>
        <p:txBody>
          <a:bodyPr>
            <a:normAutofit/>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dirty="0"/>
              <a:t>Introduction</a:t>
            </a:r>
          </a:p>
          <a:p>
            <a:pPr marL="605402" marR="0" lvl="1" indent="-306964" algn="l" defTabSz="1227856" rtl="0" eaLnBrk="1" fontAlgn="auto" latinLnBrk="0" hangingPunct="1">
              <a:lnSpc>
                <a:spcPct val="90000"/>
              </a:lnSpc>
              <a:spcBef>
                <a:spcPts val="672"/>
              </a:spcBef>
              <a:spcAft>
                <a:spcPts val="0"/>
              </a:spcAft>
              <a:buClr>
                <a:srgbClr val="0098D7"/>
              </a:buClr>
              <a:buSzTx/>
              <a:buFont typeface="Wingdings" pitchFamily="2" charset="2"/>
              <a:buChar char="§"/>
              <a:tabLst/>
              <a:defRPr/>
            </a:pPr>
            <a:r>
              <a:rPr kumimoji="0" lang="nl-BE"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mn-cs"/>
              </a:rPr>
              <a:t>What</a:t>
            </a:r>
            <a:r>
              <a:rPr kumimoji="0" lang="nl-BE"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 is </a:t>
            </a:r>
            <a:r>
              <a:rPr kumimoji="0" lang="nl-BE"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mn-cs"/>
              </a:rPr>
              <a:t>it</a:t>
            </a:r>
            <a:r>
              <a:rPr kumimoji="0" lang="nl-BE"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a:t>
            </a:r>
            <a:endParaRPr lang="en-IE" dirty="0"/>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dirty="0"/>
              <a:t>Key Features and unit design</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dirty="0"/>
              <a:t>Key benefits and Sustainability</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endParaRPr lang="en-IE" dirty="0"/>
          </a:p>
        </p:txBody>
      </p:sp>
      <p:sp>
        <p:nvSpPr>
          <p:cNvPr id="2" name="Titel 1">
            <a:extLst>
              <a:ext uri="{FF2B5EF4-FFF2-40B4-BE49-F238E27FC236}">
                <a16:creationId xmlns:a16="http://schemas.microsoft.com/office/drawing/2014/main" id="{B200D05A-D570-699D-7C5D-073E61CB8866}"/>
              </a:ext>
            </a:extLst>
          </p:cNvPr>
          <p:cNvSpPr>
            <a:spLocks noGrp="1"/>
          </p:cNvSpPr>
          <p:nvPr>
            <p:ph type="title"/>
          </p:nvPr>
        </p:nvSpPr>
        <p:spPr/>
        <p:txBody>
          <a:bodyPr>
            <a:normAutofit/>
          </a:bodyPr>
          <a:lstStyle/>
          <a:p>
            <a:r>
              <a:rPr lang="nl-BE" b="0" spc="0">
                <a:latin typeface="+mj-lt"/>
              </a:rPr>
              <a:t>HK</a:t>
            </a:r>
          </a:p>
        </p:txBody>
      </p:sp>
      <p:sp>
        <p:nvSpPr>
          <p:cNvPr id="21" name="TextBox 20">
            <a:extLst>
              <a:ext uri="{FF2B5EF4-FFF2-40B4-BE49-F238E27FC236}">
                <a16:creationId xmlns:a16="http://schemas.microsoft.com/office/drawing/2014/main" id="{DB8B8B34-BA69-BBE1-6F84-B291E3355714}"/>
              </a:ext>
            </a:extLst>
          </p:cNvPr>
          <p:cNvSpPr txBox="1"/>
          <p:nvPr/>
        </p:nvSpPr>
        <p:spPr>
          <a:xfrm>
            <a:off x="931335" y="728133"/>
            <a:ext cx="184731" cy="646331"/>
          </a:xfrm>
          <a:prstGeom prst="rect">
            <a:avLst/>
          </a:prstGeom>
          <a:noFill/>
        </p:spPr>
        <p:txBody>
          <a:bodyPr wrap="none" rtlCol="0">
            <a:spAutoFit/>
          </a:bodyPr>
          <a:lstStyle/>
          <a:p>
            <a:endParaRPr lang="en-IE" sz="3600">
              <a:solidFill>
                <a:schemeClr val="bg1"/>
              </a:solidFill>
              <a:latin typeface="+mj-lt"/>
            </a:endParaRPr>
          </a:p>
        </p:txBody>
      </p:sp>
      <p:pic>
        <p:nvPicPr>
          <p:cNvPr id="6" name="Tijdelijke aanduiding voor afbeelding 5" descr="Afbeelding met truck, weg, buitenshuis, transport&#10;&#10;Automatisch gegenereerde beschrijving">
            <a:extLst>
              <a:ext uri="{FF2B5EF4-FFF2-40B4-BE49-F238E27FC236}">
                <a16:creationId xmlns:a16="http://schemas.microsoft.com/office/drawing/2014/main" id="{7B7C3EBC-C1CA-17C6-4EEB-64EF75A98AB5}"/>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r="4611"/>
          <a:stretch/>
        </p:blipFill>
        <p:spPr>
          <a:xfrm>
            <a:off x="9144000" y="99418"/>
            <a:ext cx="9144000" cy="9109670"/>
          </a:xfrm>
        </p:spPr>
      </p:pic>
      <p:sp>
        <p:nvSpPr>
          <p:cNvPr id="7" name="Ellipse 6">
            <a:extLst>
              <a:ext uri="{FF2B5EF4-FFF2-40B4-BE49-F238E27FC236}">
                <a16:creationId xmlns:a16="http://schemas.microsoft.com/office/drawing/2014/main" id="{1E593E5C-2BF1-2767-EC3B-16BB9DD47D23}"/>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2292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DAF9A319-CA16-D2B0-BB2E-B70D088151F7}"/>
              </a:ext>
            </a:extLst>
          </p:cNvPr>
          <p:cNvSpPr>
            <a:spLocks noGrp="1"/>
          </p:cNvSpPr>
          <p:nvPr>
            <p:ph type="body" sz="quarter" idx="14"/>
          </p:nvPr>
        </p:nvSpPr>
        <p:spPr>
          <a:xfrm>
            <a:off x="933451" y="2321652"/>
            <a:ext cx="10306049" cy="5707924"/>
          </a:xfrm>
        </p:spPr>
        <p:txBody>
          <a:bodyPr/>
          <a:lstStyle/>
          <a:p>
            <a:pPr>
              <a:defRPr/>
            </a:pPr>
            <a:r>
              <a:rPr lang="nl-BE" b="1" dirty="0">
                <a:latin typeface="+mn-lt"/>
              </a:rPr>
              <a:t>A Full-Electric MT solution for Sustainable, zero emission Trailer Refrigeration</a:t>
            </a:r>
            <a:endParaRPr lang="en-IE" b="1" dirty="0">
              <a:latin typeface="+mn-lt"/>
              <a:cs typeface="Calibri" panose="020F0502020204030204" pitchFamily="34" charset="0"/>
            </a:endParaRP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dirty="0">
                <a:latin typeface="+mn-lt"/>
                <a:cs typeface="Calibri" panose="020F0502020204030204" pitchFamily="34" charset="0"/>
              </a:rPr>
              <a:t>Optimised to be suitable for all European markets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dirty="0">
                <a:latin typeface="+mn-lt"/>
                <a:cs typeface="Calibri" panose="020F0502020204030204" pitchFamily="34" charset="0"/>
              </a:rPr>
              <a:t>Fully electric MT unit</a:t>
            </a:r>
          </a:p>
          <a:p>
            <a:pPr lvl="1"/>
            <a:r>
              <a:rPr lang="en-IE" dirty="0">
                <a:solidFill>
                  <a:schemeClr val="tx1"/>
                </a:solidFill>
                <a:latin typeface="+mn-lt"/>
                <a:cs typeface="Calibri" panose="020F0502020204030204" pitchFamily="34" charset="0"/>
              </a:rPr>
              <a:t>2 and 3 zone configurations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dirty="0">
                <a:latin typeface="+mn-lt"/>
                <a:cs typeface="Calibri" panose="020F0502020204030204" pitchFamily="34" charset="0"/>
              </a:rPr>
              <a:t>Launch date </a:t>
            </a:r>
          </a:p>
          <a:p>
            <a:pPr lvl="1"/>
            <a:r>
              <a:rPr lang="en-IE" dirty="0">
                <a:latin typeface="+mn-lt"/>
                <a:cs typeface="Calibri" panose="020F0502020204030204" pitchFamily="34" charset="0"/>
              </a:rPr>
              <a:t>Q3 2023 (Aligned to </a:t>
            </a:r>
            <a:r>
              <a:rPr lang="en-IE" dirty="0" err="1">
                <a:latin typeface="+mn-lt"/>
                <a:cs typeface="Calibri" panose="020F0502020204030204" pitchFamily="34" charset="0"/>
              </a:rPr>
              <a:t>AxlePower</a:t>
            </a:r>
            <a:r>
              <a:rPr lang="en-IE" dirty="0">
                <a:latin typeface="+mn-lt"/>
                <a:cs typeface="Calibri" panose="020F0502020204030204" pitchFamily="34" charset="0"/>
              </a:rPr>
              <a:t> availability)</a:t>
            </a:r>
          </a:p>
          <a:p>
            <a:endParaRPr lang="nl-BE" dirty="0">
              <a:latin typeface="+mn-lt"/>
            </a:endParaRPr>
          </a:p>
        </p:txBody>
      </p:sp>
      <p:sp>
        <p:nvSpPr>
          <p:cNvPr id="4" name="Titel 3">
            <a:extLst>
              <a:ext uri="{FF2B5EF4-FFF2-40B4-BE49-F238E27FC236}">
                <a16:creationId xmlns:a16="http://schemas.microsoft.com/office/drawing/2014/main" id="{B135355F-FF14-D1EE-0B41-C5E2884CD9B6}"/>
              </a:ext>
            </a:extLst>
          </p:cNvPr>
          <p:cNvSpPr>
            <a:spLocks noGrp="1"/>
          </p:cNvSpPr>
          <p:nvPr>
            <p:ph type="title"/>
          </p:nvPr>
        </p:nvSpPr>
        <p:spPr/>
        <p:txBody>
          <a:bodyPr/>
          <a:lstStyle/>
          <a:p>
            <a:r>
              <a:rPr lang="nl-BE" b="0" spc="0" dirty="0">
                <a:latin typeface="+mj-lt"/>
              </a:rPr>
              <a:t>HK-e</a:t>
            </a:r>
          </a:p>
        </p:txBody>
      </p:sp>
      <p:pic>
        <p:nvPicPr>
          <p:cNvPr id="5" name="Picture 3" descr="A picture containing text, electronics, projector&#10;&#10;Description automatically generated">
            <a:extLst>
              <a:ext uri="{FF2B5EF4-FFF2-40B4-BE49-F238E27FC236}">
                <a16:creationId xmlns:a16="http://schemas.microsoft.com/office/drawing/2014/main" id="{B5005F14-94EB-59CF-4945-887FAD39D827}"/>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925300" y="1285425"/>
            <a:ext cx="6248400" cy="7923663"/>
          </a:xfrm>
          <a:prstGeom prst="rect">
            <a:avLst/>
          </a:prstGeom>
        </p:spPr>
      </p:pic>
      <p:sp>
        <p:nvSpPr>
          <p:cNvPr id="6" name="Ellipse 5">
            <a:extLst>
              <a:ext uri="{FF2B5EF4-FFF2-40B4-BE49-F238E27FC236}">
                <a16:creationId xmlns:a16="http://schemas.microsoft.com/office/drawing/2014/main" id="{19AF4179-4453-D282-7D42-7DD9AC65213F}"/>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5325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BB0C002-681F-6694-ADBF-1B5E7BF64CDE}"/>
              </a:ext>
            </a:extLst>
          </p:cNvPr>
          <p:cNvSpPr>
            <a:spLocks noGrp="1"/>
          </p:cNvSpPr>
          <p:nvPr>
            <p:ph type="body" sz="quarter" idx="13"/>
          </p:nvPr>
        </p:nvSpPr>
        <p:spPr/>
        <p:txBody>
          <a:bodyPr/>
          <a:lstStyle/>
          <a:p>
            <a:r>
              <a:rPr lang="nl-BE"/>
              <a:t>WHAT IS IT?</a:t>
            </a:r>
          </a:p>
        </p:txBody>
      </p:sp>
      <p:sp>
        <p:nvSpPr>
          <p:cNvPr id="4" name="Titel 3">
            <a:extLst>
              <a:ext uri="{FF2B5EF4-FFF2-40B4-BE49-F238E27FC236}">
                <a16:creationId xmlns:a16="http://schemas.microsoft.com/office/drawing/2014/main" id="{B135355F-FF14-D1EE-0B41-C5E2884CD9B6}"/>
              </a:ext>
            </a:extLst>
          </p:cNvPr>
          <p:cNvSpPr>
            <a:spLocks noGrp="1"/>
          </p:cNvSpPr>
          <p:nvPr>
            <p:ph type="title"/>
          </p:nvPr>
        </p:nvSpPr>
        <p:spPr/>
        <p:txBody>
          <a:bodyPr/>
          <a:lstStyle/>
          <a:p>
            <a:r>
              <a:rPr lang="nl-BE" b="0" spc="0" dirty="0">
                <a:latin typeface="+mj-lt"/>
              </a:rPr>
              <a:t>HK-e</a:t>
            </a:r>
            <a:endParaRPr lang="nl-BE" dirty="0"/>
          </a:p>
        </p:txBody>
      </p:sp>
      <p:pic>
        <p:nvPicPr>
          <p:cNvPr id="5" name="Picture 3" descr="A picture containing text, electronics, projector&#10;&#10;Description automatically generated">
            <a:extLst>
              <a:ext uri="{FF2B5EF4-FFF2-40B4-BE49-F238E27FC236}">
                <a16:creationId xmlns:a16="http://schemas.microsoft.com/office/drawing/2014/main" id="{B5005F14-94EB-59CF-4945-887FAD39D827}"/>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52520" y="2321651"/>
            <a:ext cx="5431258" cy="6887437"/>
          </a:xfrm>
          <a:prstGeom prst="rect">
            <a:avLst/>
          </a:prstGeom>
        </p:spPr>
      </p:pic>
      <p:grpSp>
        <p:nvGrpSpPr>
          <p:cNvPr id="8" name="Group 3">
            <a:extLst>
              <a:ext uri="{FF2B5EF4-FFF2-40B4-BE49-F238E27FC236}">
                <a16:creationId xmlns:a16="http://schemas.microsoft.com/office/drawing/2014/main" id="{83F7C8F5-DB37-80EB-07BA-31A17667BA6A}"/>
              </a:ext>
            </a:extLst>
          </p:cNvPr>
          <p:cNvGrpSpPr/>
          <p:nvPr/>
        </p:nvGrpSpPr>
        <p:grpSpPr>
          <a:xfrm>
            <a:off x="11882131" y="1001403"/>
            <a:ext cx="4711485" cy="7780647"/>
            <a:chOff x="6482409" y="1400494"/>
            <a:chExt cx="4711485" cy="7780647"/>
          </a:xfrm>
        </p:grpSpPr>
        <p:grpSp>
          <p:nvGrpSpPr>
            <p:cNvPr id="9" name="Group 4">
              <a:extLst>
                <a:ext uri="{FF2B5EF4-FFF2-40B4-BE49-F238E27FC236}">
                  <a16:creationId xmlns:a16="http://schemas.microsoft.com/office/drawing/2014/main" id="{7CAAC309-6F4D-5040-11B8-4BEED2837029}"/>
                </a:ext>
              </a:extLst>
            </p:cNvPr>
            <p:cNvGrpSpPr/>
            <p:nvPr/>
          </p:nvGrpSpPr>
          <p:grpSpPr>
            <a:xfrm>
              <a:off x="6482409" y="1400494"/>
              <a:ext cx="4711485" cy="7780647"/>
              <a:chOff x="12123792" y="1044033"/>
              <a:chExt cx="4711485" cy="7780647"/>
            </a:xfrm>
          </p:grpSpPr>
          <p:grpSp>
            <p:nvGrpSpPr>
              <p:cNvPr id="11" name="Group 6">
                <a:extLst>
                  <a:ext uri="{FF2B5EF4-FFF2-40B4-BE49-F238E27FC236}">
                    <a16:creationId xmlns:a16="http://schemas.microsoft.com/office/drawing/2014/main" id="{8BA03D22-F1E2-EBFB-7797-2D1D2C052A31}"/>
                  </a:ext>
                </a:extLst>
              </p:cNvPr>
              <p:cNvGrpSpPr/>
              <p:nvPr/>
            </p:nvGrpSpPr>
            <p:grpSpPr>
              <a:xfrm>
                <a:off x="12553040" y="6586635"/>
                <a:ext cx="3797672" cy="2042357"/>
                <a:chOff x="1343274" y="1775978"/>
                <a:chExt cx="2828123" cy="1520941"/>
              </a:xfrm>
            </p:grpSpPr>
            <p:grpSp>
              <p:nvGrpSpPr>
                <p:cNvPr id="19" name="Group 14">
                  <a:extLst>
                    <a:ext uri="{FF2B5EF4-FFF2-40B4-BE49-F238E27FC236}">
                      <a16:creationId xmlns:a16="http://schemas.microsoft.com/office/drawing/2014/main" id="{28AF22AD-83C6-5C9B-EB65-2D076A8F547F}"/>
                    </a:ext>
                  </a:extLst>
                </p:cNvPr>
                <p:cNvGrpSpPr/>
                <p:nvPr/>
              </p:nvGrpSpPr>
              <p:grpSpPr>
                <a:xfrm>
                  <a:off x="1343274" y="1775978"/>
                  <a:ext cx="2828123" cy="1374695"/>
                  <a:chOff x="5051712" y="2943212"/>
                  <a:chExt cx="2828123" cy="1374695"/>
                </a:xfrm>
              </p:grpSpPr>
              <p:pic>
                <p:nvPicPr>
                  <p:cNvPr id="21" name="Picture 16">
                    <a:extLst>
                      <a:ext uri="{FF2B5EF4-FFF2-40B4-BE49-F238E27FC236}">
                        <a16:creationId xmlns:a16="http://schemas.microsoft.com/office/drawing/2014/main" id="{3C61A8DE-AC4B-EB37-AE4E-3D02E7B97CE3}"/>
                      </a:ext>
                    </a:extLst>
                  </p:cNvPr>
                  <p:cNvPicPr>
                    <a:picLocks noChangeAspect="1"/>
                  </p:cNvPicPr>
                  <p:nvPr/>
                </p:nvPicPr>
                <p:blipFill rotWithShape="1">
                  <a:blip r:embed="rId3">
                    <a:clrChange>
                      <a:clrFrom>
                        <a:srgbClr val="ECEDED"/>
                      </a:clrFrom>
                      <a:clrTo>
                        <a:srgbClr val="ECEDED">
                          <a:alpha val="0"/>
                        </a:srgbClr>
                      </a:clrTo>
                    </a:clrChange>
                    <a:extLst>
                      <a:ext uri="{28A0092B-C50C-407E-A947-70E740481C1C}">
                        <a14:useLocalDpi xmlns:a14="http://schemas.microsoft.com/office/drawing/2010/main" val="0"/>
                      </a:ext>
                    </a:extLst>
                  </a:blip>
                  <a:srcRect/>
                  <a:stretch/>
                </p:blipFill>
                <p:spPr>
                  <a:xfrm>
                    <a:off x="5051712" y="2965559"/>
                    <a:ext cx="1434659" cy="1215763"/>
                  </a:xfrm>
                  <a:prstGeom prst="rect">
                    <a:avLst/>
                  </a:prstGeom>
                </p:spPr>
              </p:pic>
              <p:pic>
                <p:nvPicPr>
                  <p:cNvPr id="22" name="Picture 17">
                    <a:extLst>
                      <a:ext uri="{FF2B5EF4-FFF2-40B4-BE49-F238E27FC236}">
                        <a16:creationId xmlns:a16="http://schemas.microsoft.com/office/drawing/2014/main" id="{028F969D-7819-A736-9E20-BD5978EE0219}"/>
                      </a:ext>
                    </a:extLst>
                  </p:cNvPr>
                  <p:cNvPicPr>
                    <a:picLocks noChangeAspect="1"/>
                  </p:cNvPicPr>
                  <p:nvPr/>
                </p:nvPicPr>
                <p:blipFill rotWithShape="1">
                  <a:blip r:embed="rId4">
                    <a:clrChange>
                      <a:clrFrom>
                        <a:srgbClr val="ECEDED"/>
                      </a:clrFrom>
                      <a:clrTo>
                        <a:srgbClr val="ECEDED">
                          <a:alpha val="0"/>
                        </a:srgbClr>
                      </a:clrTo>
                    </a:clrChange>
                    <a:extLst>
                      <a:ext uri="{28A0092B-C50C-407E-A947-70E740481C1C}">
                        <a14:useLocalDpi xmlns:a14="http://schemas.microsoft.com/office/drawing/2010/main" val="0"/>
                      </a:ext>
                    </a:extLst>
                  </a:blip>
                  <a:srcRect/>
                  <a:stretch/>
                </p:blipFill>
                <p:spPr>
                  <a:xfrm>
                    <a:off x="6457870" y="2943212"/>
                    <a:ext cx="1421965" cy="1374695"/>
                  </a:xfrm>
                  <a:prstGeom prst="rect">
                    <a:avLst/>
                  </a:prstGeom>
                </p:spPr>
              </p:pic>
              <p:sp>
                <p:nvSpPr>
                  <p:cNvPr id="23" name="TextBox 18">
                    <a:extLst>
                      <a:ext uri="{FF2B5EF4-FFF2-40B4-BE49-F238E27FC236}">
                        <a16:creationId xmlns:a16="http://schemas.microsoft.com/office/drawing/2014/main" id="{A5CBE745-2E80-08BC-50F8-67CE28A8A097}"/>
                      </a:ext>
                    </a:extLst>
                  </p:cNvPr>
                  <p:cNvSpPr txBox="1"/>
                  <p:nvPr/>
                </p:nvSpPr>
                <p:spPr>
                  <a:xfrm>
                    <a:off x="6306884" y="3560139"/>
                    <a:ext cx="317778" cy="438109"/>
                  </a:xfrm>
                  <a:prstGeom prst="rect">
                    <a:avLst/>
                  </a:prstGeom>
                  <a:noFill/>
                </p:spPr>
                <p:txBody>
                  <a:bodyPr wrap="none" rtlCol="0">
                    <a:spAutoFit/>
                  </a:bodyPr>
                  <a:lstStyle/>
                  <a:p>
                    <a:r>
                      <a:rPr lang="en-IE" sz="3223" b="1"/>
                      <a:t>+</a:t>
                    </a:r>
                  </a:p>
                </p:txBody>
              </p:sp>
            </p:grpSp>
            <p:sp>
              <p:nvSpPr>
                <p:cNvPr id="20" name="TextBox 15">
                  <a:extLst>
                    <a:ext uri="{FF2B5EF4-FFF2-40B4-BE49-F238E27FC236}">
                      <a16:creationId xmlns:a16="http://schemas.microsoft.com/office/drawing/2014/main" id="{80C8B7A3-2570-360E-BF35-C15DF6E98967}"/>
                    </a:ext>
                  </a:extLst>
                </p:cNvPr>
                <p:cNvSpPr txBox="1"/>
                <p:nvPr/>
              </p:nvSpPr>
              <p:spPr>
                <a:xfrm>
                  <a:off x="2169482" y="2998957"/>
                  <a:ext cx="1159900" cy="297962"/>
                </a:xfrm>
                <a:prstGeom prst="rect">
                  <a:avLst/>
                </a:prstGeom>
                <a:noFill/>
              </p:spPr>
              <p:txBody>
                <a:bodyPr wrap="none" rtlCol="0">
                  <a:spAutoFit/>
                </a:bodyPr>
                <a:lstStyle/>
                <a:p>
                  <a:r>
                    <a:rPr lang="en-IE" sz="2000" b="1" err="1">
                      <a:cs typeface="Calibri" panose="020F0502020204030204" pitchFamily="34" charset="0"/>
                    </a:rPr>
                    <a:t>Envirodrive</a:t>
                  </a:r>
                  <a:endParaRPr lang="en-IE" sz="2000" b="1">
                    <a:cs typeface="Calibri" panose="020F0502020204030204" pitchFamily="34" charset="0"/>
                  </a:endParaRPr>
                </a:p>
              </p:txBody>
            </p:sp>
          </p:grpSp>
          <p:grpSp>
            <p:nvGrpSpPr>
              <p:cNvPr id="12" name="Group 7">
                <a:extLst>
                  <a:ext uri="{FF2B5EF4-FFF2-40B4-BE49-F238E27FC236}">
                    <a16:creationId xmlns:a16="http://schemas.microsoft.com/office/drawing/2014/main" id="{9087EC01-F697-BE77-E602-BB977BE46C5F}"/>
                  </a:ext>
                </a:extLst>
              </p:cNvPr>
              <p:cNvGrpSpPr/>
              <p:nvPr/>
            </p:nvGrpSpPr>
            <p:grpSpPr>
              <a:xfrm>
                <a:off x="13027427" y="4801264"/>
                <a:ext cx="2895921" cy="1933016"/>
                <a:chOff x="5992520" y="5300468"/>
                <a:chExt cx="2317770" cy="1639037"/>
              </a:xfrm>
            </p:grpSpPr>
            <p:pic>
              <p:nvPicPr>
                <p:cNvPr id="17" name="aa33cfba-61b4-4e2d-bf7b-aa47762040b9" descr="Image">
                  <a:extLst>
                    <a:ext uri="{FF2B5EF4-FFF2-40B4-BE49-F238E27FC236}">
                      <a16:creationId xmlns:a16="http://schemas.microsoft.com/office/drawing/2014/main" id="{46EA33AB-DF12-18B8-7B10-9FE19A7ABB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2520" y="5300468"/>
                  <a:ext cx="2317770" cy="1303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3">
                  <a:extLst>
                    <a:ext uri="{FF2B5EF4-FFF2-40B4-BE49-F238E27FC236}">
                      <a16:creationId xmlns:a16="http://schemas.microsoft.com/office/drawing/2014/main" id="{CF358F4D-B2FC-EA43-5989-F222C0B9BC1B}"/>
                    </a:ext>
                  </a:extLst>
                </p:cNvPr>
                <p:cNvSpPr txBox="1"/>
                <p:nvPr/>
              </p:nvSpPr>
              <p:spPr>
                <a:xfrm>
                  <a:off x="6397570" y="6600245"/>
                  <a:ext cx="1453046" cy="339260"/>
                </a:xfrm>
                <a:prstGeom prst="rect">
                  <a:avLst/>
                </a:prstGeom>
                <a:noFill/>
              </p:spPr>
              <p:txBody>
                <a:bodyPr wrap="none" rtlCol="0">
                  <a:spAutoFit/>
                </a:bodyPr>
                <a:lstStyle/>
                <a:p>
                  <a:pPr algn="ctr"/>
                  <a:r>
                    <a:rPr lang="en-IE" sz="2000" b="1" err="1"/>
                    <a:t>Energ</a:t>
                  </a:r>
                  <a:r>
                    <a:rPr lang="en-IE" sz="2000" b="1"/>
                    <a:t>-e Pack </a:t>
                  </a:r>
                </a:p>
              </p:txBody>
            </p:sp>
          </p:grpSp>
          <p:grpSp>
            <p:nvGrpSpPr>
              <p:cNvPr id="13" name="Group 8">
                <a:extLst>
                  <a:ext uri="{FF2B5EF4-FFF2-40B4-BE49-F238E27FC236}">
                    <a16:creationId xmlns:a16="http://schemas.microsoft.com/office/drawing/2014/main" id="{4E7874AD-FD2E-3B19-8D18-E248F23EBD20}"/>
                  </a:ext>
                </a:extLst>
              </p:cNvPr>
              <p:cNvGrpSpPr/>
              <p:nvPr/>
            </p:nvGrpSpPr>
            <p:grpSpPr>
              <a:xfrm>
                <a:off x="12556273" y="1828923"/>
                <a:ext cx="3838228" cy="3059180"/>
                <a:chOff x="11970270" y="5598558"/>
                <a:chExt cx="4305362" cy="3231619"/>
              </a:xfrm>
            </p:grpSpPr>
            <p:pic>
              <p:nvPicPr>
                <p:cNvPr id="15" name="Image 2">
                  <a:extLst>
                    <a:ext uri="{FF2B5EF4-FFF2-40B4-BE49-F238E27FC236}">
                      <a16:creationId xmlns:a16="http://schemas.microsoft.com/office/drawing/2014/main" id="{5015FEFB-FA3F-58F8-B60A-B7E7AFEB4441}"/>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1970270" y="5598558"/>
                  <a:ext cx="4305362" cy="2846436"/>
                </a:xfrm>
                <a:prstGeom prst="rect">
                  <a:avLst/>
                </a:prstGeom>
              </p:spPr>
            </p:pic>
            <p:sp>
              <p:nvSpPr>
                <p:cNvPr id="16" name="TextBox 11">
                  <a:extLst>
                    <a:ext uri="{FF2B5EF4-FFF2-40B4-BE49-F238E27FC236}">
                      <a16:creationId xmlns:a16="http://schemas.microsoft.com/office/drawing/2014/main" id="{68CA061C-EE2B-2BFC-B23F-B7D1249DAA22}"/>
                    </a:ext>
                  </a:extLst>
                </p:cNvPr>
                <p:cNvSpPr txBox="1"/>
                <p:nvPr/>
              </p:nvSpPr>
              <p:spPr>
                <a:xfrm>
                  <a:off x="13259671" y="8407514"/>
                  <a:ext cx="1650007" cy="422663"/>
                </a:xfrm>
                <a:prstGeom prst="rect">
                  <a:avLst/>
                </a:prstGeom>
                <a:noFill/>
              </p:spPr>
              <p:txBody>
                <a:bodyPr wrap="none" rtlCol="0">
                  <a:spAutoFit/>
                </a:bodyPr>
                <a:lstStyle/>
                <a:p>
                  <a:pPr algn="ctr"/>
                  <a:r>
                    <a:rPr lang="en-IE" sz="2000" b="1" err="1"/>
                    <a:t>AxlePower</a:t>
                  </a:r>
                  <a:endParaRPr lang="en-IE" sz="2000" b="1"/>
                </a:p>
              </p:txBody>
            </p:sp>
          </p:grpSp>
          <p:sp>
            <p:nvSpPr>
              <p:cNvPr id="14" name="Rectangle 9">
                <a:extLst>
                  <a:ext uri="{FF2B5EF4-FFF2-40B4-BE49-F238E27FC236}">
                    <a16:creationId xmlns:a16="http://schemas.microsoft.com/office/drawing/2014/main" id="{03BDB265-FBAB-23E0-3D03-B2C76546F759}"/>
                  </a:ext>
                </a:extLst>
              </p:cNvPr>
              <p:cNvSpPr/>
              <p:nvPr/>
            </p:nvSpPr>
            <p:spPr>
              <a:xfrm>
                <a:off x="12123792" y="1044033"/>
                <a:ext cx="4711485" cy="778064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0" name="TextBox 5">
              <a:extLst>
                <a:ext uri="{FF2B5EF4-FFF2-40B4-BE49-F238E27FC236}">
                  <a16:creationId xmlns:a16="http://schemas.microsoft.com/office/drawing/2014/main" id="{72C07760-4396-3327-75E4-3B9AD96BA061}"/>
                </a:ext>
              </a:extLst>
            </p:cNvPr>
            <p:cNvSpPr txBox="1"/>
            <p:nvPr/>
          </p:nvSpPr>
          <p:spPr>
            <a:xfrm>
              <a:off x="7133666" y="1532367"/>
              <a:ext cx="3400675" cy="400110"/>
            </a:xfrm>
            <a:prstGeom prst="rect">
              <a:avLst/>
            </a:prstGeom>
            <a:noFill/>
          </p:spPr>
          <p:txBody>
            <a:bodyPr wrap="none" rtlCol="0">
              <a:spAutoFit/>
            </a:bodyPr>
            <a:lstStyle/>
            <a:p>
              <a:pPr algn="ctr"/>
              <a:r>
                <a:rPr lang="en-IE" sz="2000" b="1" u="sng"/>
                <a:t>Compatible Power Sources</a:t>
              </a:r>
            </a:p>
          </p:txBody>
        </p:sp>
      </p:grpSp>
      <p:sp>
        <p:nvSpPr>
          <p:cNvPr id="24" name="Plus Sign 34">
            <a:extLst>
              <a:ext uri="{FF2B5EF4-FFF2-40B4-BE49-F238E27FC236}">
                <a16:creationId xmlns:a16="http://schemas.microsoft.com/office/drawing/2014/main" id="{A6CA854C-5410-C297-423E-0347E02BD92F}"/>
              </a:ext>
            </a:extLst>
          </p:cNvPr>
          <p:cNvSpPr/>
          <p:nvPr/>
        </p:nvSpPr>
        <p:spPr>
          <a:xfrm>
            <a:off x="8499021" y="4735285"/>
            <a:ext cx="1289957" cy="1191985"/>
          </a:xfrm>
          <a:prstGeom prst="mathPl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Ellipse 5">
            <a:extLst>
              <a:ext uri="{FF2B5EF4-FFF2-40B4-BE49-F238E27FC236}">
                <a16:creationId xmlns:a16="http://schemas.microsoft.com/office/drawing/2014/main" id="{846EDE1E-CF39-2B8D-8EDE-590609263492}"/>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3237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A8910494-6B72-4ED1-6565-23038BDF9553}"/>
              </a:ext>
            </a:extLst>
          </p:cNvPr>
          <p:cNvSpPr>
            <a:spLocks noGrp="1"/>
          </p:cNvSpPr>
          <p:nvPr>
            <p:ph type="body" sz="quarter" idx="14"/>
          </p:nvPr>
        </p:nvSpPr>
        <p:spPr/>
        <p:txBody>
          <a:bodyPr>
            <a:normAutofit/>
          </a:bodyPr>
          <a:lstStyle/>
          <a:p>
            <a:r>
              <a:rPr lang="en-IE" sz="2400" dirty="0"/>
              <a:t>Trainer to include bans/ restrictions which are relevant to their region</a:t>
            </a:r>
          </a:p>
          <a:p>
            <a:endParaRPr lang="nl-BE" sz="2400"/>
          </a:p>
        </p:txBody>
      </p:sp>
      <p:sp>
        <p:nvSpPr>
          <p:cNvPr id="3" name="Title 2">
            <a:extLst>
              <a:ext uri="{FF2B5EF4-FFF2-40B4-BE49-F238E27FC236}">
                <a16:creationId xmlns:a16="http://schemas.microsoft.com/office/drawing/2014/main" id="{51AFAB8E-552A-195A-DAA3-308027AC5094}"/>
              </a:ext>
            </a:extLst>
          </p:cNvPr>
          <p:cNvSpPr>
            <a:spLocks noGrp="1"/>
          </p:cNvSpPr>
          <p:nvPr>
            <p:ph type="title"/>
          </p:nvPr>
        </p:nvSpPr>
        <p:spPr/>
        <p:txBody>
          <a:bodyPr/>
          <a:lstStyle/>
          <a:p>
            <a:r>
              <a:rPr lang="en-IE" spc="0" dirty="0">
                <a:latin typeface="+mj-lt"/>
              </a:rPr>
              <a:t>Local Legislation (PLACEHOLDER)</a:t>
            </a:r>
          </a:p>
        </p:txBody>
      </p:sp>
      <p:sp>
        <p:nvSpPr>
          <p:cNvPr id="2" name="Rectangle 1">
            <a:extLst>
              <a:ext uri="{FF2B5EF4-FFF2-40B4-BE49-F238E27FC236}">
                <a16:creationId xmlns:a16="http://schemas.microsoft.com/office/drawing/2014/main" id="{39AF9570-6D6C-BA76-C68F-131F6B9848CB}"/>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0587973-8509-F063-5A76-EC252BD6FE9D}"/>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6456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46BD086D-6C63-6529-B714-242AB418447A}"/>
              </a:ext>
            </a:extLst>
          </p:cNvPr>
          <p:cNvSpPr>
            <a:spLocks noGrp="1"/>
          </p:cNvSpPr>
          <p:nvPr>
            <p:ph type="body" sz="quarter" idx="13"/>
          </p:nvPr>
        </p:nvSpPr>
        <p:spPr/>
        <p:txBody>
          <a:bodyPr/>
          <a:lstStyle/>
          <a:p>
            <a:r>
              <a:rPr lang="nl-BE"/>
              <a:t>KEY FEATURES AND UNIT DESIGN</a:t>
            </a:r>
          </a:p>
        </p:txBody>
      </p:sp>
      <p:sp>
        <p:nvSpPr>
          <p:cNvPr id="6" name="Tijdelijke aanduiding voor tekst 5">
            <a:extLst>
              <a:ext uri="{FF2B5EF4-FFF2-40B4-BE49-F238E27FC236}">
                <a16:creationId xmlns:a16="http://schemas.microsoft.com/office/drawing/2014/main" id="{50FD67C2-6C8C-F536-5229-130BEBF18070}"/>
              </a:ext>
            </a:extLst>
          </p:cNvPr>
          <p:cNvSpPr>
            <a:spLocks noGrp="1"/>
          </p:cNvSpPr>
          <p:nvPr>
            <p:ph type="body" sz="quarter" idx="14"/>
          </p:nvPr>
        </p:nvSpPr>
        <p:spPr>
          <a:xfrm>
            <a:off x="933451" y="2321652"/>
            <a:ext cx="8934450" cy="5707924"/>
          </a:xfrm>
        </p:spPr>
        <p:txBody>
          <a:bodyPr>
            <a:normAutofit/>
          </a:bodyPr>
          <a:lstStyle/>
          <a:p>
            <a:pPr fontAlgn="auto" hangingPunct="1">
              <a:lnSpc>
                <a:spcPct val="150000"/>
              </a:lnSpc>
              <a:spcBef>
                <a:spcPts val="0"/>
              </a:spcBef>
              <a:spcAft>
                <a:spcPts val="0"/>
              </a:spcAft>
              <a:buClr>
                <a:schemeClr val="tx2"/>
              </a:buClr>
              <a:buSzPct val="100000"/>
              <a:defRPr sz="1800" b="0" i="0" u="none" strike="noStrike" kern="0" cap="none" spc="0" baseline="0">
                <a:solidFill>
                  <a:srgbClr val="000000"/>
                </a:solidFill>
                <a:uFillTx/>
              </a:defRPr>
            </a:pPr>
            <a:r>
              <a:rPr lang="en-GB" sz="2686" dirty="0">
                <a:solidFill>
                  <a:srgbClr val="000000"/>
                </a:solidFill>
              </a:rPr>
              <a:t>Features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686" dirty="0">
                <a:solidFill>
                  <a:srgbClr val="000000"/>
                </a:solidFill>
              </a:rPr>
              <a:t>New model with following improved features: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686" dirty="0">
                <a:solidFill>
                  <a:srgbClr val="000000"/>
                </a:solidFill>
              </a:rPr>
              <a:t>High Ambient Operation</a:t>
            </a:r>
          </a:p>
          <a:p>
            <a:pPr marL="1071128" marR="0" lvl="1" indent="-457200" algn="l" defTabSz="1227856" rtl="0" eaLnBrk="1" fontAlgn="auto" latinLnBrk="0" hangingPunct="1">
              <a:lnSpc>
                <a:spcPct val="90000"/>
              </a:lnSpc>
              <a:spcBef>
                <a:spcPts val="672"/>
              </a:spcBef>
              <a:spcAft>
                <a:spcPts val="0"/>
              </a:spcAft>
              <a:buClr>
                <a:srgbClr val="0098D7"/>
              </a:buClr>
              <a:buSzTx/>
              <a:buFont typeface="Wingdings" pitchFamily="2" charset="2"/>
              <a:buChar char="§"/>
              <a:tabLst/>
              <a:defRPr/>
            </a:pPr>
            <a:r>
              <a:rPr lang="en-US" sz="2686" dirty="0">
                <a:solidFill>
                  <a:srgbClr val="000000"/>
                </a:solidFill>
              </a:rPr>
              <a:t>Lower noise (63 dB(A))</a:t>
            </a:r>
          </a:p>
          <a:p>
            <a:pPr marL="1071128" marR="0" lvl="1" indent="-457200" algn="l" defTabSz="1227856" rtl="0" eaLnBrk="1" fontAlgn="auto" latinLnBrk="0" hangingPunct="1">
              <a:lnSpc>
                <a:spcPct val="90000"/>
              </a:lnSpc>
              <a:spcBef>
                <a:spcPts val="672"/>
              </a:spcBef>
              <a:spcAft>
                <a:spcPts val="0"/>
              </a:spcAft>
              <a:buClr>
                <a:srgbClr val="0098D7"/>
              </a:buClr>
              <a:buSzTx/>
              <a:buFont typeface="Wingdings" pitchFamily="2" charset="2"/>
              <a:buChar char="§"/>
              <a:tabLst/>
              <a:defRPr/>
            </a:pPr>
            <a:r>
              <a:rPr lang="en-US" sz="2686" dirty="0">
                <a:solidFill>
                  <a:srgbClr val="000000"/>
                </a:solidFill>
              </a:rPr>
              <a:t>ATP Certified</a:t>
            </a:r>
          </a:p>
          <a:p>
            <a:pPr marL="1071128" marR="0" lvl="1" indent="-457200" algn="l" defTabSz="1227856" rtl="0" eaLnBrk="1" fontAlgn="auto" latinLnBrk="0" hangingPunct="1">
              <a:lnSpc>
                <a:spcPct val="90000"/>
              </a:lnSpc>
              <a:spcBef>
                <a:spcPts val="672"/>
              </a:spcBef>
              <a:spcAft>
                <a:spcPts val="0"/>
              </a:spcAft>
              <a:buClr>
                <a:srgbClr val="0098D7"/>
              </a:buClr>
              <a:buSzTx/>
              <a:buFont typeface="Wingdings" pitchFamily="2" charset="2"/>
              <a:buChar char="§"/>
              <a:tabLst/>
              <a:defRPr/>
            </a:pPr>
            <a:r>
              <a:rPr lang="en-US" sz="2686" dirty="0">
                <a:solidFill>
                  <a:srgbClr val="000000"/>
                </a:solidFill>
                <a:cs typeface="Segoe UI"/>
              </a:rPr>
              <a:t>MT available</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GB" sz="2686" dirty="0">
                <a:solidFill>
                  <a:srgbClr val="000000"/>
                </a:solidFill>
                <a:cs typeface="Segoe UI"/>
              </a:rPr>
              <a:t>Compatible with shore power connection to ensure load protection when tractor engine is off</a:t>
            </a:r>
          </a:p>
          <a:p>
            <a:endParaRPr lang="nl-BE" dirty="0"/>
          </a:p>
        </p:txBody>
      </p:sp>
      <p:sp>
        <p:nvSpPr>
          <p:cNvPr id="2" name="Title 1">
            <a:extLst>
              <a:ext uri="{FF2B5EF4-FFF2-40B4-BE49-F238E27FC236}">
                <a16:creationId xmlns:a16="http://schemas.microsoft.com/office/drawing/2014/main" id="{EC096748-2418-C9F7-BE4D-D2E8D6403A66}"/>
              </a:ext>
            </a:extLst>
          </p:cNvPr>
          <p:cNvSpPr txBox="1">
            <a:spLocks noGrp="1"/>
          </p:cNvSpPr>
          <p:nvPr>
            <p:ph type="title"/>
          </p:nvPr>
        </p:nvSpPr>
        <p:spPr/>
        <p:txBody>
          <a:bodyPr/>
          <a:lstStyle/>
          <a:p>
            <a:pPr lvl="0"/>
            <a:r>
              <a:rPr lang="nl-BE" b="0" spc="0" dirty="0">
                <a:latin typeface="+mj-lt"/>
              </a:rPr>
              <a:t>HK-e</a:t>
            </a:r>
            <a:endParaRPr lang="en-BE" b="1">
              <a:latin typeface="+mn-lt"/>
            </a:endParaRPr>
          </a:p>
        </p:txBody>
      </p:sp>
      <p:graphicFrame>
        <p:nvGraphicFramePr>
          <p:cNvPr id="7" name="Table 7">
            <a:extLst>
              <a:ext uri="{FF2B5EF4-FFF2-40B4-BE49-F238E27FC236}">
                <a16:creationId xmlns:a16="http://schemas.microsoft.com/office/drawing/2014/main" id="{54B8E0C3-0ED0-B02C-16A6-8D531A338BD9}"/>
              </a:ext>
            </a:extLst>
          </p:cNvPr>
          <p:cNvGraphicFramePr>
            <a:graphicFrameLocks noGrp="1"/>
          </p:cNvGraphicFramePr>
          <p:nvPr>
            <p:extLst>
              <p:ext uri="{D42A27DB-BD31-4B8C-83A1-F6EECF244321}">
                <p14:modId xmlns:p14="http://schemas.microsoft.com/office/powerpoint/2010/main" val="1849727037"/>
              </p:ext>
            </p:extLst>
          </p:nvPr>
        </p:nvGraphicFramePr>
        <p:xfrm>
          <a:off x="10151526" y="2347187"/>
          <a:ext cx="7203024" cy="5857748"/>
        </p:xfrm>
        <a:graphic>
          <a:graphicData uri="http://schemas.openxmlformats.org/drawingml/2006/table">
            <a:tbl>
              <a:tblPr firstRow="1" bandRow="1">
                <a:tableStyleId>{85BE263C-DBD7-4A20-BB59-AAB30ACAA65A}</a:tableStyleId>
              </a:tblPr>
              <a:tblGrid>
                <a:gridCol w="4392481">
                  <a:extLst>
                    <a:ext uri="{9D8B030D-6E8A-4147-A177-3AD203B41FA5}">
                      <a16:colId xmlns:a16="http://schemas.microsoft.com/office/drawing/2014/main" val="3977939718"/>
                    </a:ext>
                  </a:extLst>
                </a:gridCol>
                <a:gridCol w="2810543">
                  <a:extLst>
                    <a:ext uri="{9D8B030D-6E8A-4147-A177-3AD203B41FA5}">
                      <a16:colId xmlns:a16="http://schemas.microsoft.com/office/drawing/2014/main" val="3173858803"/>
                    </a:ext>
                  </a:extLst>
                </a:gridCol>
              </a:tblGrid>
              <a:tr h="914768">
                <a:tc>
                  <a:txBody>
                    <a:bodyPr/>
                    <a:lstStyle/>
                    <a:p>
                      <a:r>
                        <a:rPr lang="en-IE" sz="2690" dirty="0"/>
                        <a:t>Key Feature</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tc>
                  <a:txBody>
                    <a:bodyPr/>
                    <a:lstStyle/>
                    <a:p>
                      <a:r>
                        <a:rPr lang="en-IE" sz="2690"/>
                        <a:t>Value</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extLst>
                  <a:ext uri="{0D108BD9-81ED-4DB2-BD59-A6C34878D82A}">
                    <a16:rowId xmlns:a16="http://schemas.microsoft.com/office/drawing/2014/main" val="1320011750"/>
                  </a:ext>
                </a:extLst>
              </a:tr>
              <a:tr h="1112083">
                <a:tc>
                  <a:txBody>
                    <a:bodyPr/>
                    <a:lstStyle/>
                    <a:p>
                      <a:pPr marL="0" marR="0" lvl="0" indent="0" algn="l" defTabSz="1227856" rtl="0" eaLnBrk="1" fontAlgn="auto" latinLnBrk="0" hangingPunct="1">
                        <a:lnSpc>
                          <a:spcPct val="100000"/>
                        </a:lnSpc>
                        <a:spcBef>
                          <a:spcPts val="0"/>
                        </a:spcBef>
                        <a:spcAft>
                          <a:spcPts val="0"/>
                        </a:spcAft>
                        <a:buClrTx/>
                        <a:buSzTx/>
                        <a:buFontTx/>
                        <a:buNone/>
                        <a:tabLst/>
                        <a:defRPr/>
                      </a:pPr>
                      <a:r>
                        <a:rPr lang="en-IE" sz="2690" dirty="0"/>
                        <a:t>Capacity 0⁰/30⁰C (50 Hz)</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0" marR="0" lvl="0" indent="0" algn="l" defTabSz="1227856" rtl="0" eaLnBrk="1" fontAlgn="auto" latinLnBrk="0" hangingPunct="1">
                        <a:lnSpc>
                          <a:spcPct val="100000"/>
                        </a:lnSpc>
                        <a:spcBef>
                          <a:spcPts val="0"/>
                        </a:spcBef>
                        <a:spcAft>
                          <a:spcPts val="0"/>
                        </a:spcAft>
                        <a:buClrTx/>
                        <a:buSzTx/>
                        <a:buFontTx/>
                        <a:buNone/>
                        <a:tabLst/>
                        <a:defRPr/>
                      </a:pPr>
                      <a:r>
                        <a:rPr lang="en-IE" sz="2690" dirty="0"/>
                        <a:t>16 000 W</a:t>
                      </a:r>
                    </a:p>
                    <a:p>
                      <a:endParaRPr lang="en-IE" sz="2690" dirty="0"/>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3485761209"/>
                  </a:ext>
                </a:extLst>
              </a:tr>
              <a:tr h="1112083">
                <a:tc>
                  <a:txBody>
                    <a:bodyPr/>
                    <a:lstStyle/>
                    <a:p>
                      <a:r>
                        <a:rPr lang="en-IE" sz="2690" dirty="0"/>
                        <a:t>Capacity -20⁰/30⁰C (50 Hz)</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2690" dirty="0"/>
                        <a:t>10 000 W</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2237540953"/>
                  </a:ext>
                </a:extLst>
              </a:tr>
              <a:tr h="1112083">
                <a:tc>
                  <a:txBody>
                    <a:bodyPr/>
                    <a:lstStyle/>
                    <a:p>
                      <a:r>
                        <a:rPr lang="en-IE" sz="2690"/>
                        <a:t>Sound Pressure (dB(A))</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2690"/>
                        <a:t>63 (TBC)</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1938877920"/>
                  </a:ext>
                </a:extLst>
              </a:tr>
              <a:tr h="1606731">
                <a:tc>
                  <a:txBody>
                    <a:bodyPr/>
                    <a:lstStyle/>
                    <a:p>
                      <a:r>
                        <a:rPr lang="en-IE" sz="2690"/>
                        <a:t>Connectivity Package</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2690" dirty="0"/>
                        <a:t>Connectivity contracts available</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1921138480"/>
                  </a:ext>
                </a:extLst>
              </a:tr>
            </a:tbl>
          </a:graphicData>
        </a:graphic>
      </p:graphicFrame>
      <p:sp>
        <p:nvSpPr>
          <p:cNvPr id="4" name="Ellipse 3">
            <a:extLst>
              <a:ext uri="{FF2B5EF4-FFF2-40B4-BE49-F238E27FC236}">
                <a16:creationId xmlns:a16="http://schemas.microsoft.com/office/drawing/2014/main" id="{6806E9A1-C001-6F5B-1C29-2871FB231196}"/>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1560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46BD086D-6C63-6529-B714-242AB418447A}"/>
              </a:ext>
            </a:extLst>
          </p:cNvPr>
          <p:cNvSpPr>
            <a:spLocks noGrp="1"/>
          </p:cNvSpPr>
          <p:nvPr>
            <p:ph type="body" sz="quarter" idx="13"/>
          </p:nvPr>
        </p:nvSpPr>
        <p:spPr/>
        <p:txBody>
          <a:bodyPr/>
          <a:lstStyle/>
          <a:p>
            <a:r>
              <a:rPr lang="nl-BE"/>
              <a:t>KEY BENEFITS AND SUSTAINABILITY</a:t>
            </a:r>
          </a:p>
        </p:txBody>
      </p:sp>
      <p:sp>
        <p:nvSpPr>
          <p:cNvPr id="6" name="Tijdelijke aanduiding voor tekst 5">
            <a:extLst>
              <a:ext uri="{FF2B5EF4-FFF2-40B4-BE49-F238E27FC236}">
                <a16:creationId xmlns:a16="http://schemas.microsoft.com/office/drawing/2014/main" id="{50FD67C2-6C8C-F536-5229-130BEBF18070}"/>
              </a:ext>
            </a:extLst>
          </p:cNvPr>
          <p:cNvSpPr>
            <a:spLocks noGrp="1"/>
          </p:cNvSpPr>
          <p:nvPr>
            <p:ph type="body" sz="quarter" idx="14"/>
          </p:nvPr>
        </p:nvSpPr>
        <p:spPr>
          <a:xfrm>
            <a:off x="933451" y="2321652"/>
            <a:ext cx="8934450" cy="5707924"/>
          </a:xfrm>
        </p:spPr>
        <p:txBody>
          <a:bodyPr>
            <a:normAutofit/>
          </a:bodyPr>
          <a:lstStyle/>
          <a:p>
            <a:pPr marL="457200" indent="-457200">
              <a:buFont typeface="System Font Regular"/>
              <a:buChar char="—"/>
              <a:defRPr/>
            </a:pPr>
            <a:r>
              <a:rPr lang="en-US" sz="2686" dirty="0">
                <a:solidFill>
                  <a:srgbClr val="000000"/>
                </a:solidFill>
              </a:rPr>
              <a:t>Compatible with all tractor alternative energy sources</a:t>
            </a:r>
          </a:p>
          <a:p>
            <a:pPr marL="457200" indent="-457200">
              <a:buFont typeface="System Font Regular"/>
              <a:buChar char="—"/>
              <a:defRPr/>
            </a:pPr>
            <a:r>
              <a:rPr lang="en-US" sz="2686" dirty="0">
                <a:solidFill>
                  <a:srgbClr val="000000"/>
                </a:solidFill>
              </a:rPr>
              <a:t>Access to LEZ and ULEZ for inner city deliveries</a:t>
            </a:r>
          </a:p>
          <a:p>
            <a:pPr marL="457200" indent="-457200">
              <a:buFont typeface="System Font Regular"/>
              <a:buChar char="—"/>
              <a:defRPr/>
            </a:pPr>
            <a:r>
              <a:rPr lang="en-US" sz="2686" dirty="0">
                <a:solidFill>
                  <a:srgbClr val="000000"/>
                </a:solidFill>
              </a:rPr>
              <a:t>Lower Noise Operation</a:t>
            </a:r>
          </a:p>
          <a:p>
            <a:pPr marL="457200" indent="-457200">
              <a:buFont typeface="System Font Regular"/>
              <a:buChar char="—"/>
              <a:defRPr/>
            </a:pPr>
            <a:r>
              <a:rPr lang="en-US" sz="2686" dirty="0">
                <a:solidFill>
                  <a:srgbClr val="000000"/>
                </a:solidFill>
              </a:rPr>
              <a:t>Up to </a:t>
            </a:r>
            <a:r>
              <a:rPr lang="en-US" sz="2686" b="1" dirty="0">
                <a:solidFill>
                  <a:srgbClr val="000000"/>
                </a:solidFill>
              </a:rPr>
              <a:t>50%</a:t>
            </a:r>
            <a:r>
              <a:rPr lang="en-US" sz="2686" dirty="0">
                <a:solidFill>
                  <a:srgbClr val="000000"/>
                </a:solidFill>
              </a:rPr>
              <a:t> Fuel consumption reduction</a:t>
            </a:r>
          </a:p>
          <a:p>
            <a:pPr marL="457200" indent="-457200">
              <a:buFont typeface="System Font Regular"/>
              <a:buChar char="—"/>
              <a:defRPr/>
            </a:pPr>
            <a:endParaRPr lang="nl-BE" dirty="0"/>
          </a:p>
        </p:txBody>
      </p:sp>
      <p:sp>
        <p:nvSpPr>
          <p:cNvPr id="2" name="Title 1">
            <a:extLst>
              <a:ext uri="{FF2B5EF4-FFF2-40B4-BE49-F238E27FC236}">
                <a16:creationId xmlns:a16="http://schemas.microsoft.com/office/drawing/2014/main" id="{EC096748-2418-C9F7-BE4D-D2E8D6403A66}"/>
              </a:ext>
            </a:extLst>
          </p:cNvPr>
          <p:cNvSpPr txBox="1">
            <a:spLocks noGrp="1"/>
          </p:cNvSpPr>
          <p:nvPr>
            <p:ph type="title"/>
          </p:nvPr>
        </p:nvSpPr>
        <p:spPr/>
        <p:txBody>
          <a:bodyPr/>
          <a:lstStyle/>
          <a:p>
            <a:pPr lvl="0"/>
            <a:r>
              <a:rPr lang="nl-BE" b="0" spc="0" dirty="0">
                <a:latin typeface="+mj-lt"/>
              </a:rPr>
              <a:t>HK-e</a:t>
            </a:r>
            <a:endParaRPr lang="en-BE" b="1">
              <a:latin typeface="+mn-lt"/>
            </a:endParaRPr>
          </a:p>
        </p:txBody>
      </p:sp>
      <p:pic>
        <p:nvPicPr>
          <p:cNvPr id="3" name="Picture 5" descr="A picture containing electronics&#10;&#10;Description automatically generated">
            <a:extLst>
              <a:ext uri="{FF2B5EF4-FFF2-40B4-BE49-F238E27FC236}">
                <a16:creationId xmlns:a16="http://schemas.microsoft.com/office/drawing/2014/main" id="{4C671564-34F8-1FE2-0808-B6EADE14C7C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867901" y="1179512"/>
            <a:ext cx="7812066" cy="6944162"/>
          </a:xfrm>
          <a:prstGeom prst="rect">
            <a:avLst/>
          </a:prstGeom>
        </p:spPr>
      </p:pic>
      <p:sp>
        <p:nvSpPr>
          <p:cNvPr id="7" name="Ellipse 6">
            <a:extLst>
              <a:ext uri="{FF2B5EF4-FFF2-40B4-BE49-F238E27FC236}">
                <a16:creationId xmlns:a16="http://schemas.microsoft.com/office/drawing/2014/main" id="{BF2524FB-DD29-4F87-BAE3-E749905E992E}"/>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1996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25E85C8-2BD5-1DE0-72DE-23FD7BBD89A6}"/>
              </a:ext>
            </a:extLst>
          </p:cNvPr>
          <p:cNvSpPr>
            <a:spLocks noGrp="1"/>
          </p:cNvSpPr>
          <p:nvPr>
            <p:ph idx="1"/>
          </p:nvPr>
        </p:nvSpPr>
        <p:spPr/>
        <p:txBody>
          <a:bodyPr vert="horz" lIns="0" tIns="45720" rIns="91440" bIns="45720" rtlCol="0" anchor="t">
            <a:normAutofit/>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dirty="0">
                <a:latin typeface="Segoe UI"/>
                <a:cs typeface="Segoe UI"/>
              </a:rPr>
              <a:t>Advancer-e</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dirty="0">
                <a:latin typeface="Segoe UI"/>
                <a:cs typeface="Segoe UI"/>
              </a:rPr>
              <a:t>Advancer Hybrid</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dirty="0">
                <a:latin typeface="Segoe UI"/>
                <a:cs typeface="Segoe UI"/>
              </a:rPr>
              <a:t>HK</a:t>
            </a:r>
          </a:p>
          <a:p>
            <a:pPr marL="457200" indent="-457200">
              <a:buFont typeface="System Font Regular"/>
              <a:buChar char="—"/>
              <a:defRPr/>
            </a:pPr>
            <a:r>
              <a:rPr lang="en-IE" b="1" dirty="0">
                <a:latin typeface="Segoe UI"/>
                <a:cs typeface="Segoe UI"/>
              </a:rPr>
              <a:t>Service and Solutions - Electric Experience</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dirty="0">
                <a:latin typeface="Segoe UI"/>
                <a:cs typeface="Segoe UI"/>
              </a:rPr>
              <a:t>Fully electric unit competitive comparison</a:t>
            </a:r>
          </a:p>
          <a:p>
            <a:endParaRPr lang="nl-BE"/>
          </a:p>
        </p:txBody>
      </p:sp>
      <p:sp>
        <p:nvSpPr>
          <p:cNvPr id="3" name="Title 2">
            <a:extLst>
              <a:ext uri="{FF2B5EF4-FFF2-40B4-BE49-F238E27FC236}">
                <a16:creationId xmlns:a16="http://schemas.microsoft.com/office/drawing/2014/main" id="{6BF451E2-D5C8-282E-7724-565C88586B3F}"/>
              </a:ext>
            </a:extLst>
          </p:cNvPr>
          <p:cNvSpPr>
            <a:spLocks noGrp="1"/>
          </p:cNvSpPr>
          <p:nvPr>
            <p:ph type="title"/>
          </p:nvPr>
        </p:nvSpPr>
        <p:spPr/>
        <p:txBody>
          <a:bodyPr/>
          <a:lstStyle/>
          <a:p>
            <a:r>
              <a:rPr lang="en-IE" b="0" spc="0">
                <a:latin typeface="+mj-lt"/>
              </a:rPr>
              <a:t>Electric TRUs</a:t>
            </a:r>
          </a:p>
        </p:txBody>
      </p:sp>
      <p:pic>
        <p:nvPicPr>
          <p:cNvPr id="9" name="Tijdelijke aanduiding voor afbeelding 8">
            <a:extLst>
              <a:ext uri="{FF2B5EF4-FFF2-40B4-BE49-F238E27FC236}">
                <a16:creationId xmlns:a16="http://schemas.microsoft.com/office/drawing/2014/main" id="{CFAAC0FC-FEF0-7E7E-9792-8128DD9577B7}"/>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p:blipFill>
        <p:spPr/>
      </p:pic>
      <p:sp>
        <p:nvSpPr>
          <p:cNvPr id="6" name="Losange 5">
            <a:extLst>
              <a:ext uri="{FF2B5EF4-FFF2-40B4-BE49-F238E27FC236}">
                <a16:creationId xmlns:a16="http://schemas.microsoft.com/office/drawing/2014/main" id="{800EB335-E32F-C164-EE24-E6C21EF4F37F}"/>
              </a:ext>
            </a:extLst>
          </p:cNvPr>
          <p:cNvSpPr/>
          <p:nvPr/>
        </p:nvSpPr>
        <p:spPr>
          <a:xfrm>
            <a:off x="92597" y="62317"/>
            <a:ext cx="288000" cy="288000"/>
          </a:xfrm>
          <a:prstGeom prst="diamon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4475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4C4A24B-F8E3-392E-638E-7A4555029BCD}"/>
              </a:ext>
            </a:extLst>
          </p:cNvPr>
          <p:cNvSpPr>
            <a:spLocks noGrp="1"/>
          </p:cNvSpPr>
          <p:nvPr>
            <p:ph type="body" sz="quarter" idx="13"/>
          </p:nvPr>
        </p:nvSpPr>
        <p:spPr/>
        <p:txBody>
          <a:bodyPr/>
          <a:lstStyle/>
          <a:p>
            <a:r>
              <a:rPr lang="en-GB"/>
              <a:t>A SOLUTION SALE SECURES FUTURE EMBEDDED REVENUES</a:t>
            </a:r>
            <a:endParaRPr lang="nl-BE"/>
          </a:p>
        </p:txBody>
      </p:sp>
      <p:sp>
        <p:nvSpPr>
          <p:cNvPr id="3" name="Title 2">
            <a:extLst>
              <a:ext uri="{FF2B5EF4-FFF2-40B4-BE49-F238E27FC236}">
                <a16:creationId xmlns:a16="http://schemas.microsoft.com/office/drawing/2014/main" id="{14015357-A8DC-0DB0-BBE6-AE1822AFF88E}"/>
              </a:ext>
            </a:extLst>
          </p:cNvPr>
          <p:cNvSpPr>
            <a:spLocks noGrp="1"/>
          </p:cNvSpPr>
          <p:nvPr>
            <p:ph type="title"/>
          </p:nvPr>
        </p:nvSpPr>
        <p:spPr/>
        <p:txBody>
          <a:bodyPr/>
          <a:lstStyle/>
          <a:p>
            <a:r>
              <a:rPr lang="nl-BE" b="0" spc="0" dirty="0">
                <a:latin typeface="+mj-lt"/>
                <a:cs typeface="Segoe UI Semibold"/>
              </a:rPr>
              <a:t>Services &amp; Solutions - Electric </a:t>
            </a:r>
            <a:r>
              <a:rPr lang="nl-BE" b="0" spc="0" dirty="0" err="1">
                <a:latin typeface="+mj-lt"/>
                <a:cs typeface="Segoe UI Semibold"/>
              </a:rPr>
              <a:t>Experience</a:t>
            </a:r>
            <a:endParaRPr lang="en-GB" dirty="0" err="1">
              <a:cs typeface="Segoe UI Semibold"/>
            </a:endParaRPr>
          </a:p>
        </p:txBody>
      </p:sp>
      <p:sp>
        <p:nvSpPr>
          <p:cNvPr id="24" name="Oval 23">
            <a:extLst>
              <a:ext uri="{FF2B5EF4-FFF2-40B4-BE49-F238E27FC236}">
                <a16:creationId xmlns:a16="http://schemas.microsoft.com/office/drawing/2014/main" id="{862B9D79-54C2-1272-FD9C-2A2849BBFC1E}"/>
              </a:ext>
            </a:extLst>
          </p:cNvPr>
          <p:cNvSpPr/>
          <p:nvPr/>
        </p:nvSpPr>
        <p:spPr>
          <a:xfrm>
            <a:off x="10380129" y="3883932"/>
            <a:ext cx="3002916" cy="2955670"/>
          </a:xfrm>
          <a:prstGeom prst="ellipse">
            <a:avLst/>
          </a:prstGeom>
          <a:solidFill>
            <a:schemeClr val="bg1"/>
          </a:solidFill>
          <a:ln w="571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295382"/>
            <a:endParaRPr lang="en-US" sz="2507" b="1">
              <a:solidFill>
                <a:srgbClr val="111E39"/>
              </a:solidFill>
              <a:latin typeface="Segoe UI"/>
            </a:endParaRPr>
          </a:p>
        </p:txBody>
      </p:sp>
      <p:sp>
        <p:nvSpPr>
          <p:cNvPr id="26" name="Oval 25">
            <a:extLst>
              <a:ext uri="{FF2B5EF4-FFF2-40B4-BE49-F238E27FC236}">
                <a16:creationId xmlns:a16="http://schemas.microsoft.com/office/drawing/2014/main" id="{03EC5DC2-73BA-4229-A429-24530CF0B596}"/>
              </a:ext>
            </a:extLst>
          </p:cNvPr>
          <p:cNvSpPr/>
          <p:nvPr/>
        </p:nvSpPr>
        <p:spPr>
          <a:xfrm>
            <a:off x="8900881" y="2473809"/>
            <a:ext cx="1731049" cy="1731049"/>
          </a:xfrm>
          <a:prstGeom prst="ellipse">
            <a:avLst/>
          </a:prstGeom>
          <a:solidFill>
            <a:schemeClr val="bg1"/>
          </a:solid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295382"/>
            <a:r>
              <a:rPr lang="en-US" sz="2148">
                <a:solidFill>
                  <a:srgbClr val="111E39"/>
                </a:solidFill>
                <a:latin typeface="Segoe UI"/>
              </a:rPr>
              <a:t>Extended Warranty</a:t>
            </a:r>
          </a:p>
        </p:txBody>
      </p:sp>
      <p:sp>
        <p:nvSpPr>
          <p:cNvPr id="27" name="Oval 26">
            <a:extLst>
              <a:ext uri="{FF2B5EF4-FFF2-40B4-BE49-F238E27FC236}">
                <a16:creationId xmlns:a16="http://schemas.microsoft.com/office/drawing/2014/main" id="{A878DFDE-8511-00A6-5C88-C0D04053C9F8}"/>
              </a:ext>
            </a:extLst>
          </p:cNvPr>
          <p:cNvSpPr/>
          <p:nvPr/>
        </p:nvSpPr>
        <p:spPr>
          <a:xfrm>
            <a:off x="8056194" y="4496242"/>
            <a:ext cx="1731049" cy="1731049"/>
          </a:xfrm>
          <a:prstGeom prst="ellipse">
            <a:avLst/>
          </a:prstGeom>
          <a:solidFill>
            <a:schemeClr val="bg1"/>
          </a:solid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295382"/>
            <a:r>
              <a:rPr lang="en-US" sz="2148">
                <a:solidFill>
                  <a:srgbClr val="111E39"/>
                </a:solidFill>
                <a:latin typeface="Segoe UI"/>
              </a:rPr>
              <a:t>Service Contracts</a:t>
            </a:r>
          </a:p>
        </p:txBody>
      </p:sp>
      <p:sp>
        <p:nvSpPr>
          <p:cNvPr id="28" name="Oval 27">
            <a:extLst>
              <a:ext uri="{FF2B5EF4-FFF2-40B4-BE49-F238E27FC236}">
                <a16:creationId xmlns:a16="http://schemas.microsoft.com/office/drawing/2014/main" id="{2753143D-F00D-8128-24DB-7F8BAD558229}"/>
              </a:ext>
            </a:extLst>
          </p:cNvPr>
          <p:cNvSpPr/>
          <p:nvPr/>
        </p:nvSpPr>
        <p:spPr>
          <a:xfrm>
            <a:off x="8902267" y="6502730"/>
            <a:ext cx="1731049" cy="1731049"/>
          </a:xfrm>
          <a:prstGeom prst="ellipse">
            <a:avLst/>
          </a:prstGeom>
          <a:solidFill>
            <a:schemeClr val="bg1"/>
          </a:solid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295382"/>
            <a:r>
              <a:rPr lang="en-US" sz="2148">
                <a:solidFill>
                  <a:srgbClr val="111E39"/>
                </a:solidFill>
                <a:latin typeface="Segoe UI"/>
              </a:rPr>
              <a:t>Connectivity </a:t>
            </a:r>
            <a:br>
              <a:rPr lang="en-US" sz="2148">
                <a:solidFill>
                  <a:srgbClr val="111E39"/>
                </a:solidFill>
                <a:latin typeface="Segoe UI"/>
              </a:rPr>
            </a:br>
            <a:r>
              <a:rPr lang="en-US" sz="2148">
                <a:solidFill>
                  <a:srgbClr val="111E39"/>
                </a:solidFill>
                <a:latin typeface="Segoe UI"/>
              </a:rPr>
              <a:t>Services</a:t>
            </a:r>
          </a:p>
        </p:txBody>
      </p:sp>
      <p:sp>
        <p:nvSpPr>
          <p:cNvPr id="29" name="Oval 28">
            <a:extLst>
              <a:ext uri="{FF2B5EF4-FFF2-40B4-BE49-F238E27FC236}">
                <a16:creationId xmlns:a16="http://schemas.microsoft.com/office/drawing/2014/main" id="{AE98C49E-6105-A704-9771-585C8EC87579}"/>
              </a:ext>
            </a:extLst>
          </p:cNvPr>
          <p:cNvSpPr/>
          <p:nvPr/>
        </p:nvSpPr>
        <p:spPr>
          <a:xfrm>
            <a:off x="13131247" y="2475195"/>
            <a:ext cx="1731049" cy="1731049"/>
          </a:xfrm>
          <a:prstGeom prst="ellipse">
            <a:avLst/>
          </a:prstGeom>
          <a:solidFill>
            <a:schemeClr val="bg1"/>
          </a:solid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295382"/>
            <a:r>
              <a:rPr lang="en-US" sz="2148">
                <a:solidFill>
                  <a:srgbClr val="111E39"/>
                </a:solidFill>
                <a:latin typeface="Segoe UI"/>
              </a:rPr>
              <a:t>Upgrades &amp; </a:t>
            </a:r>
            <a:br>
              <a:rPr lang="en-US" sz="2148">
                <a:solidFill>
                  <a:srgbClr val="111E39"/>
                </a:solidFill>
                <a:latin typeface="Segoe UI"/>
              </a:rPr>
            </a:br>
            <a:r>
              <a:rPr lang="en-US" sz="2148">
                <a:solidFill>
                  <a:srgbClr val="111E39"/>
                </a:solidFill>
                <a:latin typeface="Segoe UI"/>
              </a:rPr>
              <a:t>Accessories</a:t>
            </a:r>
          </a:p>
        </p:txBody>
      </p:sp>
      <p:sp>
        <p:nvSpPr>
          <p:cNvPr id="30" name="Oval 29">
            <a:extLst>
              <a:ext uri="{FF2B5EF4-FFF2-40B4-BE49-F238E27FC236}">
                <a16:creationId xmlns:a16="http://schemas.microsoft.com/office/drawing/2014/main" id="{1AF8749E-59D2-9331-CBC3-76368092557E}"/>
              </a:ext>
            </a:extLst>
          </p:cNvPr>
          <p:cNvSpPr/>
          <p:nvPr/>
        </p:nvSpPr>
        <p:spPr>
          <a:xfrm>
            <a:off x="13132633" y="6504116"/>
            <a:ext cx="1731049" cy="1731049"/>
          </a:xfrm>
          <a:prstGeom prst="ellipse">
            <a:avLst/>
          </a:prstGeom>
          <a:solidFill>
            <a:schemeClr val="bg1"/>
          </a:solid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295382"/>
            <a:r>
              <a:rPr lang="en-US" sz="2148">
                <a:solidFill>
                  <a:srgbClr val="111E39"/>
                </a:solidFill>
                <a:latin typeface="Segoe UI"/>
              </a:rPr>
              <a:t>Connected </a:t>
            </a:r>
            <a:br>
              <a:rPr lang="en-US" sz="2148">
                <a:solidFill>
                  <a:srgbClr val="111E39"/>
                </a:solidFill>
                <a:latin typeface="Segoe UI"/>
              </a:rPr>
            </a:br>
            <a:r>
              <a:rPr lang="en-US" sz="2148">
                <a:solidFill>
                  <a:srgbClr val="111E39"/>
                </a:solidFill>
                <a:latin typeface="Segoe UI"/>
              </a:rPr>
              <a:t>Assets</a:t>
            </a:r>
          </a:p>
        </p:txBody>
      </p:sp>
      <p:sp>
        <p:nvSpPr>
          <p:cNvPr id="31" name="Oval 30">
            <a:extLst>
              <a:ext uri="{FF2B5EF4-FFF2-40B4-BE49-F238E27FC236}">
                <a16:creationId xmlns:a16="http://schemas.microsoft.com/office/drawing/2014/main" id="{61E92664-AE53-460F-0587-67951A172193}"/>
              </a:ext>
            </a:extLst>
          </p:cNvPr>
          <p:cNvSpPr/>
          <p:nvPr/>
        </p:nvSpPr>
        <p:spPr>
          <a:xfrm>
            <a:off x="13978706" y="4496242"/>
            <a:ext cx="1731049" cy="1731049"/>
          </a:xfrm>
          <a:prstGeom prst="ellipse">
            <a:avLst/>
          </a:prstGeom>
          <a:solidFill>
            <a:schemeClr val="bg1"/>
          </a:solid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295382"/>
            <a:r>
              <a:rPr lang="en-US" sz="2148">
                <a:solidFill>
                  <a:srgbClr val="111E39"/>
                </a:solidFill>
                <a:latin typeface="Segoe UI"/>
              </a:rPr>
              <a:t>Spare Parts </a:t>
            </a:r>
            <a:br>
              <a:rPr lang="en-US" sz="2148">
                <a:solidFill>
                  <a:srgbClr val="111E39"/>
                </a:solidFill>
                <a:latin typeface="Segoe UI"/>
              </a:rPr>
            </a:br>
            <a:r>
              <a:rPr lang="en-US" sz="2148">
                <a:solidFill>
                  <a:srgbClr val="111E39"/>
                </a:solidFill>
                <a:latin typeface="Segoe UI"/>
              </a:rPr>
              <a:t>Packages</a:t>
            </a:r>
          </a:p>
        </p:txBody>
      </p:sp>
      <p:cxnSp>
        <p:nvCxnSpPr>
          <p:cNvPr id="36" name="Straight Arrow Connector 35">
            <a:extLst>
              <a:ext uri="{FF2B5EF4-FFF2-40B4-BE49-F238E27FC236}">
                <a16:creationId xmlns:a16="http://schemas.microsoft.com/office/drawing/2014/main" id="{A427EBAB-3FD1-5AAF-F624-06C857E67A08}"/>
              </a:ext>
            </a:extLst>
          </p:cNvPr>
          <p:cNvCxnSpPr>
            <a:cxnSpLocks/>
            <a:stCxn id="26" idx="5"/>
            <a:endCxn id="24" idx="1"/>
          </p:cNvCxnSpPr>
          <p:nvPr/>
        </p:nvCxnSpPr>
        <p:spPr>
          <a:xfrm>
            <a:off x="10378424" y="3951352"/>
            <a:ext cx="441474" cy="365427"/>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48FB26B-DB1D-435B-B241-AA3C762D958A}"/>
              </a:ext>
            </a:extLst>
          </p:cNvPr>
          <p:cNvCxnSpPr>
            <a:cxnSpLocks/>
            <a:stCxn id="27" idx="6"/>
            <a:endCxn id="24" idx="2"/>
          </p:cNvCxnSpPr>
          <p:nvPr/>
        </p:nvCxnSpPr>
        <p:spPr>
          <a:xfrm flipV="1">
            <a:off x="9787241" y="5361766"/>
            <a:ext cx="592888" cy="1"/>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CBB3A8E-257F-D353-1A8D-A394BFCC8DF3}"/>
              </a:ext>
            </a:extLst>
          </p:cNvPr>
          <p:cNvCxnSpPr>
            <a:cxnSpLocks/>
            <a:stCxn id="29" idx="3"/>
            <a:endCxn id="24" idx="7"/>
          </p:cNvCxnSpPr>
          <p:nvPr/>
        </p:nvCxnSpPr>
        <p:spPr>
          <a:xfrm flipH="1">
            <a:off x="12943278" y="3952738"/>
            <a:ext cx="441474" cy="364041"/>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CDF8666-32FA-6E71-76F2-38524752E269}"/>
              </a:ext>
            </a:extLst>
          </p:cNvPr>
          <p:cNvCxnSpPr>
            <a:cxnSpLocks/>
            <a:stCxn id="31" idx="2"/>
            <a:endCxn id="24" idx="6"/>
          </p:cNvCxnSpPr>
          <p:nvPr/>
        </p:nvCxnSpPr>
        <p:spPr>
          <a:xfrm flipH="1" flipV="1">
            <a:off x="13383045" y="5361766"/>
            <a:ext cx="595659" cy="1"/>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44E11B0-465E-9517-8A49-F80847A45410}"/>
              </a:ext>
            </a:extLst>
          </p:cNvPr>
          <p:cNvCxnSpPr>
            <a:cxnSpLocks/>
            <a:stCxn id="30" idx="1"/>
            <a:endCxn id="24" idx="5"/>
          </p:cNvCxnSpPr>
          <p:nvPr/>
        </p:nvCxnSpPr>
        <p:spPr>
          <a:xfrm flipH="1" flipV="1">
            <a:off x="12943279" y="6406753"/>
            <a:ext cx="442859" cy="350868"/>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9166045-F518-10F3-AF19-221A0815837F}"/>
              </a:ext>
            </a:extLst>
          </p:cNvPr>
          <p:cNvCxnSpPr>
            <a:cxnSpLocks/>
            <a:stCxn id="24" idx="3"/>
            <a:endCxn id="28" idx="7"/>
          </p:cNvCxnSpPr>
          <p:nvPr/>
        </p:nvCxnSpPr>
        <p:spPr>
          <a:xfrm flipH="1">
            <a:off x="10379810" y="6406753"/>
            <a:ext cx="440088" cy="349482"/>
          </a:xfrm>
          <a:prstGeom prst="straightConnector1">
            <a:avLst/>
          </a:prstGeom>
          <a:ln w="1905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4ACF9B0-F74A-8A35-F6D0-534128D52045}"/>
              </a:ext>
            </a:extLst>
          </p:cNvPr>
          <p:cNvSpPr txBox="1"/>
          <p:nvPr/>
        </p:nvSpPr>
        <p:spPr>
          <a:xfrm>
            <a:off x="10357537" y="3334957"/>
            <a:ext cx="3016829" cy="422873"/>
          </a:xfrm>
          <a:prstGeom prst="rect">
            <a:avLst/>
          </a:prstGeom>
          <a:noFill/>
        </p:spPr>
        <p:txBody>
          <a:bodyPr wrap="square">
            <a:spAutoFit/>
          </a:bodyPr>
          <a:lstStyle/>
          <a:p>
            <a:pPr algn="ctr" defTabSz="295382"/>
            <a:r>
              <a:rPr lang="en-US" sz="2148" b="1">
                <a:solidFill>
                  <a:srgbClr val="0098D7"/>
                </a:solidFill>
                <a:latin typeface="Segoe UI"/>
              </a:rPr>
              <a:t>SOLUTION SALE</a:t>
            </a:r>
          </a:p>
        </p:txBody>
      </p:sp>
      <p:sp>
        <p:nvSpPr>
          <p:cNvPr id="47" name="TextBox 46">
            <a:extLst>
              <a:ext uri="{FF2B5EF4-FFF2-40B4-BE49-F238E27FC236}">
                <a16:creationId xmlns:a16="http://schemas.microsoft.com/office/drawing/2014/main" id="{3BA97FEA-173C-B1D5-A380-55C6CA3B9B5D}"/>
              </a:ext>
            </a:extLst>
          </p:cNvPr>
          <p:cNvSpPr txBox="1"/>
          <p:nvPr/>
        </p:nvSpPr>
        <p:spPr>
          <a:xfrm>
            <a:off x="2757348" y="3334957"/>
            <a:ext cx="2493247" cy="422873"/>
          </a:xfrm>
          <a:prstGeom prst="rect">
            <a:avLst/>
          </a:prstGeom>
          <a:noFill/>
        </p:spPr>
        <p:txBody>
          <a:bodyPr wrap="square">
            <a:spAutoFit/>
          </a:bodyPr>
          <a:lstStyle/>
          <a:p>
            <a:pPr algn="ctr" defTabSz="295382"/>
            <a:r>
              <a:rPr lang="en-US" sz="2148" b="1">
                <a:solidFill>
                  <a:srgbClr val="111E39"/>
                </a:solidFill>
                <a:latin typeface="Segoe UI"/>
              </a:rPr>
              <a:t>UNIT SALE</a:t>
            </a:r>
          </a:p>
        </p:txBody>
      </p:sp>
      <p:sp>
        <p:nvSpPr>
          <p:cNvPr id="66" name="Oval 65">
            <a:extLst>
              <a:ext uri="{FF2B5EF4-FFF2-40B4-BE49-F238E27FC236}">
                <a16:creationId xmlns:a16="http://schemas.microsoft.com/office/drawing/2014/main" id="{DDAFB6F8-5C7D-36F1-E6E1-84944892DAEB}"/>
              </a:ext>
            </a:extLst>
          </p:cNvPr>
          <p:cNvSpPr/>
          <p:nvPr/>
        </p:nvSpPr>
        <p:spPr>
          <a:xfrm>
            <a:off x="2512005" y="3883932"/>
            <a:ext cx="3002916" cy="2955670"/>
          </a:xfrm>
          <a:prstGeom prst="ellipse">
            <a:avLst/>
          </a:prstGeom>
          <a:solidFill>
            <a:schemeClr val="bg1"/>
          </a:solidFill>
          <a:ln w="571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295382"/>
            <a:endParaRPr lang="en-US" sz="2507" b="1">
              <a:solidFill>
                <a:srgbClr val="111E39"/>
              </a:solidFill>
              <a:latin typeface="Segoe UI"/>
            </a:endParaRPr>
          </a:p>
        </p:txBody>
      </p:sp>
      <p:sp>
        <p:nvSpPr>
          <p:cNvPr id="68" name="TextBox 67">
            <a:extLst>
              <a:ext uri="{FF2B5EF4-FFF2-40B4-BE49-F238E27FC236}">
                <a16:creationId xmlns:a16="http://schemas.microsoft.com/office/drawing/2014/main" id="{0A439498-4423-7F96-FE64-749C2D62E142}"/>
              </a:ext>
            </a:extLst>
          </p:cNvPr>
          <p:cNvSpPr txBox="1"/>
          <p:nvPr/>
        </p:nvSpPr>
        <p:spPr>
          <a:xfrm>
            <a:off x="6497601" y="5155120"/>
            <a:ext cx="595548" cy="422873"/>
          </a:xfrm>
          <a:prstGeom prst="rect">
            <a:avLst/>
          </a:prstGeom>
          <a:noFill/>
        </p:spPr>
        <p:txBody>
          <a:bodyPr wrap="none" rtlCol="0">
            <a:spAutoFit/>
          </a:bodyPr>
          <a:lstStyle/>
          <a:p>
            <a:pPr defTabSz="295382"/>
            <a:r>
              <a:rPr lang="en-US" sz="2148" b="1">
                <a:solidFill>
                  <a:srgbClr val="111E39"/>
                </a:solidFill>
                <a:latin typeface="Segoe UI"/>
              </a:rPr>
              <a:t>VS.</a:t>
            </a:r>
            <a:endParaRPr lang="en-GB" sz="2148" b="1">
              <a:solidFill>
                <a:srgbClr val="111E39"/>
              </a:solidFill>
              <a:latin typeface="Segoe UI"/>
            </a:endParaRPr>
          </a:p>
        </p:txBody>
      </p:sp>
      <p:pic>
        <p:nvPicPr>
          <p:cNvPr id="5" name="Graphic 4">
            <a:extLst>
              <a:ext uri="{FF2B5EF4-FFF2-40B4-BE49-F238E27FC236}">
                <a16:creationId xmlns:a16="http://schemas.microsoft.com/office/drawing/2014/main" id="{1BA35DBB-F454-FA1C-A39A-9CFD469E4208}"/>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277245" y="4353910"/>
            <a:ext cx="1453453" cy="1933667"/>
          </a:xfrm>
          <a:prstGeom prst="rect">
            <a:avLst/>
          </a:prstGeom>
        </p:spPr>
      </p:pic>
      <p:pic>
        <p:nvPicPr>
          <p:cNvPr id="6" name="Graphic 5">
            <a:extLst>
              <a:ext uri="{FF2B5EF4-FFF2-40B4-BE49-F238E27FC236}">
                <a16:creationId xmlns:a16="http://schemas.microsoft.com/office/drawing/2014/main" id="{02AF265D-2CED-8BC0-3BC3-4A1002F9FFD2}"/>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139225" y="4353910"/>
            <a:ext cx="1453453" cy="1933667"/>
          </a:xfrm>
          <a:prstGeom prst="rect">
            <a:avLst/>
          </a:prstGeom>
        </p:spPr>
      </p:pic>
      <p:sp>
        <p:nvSpPr>
          <p:cNvPr id="7" name="Losange 6">
            <a:extLst>
              <a:ext uri="{FF2B5EF4-FFF2-40B4-BE49-F238E27FC236}">
                <a16:creationId xmlns:a16="http://schemas.microsoft.com/office/drawing/2014/main" id="{A497B4B3-1D4F-C286-4774-FD1C4182CED8}"/>
              </a:ext>
            </a:extLst>
          </p:cNvPr>
          <p:cNvSpPr/>
          <p:nvPr/>
        </p:nvSpPr>
        <p:spPr>
          <a:xfrm>
            <a:off x="92597" y="62317"/>
            <a:ext cx="288000" cy="288000"/>
          </a:xfrm>
          <a:prstGeom prst="diamon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3672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jdelijke aanduiding voor tekst 38">
            <a:extLst>
              <a:ext uri="{FF2B5EF4-FFF2-40B4-BE49-F238E27FC236}">
                <a16:creationId xmlns:a16="http://schemas.microsoft.com/office/drawing/2014/main" id="{9CC9B691-B18A-DB4D-D0E0-FDF5164B697E}"/>
              </a:ext>
            </a:extLst>
          </p:cNvPr>
          <p:cNvSpPr>
            <a:spLocks noGrp="1"/>
          </p:cNvSpPr>
          <p:nvPr>
            <p:ph type="body" sz="quarter" idx="31"/>
          </p:nvPr>
        </p:nvSpPr>
        <p:spPr/>
        <p:txBody>
          <a:bodyPr/>
          <a:lstStyle/>
          <a:p>
            <a:r>
              <a:rPr lang="nl-BE"/>
              <a:t>ADDRESSING THE FULL LIFECYCLE OF A TRANSPORT REFRIGERATION UNIT</a:t>
            </a:r>
          </a:p>
          <a:p>
            <a:endParaRPr lang="nl-BE"/>
          </a:p>
        </p:txBody>
      </p:sp>
      <p:sp>
        <p:nvSpPr>
          <p:cNvPr id="4" name="Titel 3">
            <a:extLst>
              <a:ext uri="{FF2B5EF4-FFF2-40B4-BE49-F238E27FC236}">
                <a16:creationId xmlns:a16="http://schemas.microsoft.com/office/drawing/2014/main" id="{10254DCB-DF57-FF9A-AE26-7084181DBDF6}"/>
              </a:ext>
            </a:extLst>
          </p:cNvPr>
          <p:cNvSpPr>
            <a:spLocks noGrp="1"/>
          </p:cNvSpPr>
          <p:nvPr>
            <p:ph type="title"/>
          </p:nvPr>
        </p:nvSpPr>
        <p:spPr/>
        <p:txBody>
          <a:bodyPr/>
          <a:lstStyle/>
          <a:p>
            <a:r>
              <a:rPr lang="nl-BE" b="0" spc="0" dirty="0">
                <a:latin typeface="+mj-lt"/>
                <a:cs typeface="Segoe UI Semibold"/>
              </a:rPr>
              <a:t>Services &amp; Solutions- Electric </a:t>
            </a:r>
            <a:r>
              <a:rPr lang="nl-BE" b="0" spc="0" dirty="0" err="1">
                <a:latin typeface="+mj-lt"/>
                <a:cs typeface="Segoe UI Semibold"/>
              </a:rPr>
              <a:t>Experience</a:t>
            </a:r>
            <a:endParaRPr lang="nl-BE" dirty="0" err="1">
              <a:cs typeface="Segoe UI Semibold"/>
            </a:endParaRPr>
          </a:p>
        </p:txBody>
      </p:sp>
      <p:sp>
        <p:nvSpPr>
          <p:cNvPr id="47" name="Arrow: Chevron 5">
            <a:extLst>
              <a:ext uri="{FF2B5EF4-FFF2-40B4-BE49-F238E27FC236}">
                <a16:creationId xmlns:a16="http://schemas.microsoft.com/office/drawing/2014/main" id="{AEB8A725-67BD-73FE-B421-7F1D9078C525}"/>
              </a:ext>
            </a:extLst>
          </p:cNvPr>
          <p:cNvSpPr/>
          <p:nvPr/>
        </p:nvSpPr>
        <p:spPr>
          <a:xfrm>
            <a:off x="3151378" y="2321651"/>
            <a:ext cx="4346865" cy="1161437"/>
          </a:xfrm>
          <a:prstGeom prst="chevron">
            <a:avLst>
              <a:gd name="adj" fmla="val 27500"/>
            </a:avLst>
          </a:prstGeom>
          <a:solidFill>
            <a:schemeClr val="bg1"/>
          </a:solidFill>
          <a:ln>
            <a:noFill/>
          </a:ln>
          <a:effectLst>
            <a:outerShdw blurRad="254000" dist="190500" dir="2700000" algn="ctr">
              <a:srgbClr val="000000">
                <a:alpha val="2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5382"/>
            <a:r>
              <a:rPr lang="en-US" sz="2148" b="1">
                <a:solidFill>
                  <a:srgbClr val="000000"/>
                </a:solidFill>
              </a:rPr>
              <a:t>New Unit Purchase </a:t>
            </a:r>
            <a:br>
              <a:rPr lang="en-US" sz="2148" b="1">
                <a:solidFill>
                  <a:srgbClr val="000000"/>
                </a:solidFill>
              </a:rPr>
            </a:br>
            <a:r>
              <a:rPr lang="en-US" sz="2148" b="1">
                <a:solidFill>
                  <a:srgbClr val="000000"/>
                </a:solidFill>
              </a:rPr>
              <a:t>&amp; Warranty Service</a:t>
            </a:r>
          </a:p>
        </p:txBody>
      </p:sp>
      <p:sp>
        <p:nvSpPr>
          <p:cNvPr id="54" name="Arrow: Chevron 5">
            <a:extLst>
              <a:ext uri="{FF2B5EF4-FFF2-40B4-BE49-F238E27FC236}">
                <a16:creationId xmlns:a16="http://schemas.microsoft.com/office/drawing/2014/main" id="{329DEFBF-B446-6387-CF50-5BB3D828E51D}"/>
              </a:ext>
            </a:extLst>
          </p:cNvPr>
          <p:cNvSpPr/>
          <p:nvPr/>
        </p:nvSpPr>
        <p:spPr>
          <a:xfrm>
            <a:off x="8239127" y="2321651"/>
            <a:ext cx="4346865" cy="1161437"/>
          </a:xfrm>
          <a:prstGeom prst="chevron">
            <a:avLst>
              <a:gd name="adj" fmla="val 27500"/>
            </a:avLst>
          </a:prstGeom>
          <a:solidFill>
            <a:schemeClr val="bg1"/>
          </a:solidFill>
          <a:ln>
            <a:noFill/>
          </a:ln>
          <a:effectLst>
            <a:outerShdw blurRad="254000" dist="190500" dir="2700000" algn="ctr">
              <a:srgbClr val="000000">
                <a:alpha val="2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5382"/>
            <a:r>
              <a:rPr lang="en-US" sz="2148" b="1">
                <a:solidFill>
                  <a:srgbClr val="000000"/>
                </a:solidFill>
              </a:rPr>
              <a:t>Uptime Services</a:t>
            </a:r>
          </a:p>
        </p:txBody>
      </p:sp>
      <p:sp>
        <p:nvSpPr>
          <p:cNvPr id="55" name="Arrow: Chevron 5">
            <a:extLst>
              <a:ext uri="{FF2B5EF4-FFF2-40B4-BE49-F238E27FC236}">
                <a16:creationId xmlns:a16="http://schemas.microsoft.com/office/drawing/2014/main" id="{DFC6E558-0CE7-7297-CCC5-C9F16A232719}"/>
              </a:ext>
            </a:extLst>
          </p:cNvPr>
          <p:cNvSpPr/>
          <p:nvPr/>
        </p:nvSpPr>
        <p:spPr>
          <a:xfrm>
            <a:off x="13312715" y="2321651"/>
            <a:ext cx="4346865" cy="1161437"/>
          </a:xfrm>
          <a:prstGeom prst="chevron">
            <a:avLst>
              <a:gd name="adj" fmla="val 27500"/>
            </a:avLst>
          </a:prstGeom>
          <a:solidFill>
            <a:schemeClr val="bg1"/>
          </a:solidFill>
          <a:ln>
            <a:noFill/>
          </a:ln>
          <a:effectLst>
            <a:outerShdw blurRad="254000" dist="190500" dir="2700000" algn="ctr">
              <a:srgbClr val="000000">
                <a:alpha val="2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5382"/>
            <a:r>
              <a:rPr lang="en-US" sz="2148" b="1">
                <a:solidFill>
                  <a:srgbClr val="000000"/>
                </a:solidFill>
              </a:rPr>
              <a:t>New Life</a:t>
            </a:r>
          </a:p>
        </p:txBody>
      </p:sp>
      <p:sp>
        <p:nvSpPr>
          <p:cNvPr id="56" name="Content Placeholder 2">
            <a:extLst>
              <a:ext uri="{FF2B5EF4-FFF2-40B4-BE49-F238E27FC236}">
                <a16:creationId xmlns:a16="http://schemas.microsoft.com/office/drawing/2014/main" id="{9DEF6810-9243-085D-3795-FD899C5AADB4}"/>
              </a:ext>
            </a:extLst>
          </p:cNvPr>
          <p:cNvSpPr txBox="1">
            <a:spLocks/>
          </p:cNvSpPr>
          <p:nvPr/>
        </p:nvSpPr>
        <p:spPr>
          <a:xfrm>
            <a:off x="4385354" y="3627045"/>
            <a:ext cx="1557944" cy="346210"/>
          </a:xfrm>
          <a:prstGeom prst="rect">
            <a:avLst/>
          </a:prstGeom>
          <a:noFill/>
        </p:spPr>
        <p:txBody>
          <a:bodyPr vert="horz" lIns="0" tIns="73282" rIns="146563" bIns="73282" rtlCol="0" anchor="ctr" anchorCtr="0">
            <a:noAutofit/>
          </a:bodyPr>
          <a:lstStyle>
            <a:lvl1pPr marL="171450" indent="-171450" algn="l" defTabSz="685800" rtl="0" eaLnBrk="1" latinLnBrk="0" hangingPunct="1">
              <a:lnSpc>
                <a:spcPct val="90000"/>
              </a:lnSpc>
              <a:spcBef>
                <a:spcPts val="1350"/>
              </a:spcBef>
              <a:spcAft>
                <a:spcPts val="450"/>
              </a:spcAft>
              <a:buClr>
                <a:srgbClr val="0098D7"/>
              </a:buClr>
              <a:buFont typeface="Arial" panose="020B0604020202020204" pitchFamily="34" charset="0"/>
              <a:buChar char="•"/>
              <a:defRPr sz="1500" b="0" i="0" kern="1200">
                <a:solidFill>
                  <a:srgbClr val="000000"/>
                </a:solidFill>
                <a:latin typeface="Segoe UI" panose="020B0502040204020203" pitchFamily="34" charset="0"/>
                <a:ea typeface="+mn-ea"/>
                <a:cs typeface="+mn-cs"/>
              </a:defRPr>
            </a:lvl1pPr>
            <a:lvl2pPr marL="338138" indent="-171450" algn="l" defTabSz="685800" rtl="0" eaLnBrk="1" latinLnBrk="0" hangingPunct="1">
              <a:lnSpc>
                <a:spcPct val="90000"/>
              </a:lnSpc>
              <a:spcBef>
                <a:spcPts val="375"/>
              </a:spcBef>
              <a:buClr>
                <a:srgbClr val="0098D7"/>
              </a:buClr>
              <a:buFont typeface="Courier New" panose="02070309020205020404" pitchFamily="49" charset="0"/>
              <a:buChar char="o"/>
              <a:defRPr sz="1350" b="0" i="0" kern="1200">
                <a:solidFill>
                  <a:srgbClr val="000000"/>
                </a:solidFill>
                <a:latin typeface="Segoe UI" panose="020B0502040204020203" pitchFamily="34" charset="0"/>
                <a:ea typeface="+mn-ea"/>
                <a:cs typeface="+mn-cs"/>
              </a:defRPr>
            </a:lvl2pPr>
            <a:lvl3pPr marL="964406" indent="-278606" algn="l" defTabSz="685800" rtl="0" eaLnBrk="1" latinLnBrk="0" hangingPunct="1">
              <a:lnSpc>
                <a:spcPct val="90000"/>
              </a:lnSpc>
              <a:spcBef>
                <a:spcPts val="375"/>
              </a:spcBef>
              <a:buClr>
                <a:srgbClr val="0098D7"/>
              </a:buClr>
              <a:buFont typeface="Courier New" panose="02070309020205020404" pitchFamily="49" charset="0"/>
              <a:buChar char="o"/>
              <a:defRPr sz="900" b="0" i="0" kern="1200">
                <a:solidFill>
                  <a:srgbClr val="000000"/>
                </a:solidFill>
                <a:latin typeface="Segoe UI" panose="020B0502040204020203" pitchFamily="34" charset="0"/>
                <a:ea typeface="+mn-ea"/>
                <a:cs typeface="+mn-cs"/>
              </a:defRPr>
            </a:lvl3pPr>
            <a:lvl4pPr marL="13073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4pPr>
            <a:lvl5pPr marL="16502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13959">
              <a:spcBef>
                <a:spcPts val="1209"/>
              </a:spcBef>
              <a:spcAft>
                <a:spcPts val="403"/>
              </a:spcAft>
              <a:buNone/>
            </a:pPr>
            <a:r>
              <a:rPr lang="en-US" sz="1923"/>
              <a:t>Year 0 – 2 </a:t>
            </a:r>
          </a:p>
        </p:txBody>
      </p:sp>
      <p:sp>
        <p:nvSpPr>
          <p:cNvPr id="57" name="Content Placeholder 2">
            <a:extLst>
              <a:ext uri="{FF2B5EF4-FFF2-40B4-BE49-F238E27FC236}">
                <a16:creationId xmlns:a16="http://schemas.microsoft.com/office/drawing/2014/main" id="{2396868A-A75B-F43E-435D-A9F52D509CB2}"/>
              </a:ext>
            </a:extLst>
          </p:cNvPr>
          <p:cNvSpPr txBox="1">
            <a:spLocks/>
          </p:cNvSpPr>
          <p:nvPr/>
        </p:nvSpPr>
        <p:spPr>
          <a:xfrm>
            <a:off x="14707175" y="3609907"/>
            <a:ext cx="1557944" cy="346210"/>
          </a:xfrm>
          <a:prstGeom prst="rect">
            <a:avLst/>
          </a:prstGeom>
          <a:noFill/>
        </p:spPr>
        <p:txBody>
          <a:bodyPr vert="horz" lIns="0" tIns="73282" rIns="146563" bIns="73282" rtlCol="0" anchor="ctr" anchorCtr="0">
            <a:noAutofit/>
          </a:bodyPr>
          <a:lstStyle>
            <a:lvl1pPr marL="171450" indent="-171450" algn="l" defTabSz="685800" rtl="0" eaLnBrk="1" latinLnBrk="0" hangingPunct="1">
              <a:lnSpc>
                <a:spcPct val="90000"/>
              </a:lnSpc>
              <a:spcBef>
                <a:spcPts val="1350"/>
              </a:spcBef>
              <a:spcAft>
                <a:spcPts val="450"/>
              </a:spcAft>
              <a:buClr>
                <a:srgbClr val="0098D7"/>
              </a:buClr>
              <a:buFont typeface="Arial" panose="020B0604020202020204" pitchFamily="34" charset="0"/>
              <a:buChar char="•"/>
              <a:defRPr sz="1500" b="0" i="0" kern="1200">
                <a:solidFill>
                  <a:srgbClr val="000000"/>
                </a:solidFill>
                <a:latin typeface="Segoe UI" panose="020B0502040204020203" pitchFamily="34" charset="0"/>
                <a:ea typeface="+mn-ea"/>
                <a:cs typeface="+mn-cs"/>
              </a:defRPr>
            </a:lvl1pPr>
            <a:lvl2pPr marL="338138" indent="-171450" algn="l" defTabSz="685800" rtl="0" eaLnBrk="1" latinLnBrk="0" hangingPunct="1">
              <a:lnSpc>
                <a:spcPct val="90000"/>
              </a:lnSpc>
              <a:spcBef>
                <a:spcPts val="375"/>
              </a:spcBef>
              <a:buClr>
                <a:srgbClr val="0098D7"/>
              </a:buClr>
              <a:buFont typeface="Courier New" panose="02070309020205020404" pitchFamily="49" charset="0"/>
              <a:buChar char="o"/>
              <a:defRPr sz="1350" b="0" i="0" kern="1200">
                <a:solidFill>
                  <a:srgbClr val="000000"/>
                </a:solidFill>
                <a:latin typeface="Segoe UI" panose="020B0502040204020203" pitchFamily="34" charset="0"/>
                <a:ea typeface="+mn-ea"/>
                <a:cs typeface="+mn-cs"/>
              </a:defRPr>
            </a:lvl2pPr>
            <a:lvl3pPr marL="964406" indent="-278606" algn="l" defTabSz="685800" rtl="0" eaLnBrk="1" latinLnBrk="0" hangingPunct="1">
              <a:lnSpc>
                <a:spcPct val="90000"/>
              </a:lnSpc>
              <a:spcBef>
                <a:spcPts val="375"/>
              </a:spcBef>
              <a:buClr>
                <a:srgbClr val="0098D7"/>
              </a:buClr>
              <a:buFont typeface="Courier New" panose="02070309020205020404" pitchFamily="49" charset="0"/>
              <a:buChar char="o"/>
              <a:defRPr sz="900" b="0" i="0" kern="1200">
                <a:solidFill>
                  <a:srgbClr val="000000"/>
                </a:solidFill>
                <a:latin typeface="Segoe UI" panose="020B0502040204020203" pitchFamily="34" charset="0"/>
                <a:ea typeface="+mn-ea"/>
                <a:cs typeface="+mn-cs"/>
              </a:defRPr>
            </a:lvl3pPr>
            <a:lvl4pPr marL="13073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4pPr>
            <a:lvl5pPr marL="16502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13959">
              <a:spcBef>
                <a:spcPts val="1209"/>
              </a:spcBef>
              <a:spcAft>
                <a:spcPts val="403"/>
              </a:spcAft>
              <a:buNone/>
            </a:pPr>
            <a:r>
              <a:rPr lang="en-US" sz="1923"/>
              <a:t>Year 7 +</a:t>
            </a:r>
          </a:p>
        </p:txBody>
      </p:sp>
      <p:sp>
        <p:nvSpPr>
          <p:cNvPr id="58" name="Content Placeholder 2">
            <a:extLst>
              <a:ext uri="{FF2B5EF4-FFF2-40B4-BE49-F238E27FC236}">
                <a16:creationId xmlns:a16="http://schemas.microsoft.com/office/drawing/2014/main" id="{2EBCDA81-7A61-DB62-2E3D-219A01B9C9E9}"/>
              </a:ext>
            </a:extLst>
          </p:cNvPr>
          <p:cNvSpPr txBox="1">
            <a:spLocks/>
          </p:cNvSpPr>
          <p:nvPr/>
        </p:nvSpPr>
        <p:spPr>
          <a:xfrm>
            <a:off x="9471957" y="3609907"/>
            <a:ext cx="1557944" cy="346210"/>
          </a:xfrm>
          <a:prstGeom prst="rect">
            <a:avLst/>
          </a:prstGeom>
          <a:noFill/>
        </p:spPr>
        <p:txBody>
          <a:bodyPr vert="horz" lIns="0" tIns="73282" rIns="146563" bIns="73282" rtlCol="0" anchor="ctr" anchorCtr="0">
            <a:noAutofit/>
          </a:bodyPr>
          <a:lstStyle>
            <a:lvl1pPr marL="171450" indent="-171450" algn="l" defTabSz="685800" rtl="0" eaLnBrk="1" latinLnBrk="0" hangingPunct="1">
              <a:lnSpc>
                <a:spcPct val="90000"/>
              </a:lnSpc>
              <a:spcBef>
                <a:spcPts val="1350"/>
              </a:spcBef>
              <a:spcAft>
                <a:spcPts val="450"/>
              </a:spcAft>
              <a:buClr>
                <a:srgbClr val="0098D7"/>
              </a:buClr>
              <a:buFont typeface="Arial" panose="020B0604020202020204" pitchFamily="34" charset="0"/>
              <a:buChar char="•"/>
              <a:defRPr sz="1500" b="0" i="0" kern="1200">
                <a:solidFill>
                  <a:srgbClr val="000000"/>
                </a:solidFill>
                <a:latin typeface="Segoe UI" panose="020B0502040204020203" pitchFamily="34" charset="0"/>
                <a:ea typeface="+mn-ea"/>
                <a:cs typeface="+mn-cs"/>
              </a:defRPr>
            </a:lvl1pPr>
            <a:lvl2pPr marL="338138" indent="-171450" algn="l" defTabSz="685800" rtl="0" eaLnBrk="1" latinLnBrk="0" hangingPunct="1">
              <a:lnSpc>
                <a:spcPct val="90000"/>
              </a:lnSpc>
              <a:spcBef>
                <a:spcPts val="375"/>
              </a:spcBef>
              <a:buClr>
                <a:srgbClr val="0098D7"/>
              </a:buClr>
              <a:buFont typeface="Courier New" panose="02070309020205020404" pitchFamily="49" charset="0"/>
              <a:buChar char="o"/>
              <a:defRPr sz="1350" b="0" i="0" kern="1200">
                <a:solidFill>
                  <a:srgbClr val="000000"/>
                </a:solidFill>
                <a:latin typeface="Segoe UI" panose="020B0502040204020203" pitchFamily="34" charset="0"/>
                <a:ea typeface="+mn-ea"/>
                <a:cs typeface="+mn-cs"/>
              </a:defRPr>
            </a:lvl2pPr>
            <a:lvl3pPr marL="964406" indent="-278606" algn="l" defTabSz="685800" rtl="0" eaLnBrk="1" latinLnBrk="0" hangingPunct="1">
              <a:lnSpc>
                <a:spcPct val="90000"/>
              </a:lnSpc>
              <a:spcBef>
                <a:spcPts val="375"/>
              </a:spcBef>
              <a:buClr>
                <a:srgbClr val="0098D7"/>
              </a:buClr>
              <a:buFont typeface="Courier New" panose="02070309020205020404" pitchFamily="49" charset="0"/>
              <a:buChar char="o"/>
              <a:defRPr sz="900" b="0" i="0" kern="1200">
                <a:solidFill>
                  <a:srgbClr val="000000"/>
                </a:solidFill>
                <a:latin typeface="Segoe UI" panose="020B0502040204020203" pitchFamily="34" charset="0"/>
                <a:ea typeface="+mn-ea"/>
                <a:cs typeface="+mn-cs"/>
              </a:defRPr>
            </a:lvl3pPr>
            <a:lvl4pPr marL="13073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4pPr>
            <a:lvl5pPr marL="16502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13959">
              <a:spcBef>
                <a:spcPts val="1209"/>
              </a:spcBef>
              <a:spcAft>
                <a:spcPts val="403"/>
              </a:spcAft>
              <a:buNone/>
            </a:pPr>
            <a:r>
              <a:rPr lang="en-US" sz="1923"/>
              <a:t>Year 3 – 6 </a:t>
            </a:r>
          </a:p>
        </p:txBody>
      </p:sp>
      <p:sp>
        <p:nvSpPr>
          <p:cNvPr id="59" name="Content Placeholder 2">
            <a:extLst>
              <a:ext uri="{FF2B5EF4-FFF2-40B4-BE49-F238E27FC236}">
                <a16:creationId xmlns:a16="http://schemas.microsoft.com/office/drawing/2014/main" id="{DC5628B8-6DB9-53C3-F7FB-FBB9E6520EE8}"/>
              </a:ext>
            </a:extLst>
          </p:cNvPr>
          <p:cNvSpPr txBox="1">
            <a:spLocks/>
          </p:cNvSpPr>
          <p:nvPr/>
        </p:nvSpPr>
        <p:spPr>
          <a:xfrm>
            <a:off x="3147348" y="5357488"/>
            <a:ext cx="4346865" cy="805694"/>
          </a:xfrm>
          <a:prstGeom prst="rect">
            <a:avLst/>
          </a:prstGeom>
        </p:spPr>
        <p:txBody>
          <a:bodyPr vert="horz" lIns="0" tIns="40929" rIns="81859" bIns="40929" rtlCol="0">
            <a:normAutofit/>
          </a:bodyPr>
          <a:lstStyle>
            <a:lvl1pPr marL="0" indent="0" algn="l" defTabSz="1227856" rtl="0" eaLnBrk="1" latinLnBrk="0" hangingPunct="1">
              <a:lnSpc>
                <a:spcPct val="90000"/>
              </a:lnSpc>
              <a:spcBef>
                <a:spcPts val="1344"/>
              </a:spcBef>
              <a:buClr>
                <a:srgbClr val="0098D7"/>
              </a:buClr>
              <a:buFont typeface="System Font Regular"/>
              <a:buNone/>
              <a:defRPr sz="2800" b="0" i="0" kern="1200">
                <a:solidFill>
                  <a:srgbClr val="000000"/>
                </a:solidFill>
                <a:latin typeface="Segoe UI" panose="020B0502040204020203" pitchFamily="34" charset="0"/>
                <a:ea typeface="+mn-ea"/>
                <a:cs typeface="+mn-cs"/>
              </a:defRPr>
            </a:lvl1pPr>
            <a:lvl2pPr marL="605402" indent="-306964" algn="l" defTabSz="1227856" rtl="0" eaLnBrk="1" latinLnBrk="0" hangingPunct="1">
              <a:lnSpc>
                <a:spcPct val="90000"/>
              </a:lnSpc>
              <a:spcBef>
                <a:spcPts val="672"/>
              </a:spcBef>
              <a:buClr>
                <a:srgbClr val="0098D7"/>
              </a:buClr>
              <a:buFont typeface="System Font Regular"/>
              <a:buChar char="—"/>
              <a:defRPr sz="2800" b="0" i="0" kern="1200">
                <a:solidFill>
                  <a:srgbClr val="000000"/>
                </a:solidFill>
                <a:latin typeface="Segoe UI" panose="020B0502040204020203" pitchFamily="34" charset="0"/>
                <a:ea typeface="+mn-ea"/>
                <a:cs typeface="+mn-cs"/>
              </a:defRPr>
            </a:lvl2pPr>
            <a:lvl3pPr marL="1685058" indent="-457200" algn="l" defTabSz="1227856" rtl="0" eaLnBrk="1" latinLnBrk="0" hangingPunct="1">
              <a:lnSpc>
                <a:spcPct val="90000"/>
              </a:lnSpc>
              <a:spcBef>
                <a:spcPts val="672"/>
              </a:spcBef>
              <a:buClr>
                <a:srgbClr val="0098D7"/>
              </a:buClr>
              <a:buFont typeface="System Font Regular"/>
              <a:buChar char="—"/>
              <a:defRPr sz="2800" b="0" i="0" kern="1200">
                <a:solidFill>
                  <a:srgbClr val="000000"/>
                </a:solidFill>
                <a:latin typeface="Segoe UI" panose="020B0502040204020203" pitchFamily="34" charset="0"/>
                <a:ea typeface="+mn-ea"/>
                <a:cs typeface="+mn-cs"/>
              </a:defRPr>
            </a:lvl3pPr>
            <a:lvl4pPr marL="2298986" indent="-457200" algn="l" defTabSz="1227856" rtl="0" eaLnBrk="1" latinLnBrk="0" hangingPunct="1">
              <a:lnSpc>
                <a:spcPct val="90000"/>
              </a:lnSpc>
              <a:spcBef>
                <a:spcPts val="672"/>
              </a:spcBef>
              <a:buClr>
                <a:srgbClr val="0098D7"/>
              </a:buClr>
              <a:buFont typeface="System Font Regular"/>
              <a:buChar char="—"/>
              <a:defRPr sz="2800" b="0" i="0" kern="1200">
                <a:solidFill>
                  <a:srgbClr val="000000"/>
                </a:solidFill>
                <a:latin typeface="Segoe UI" panose="020B0502040204020203" pitchFamily="34" charset="0"/>
                <a:ea typeface="+mn-ea"/>
                <a:cs typeface="+mn-cs"/>
              </a:defRPr>
            </a:lvl4pPr>
            <a:lvl5pPr marL="2912914" indent="-457200" algn="l" defTabSz="1227856" rtl="0" eaLnBrk="1" latinLnBrk="0" hangingPunct="1">
              <a:lnSpc>
                <a:spcPct val="90000"/>
              </a:lnSpc>
              <a:spcBef>
                <a:spcPts val="672"/>
              </a:spcBef>
              <a:buClr>
                <a:srgbClr val="0098D7"/>
              </a:buClr>
              <a:buFont typeface="System Font Regular"/>
              <a:buChar char="—"/>
              <a:defRPr sz="2800" b="0" i="0" kern="1200">
                <a:solidFill>
                  <a:srgbClr val="000000"/>
                </a:solidFill>
                <a:latin typeface="Segoe UI" panose="020B0502040204020203" pitchFamily="34" charset="0"/>
                <a:ea typeface="+mn-ea"/>
                <a:cs typeface="+mn-cs"/>
              </a:defRPr>
            </a:lvl5pPr>
            <a:lvl6pPr marL="3376606"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6pPr>
            <a:lvl7pPr marL="3990534"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7pPr>
            <a:lvl8pPr marL="4604462"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8pPr>
            <a:lvl9pPr marL="5218390"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9pPr>
          </a:lstStyle>
          <a:p>
            <a:pPr algn="ctr" defTabSz="1099232">
              <a:spcBef>
                <a:spcPts val="1203"/>
              </a:spcBef>
            </a:pPr>
            <a:r>
              <a:rPr lang="en-US" sz="2148">
                <a:latin typeface="Segoe UI"/>
              </a:rPr>
              <a:t>“Purchase a complete solution from a single supplier”</a:t>
            </a:r>
          </a:p>
        </p:txBody>
      </p:sp>
      <p:sp>
        <p:nvSpPr>
          <p:cNvPr id="60" name="Content Placeholder 2">
            <a:extLst>
              <a:ext uri="{FF2B5EF4-FFF2-40B4-BE49-F238E27FC236}">
                <a16:creationId xmlns:a16="http://schemas.microsoft.com/office/drawing/2014/main" id="{52B05FFC-E89B-D993-7A65-349CF23D6FF3}"/>
              </a:ext>
            </a:extLst>
          </p:cNvPr>
          <p:cNvSpPr txBox="1">
            <a:spLocks/>
          </p:cNvSpPr>
          <p:nvPr/>
        </p:nvSpPr>
        <p:spPr>
          <a:xfrm>
            <a:off x="8199725" y="5357488"/>
            <a:ext cx="4456372" cy="805694"/>
          </a:xfrm>
          <a:prstGeom prst="rect">
            <a:avLst/>
          </a:prstGeom>
        </p:spPr>
        <p:txBody>
          <a:bodyPr vert="horz" lIns="0" tIns="73282" rIns="146563" bIns="73282" rtlCol="0">
            <a:normAutofit/>
          </a:bodyPr>
          <a:lstStyle>
            <a:lvl1pPr marL="171450" indent="-171450" algn="l" defTabSz="685800" rtl="0" eaLnBrk="1" latinLnBrk="0" hangingPunct="1">
              <a:lnSpc>
                <a:spcPct val="90000"/>
              </a:lnSpc>
              <a:spcBef>
                <a:spcPts val="1350"/>
              </a:spcBef>
              <a:spcAft>
                <a:spcPts val="450"/>
              </a:spcAft>
              <a:buClr>
                <a:srgbClr val="0098D7"/>
              </a:buClr>
              <a:buFont typeface="Arial" panose="020B0604020202020204" pitchFamily="34" charset="0"/>
              <a:buChar char="•"/>
              <a:defRPr sz="1500" b="0" i="0" kern="1200">
                <a:solidFill>
                  <a:srgbClr val="000000"/>
                </a:solidFill>
                <a:latin typeface="Segoe UI" panose="020B0502040204020203" pitchFamily="34" charset="0"/>
                <a:ea typeface="+mn-ea"/>
                <a:cs typeface="+mn-cs"/>
              </a:defRPr>
            </a:lvl1pPr>
            <a:lvl2pPr marL="338138" indent="-171450" algn="l" defTabSz="685800" rtl="0" eaLnBrk="1" latinLnBrk="0" hangingPunct="1">
              <a:lnSpc>
                <a:spcPct val="90000"/>
              </a:lnSpc>
              <a:spcBef>
                <a:spcPts val="375"/>
              </a:spcBef>
              <a:buClr>
                <a:srgbClr val="0098D7"/>
              </a:buClr>
              <a:buFont typeface="Courier New" panose="02070309020205020404" pitchFamily="49" charset="0"/>
              <a:buChar char="o"/>
              <a:defRPr sz="1350" b="0" i="0" kern="1200">
                <a:solidFill>
                  <a:srgbClr val="000000"/>
                </a:solidFill>
                <a:latin typeface="Segoe UI" panose="020B0502040204020203" pitchFamily="34" charset="0"/>
                <a:ea typeface="+mn-ea"/>
                <a:cs typeface="+mn-cs"/>
              </a:defRPr>
            </a:lvl2pPr>
            <a:lvl3pPr marL="964406" indent="-278606" algn="l" defTabSz="685800" rtl="0" eaLnBrk="1" latinLnBrk="0" hangingPunct="1">
              <a:lnSpc>
                <a:spcPct val="90000"/>
              </a:lnSpc>
              <a:spcBef>
                <a:spcPts val="375"/>
              </a:spcBef>
              <a:buClr>
                <a:srgbClr val="0098D7"/>
              </a:buClr>
              <a:buFont typeface="Courier New" panose="02070309020205020404" pitchFamily="49" charset="0"/>
              <a:buChar char="o"/>
              <a:defRPr sz="900" b="0" i="0" kern="1200">
                <a:solidFill>
                  <a:srgbClr val="000000"/>
                </a:solidFill>
                <a:latin typeface="Segoe UI" panose="020B0502040204020203" pitchFamily="34" charset="0"/>
                <a:ea typeface="+mn-ea"/>
                <a:cs typeface="+mn-cs"/>
              </a:defRPr>
            </a:lvl3pPr>
            <a:lvl4pPr marL="13073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4pPr>
            <a:lvl5pPr marL="16502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13959">
              <a:spcBef>
                <a:spcPts val="1209"/>
              </a:spcBef>
              <a:spcAft>
                <a:spcPts val="403"/>
              </a:spcAft>
              <a:buNone/>
            </a:pPr>
            <a:r>
              <a:rPr lang="en-US" sz="2148">
                <a:latin typeface="Segoe UI"/>
              </a:rPr>
              <a:t>“Maximize unit availability, </a:t>
            </a:r>
            <a:br>
              <a:rPr lang="en-US" sz="2148">
                <a:latin typeface="Segoe UI"/>
              </a:rPr>
            </a:br>
            <a:r>
              <a:rPr lang="en-US" sz="2148">
                <a:latin typeface="Segoe UI"/>
              </a:rPr>
              <a:t>efficiency, 100% plannability”</a:t>
            </a:r>
          </a:p>
        </p:txBody>
      </p:sp>
      <p:sp>
        <p:nvSpPr>
          <p:cNvPr id="61" name="Content Placeholder 2">
            <a:extLst>
              <a:ext uri="{FF2B5EF4-FFF2-40B4-BE49-F238E27FC236}">
                <a16:creationId xmlns:a16="http://schemas.microsoft.com/office/drawing/2014/main" id="{66881E79-A058-B2A2-9E04-D8B08B9F6CF3}"/>
              </a:ext>
            </a:extLst>
          </p:cNvPr>
          <p:cNvSpPr txBox="1">
            <a:spLocks/>
          </p:cNvSpPr>
          <p:nvPr/>
        </p:nvSpPr>
        <p:spPr>
          <a:xfrm>
            <a:off x="13287474" y="5352472"/>
            <a:ext cx="4483990" cy="805694"/>
          </a:xfrm>
          <a:prstGeom prst="rect">
            <a:avLst/>
          </a:prstGeom>
        </p:spPr>
        <p:txBody>
          <a:bodyPr vert="horz" lIns="0" tIns="73282" rIns="146563" bIns="73282" rtlCol="0">
            <a:normAutofit/>
          </a:bodyPr>
          <a:lstStyle>
            <a:lvl1pPr marL="171450" indent="-171450" algn="l" defTabSz="685800" rtl="0" eaLnBrk="1" latinLnBrk="0" hangingPunct="1">
              <a:lnSpc>
                <a:spcPct val="90000"/>
              </a:lnSpc>
              <a:spcBef>
                <a:spcPts val="1350"/>
              </a:spcBef>
              <a:spcAft>
                <a:spcPts val="450"/>
              </a:spcAft>
              <a:buClr>
                <a:srgbClr val="0098D7"/>
              </a:buClr>
              <a:buFont typeface="Arial" panose="020B0604020202020204" pitchFamily="34" charset="0"/>
              <a:buChar char="•"/>
              <a:defRPr sz="1500" b="0" i="0" kern="1200">
                <a:solidFill>
                  <a:srgbClr val="000000"/>
                </a:solidFill>
                <a:latin typeface="Segoe UI" panose="020B0502040204020203" pitchFamily="34" charset="0"/>
                <a:ea typeface="+mn-ea"/>
                <a:cs typeface="+mn-cs"/>
              </a:defRPr>
            </a:lvl1pPr>
            <a:lvl2pPr marL="338138" indent="-171450" algn="l" defTabSz="685800" rtl="0" eaLnBrk="1" latinLnBrk="0" hangingPunct="1">
              <a:lnSpc>
                <a:spcPct val="90000"/>
              </a:lnSpc>
              <a:spcBef>
                <a:spcPts val="375"/>
              </a:spcBef>
              <a:buClr>
                <a:srgbClr val="0098D7"/>
              </a:buClr>
              <a:buFont typeface="Courier New" panose="02070309020205020404" pitchFamily="49" charset="0"/>
              <a:buChar char="o"/>
              <a:defRPr sz="1350" b="0" i="0" kern="1200">
                <a:solidFill>
                  <a:srgbClr val="000000"/>
                </a:solidFill>
                <a:latin typeface="Segoe UI" panose="020B0502040204020203" pitchFamily="34" charset="0"/>
                <a:ea typeface="+mn-ea"/>
                <a:cs typeface="+mn-cs"/>
              </a:defRPr>
            </a:lvl2pPr>
            <a:lvl3pPr marL="964406" indent="-278606" algn="l" defTabSz="685800" rtl="0" eaLnBrk="1" latinLnBrk="0" hangingPunct="1">
              <a:lnSpc>
                <a:spcPct val="90000"/>
              </a:lnSpc>
              <a:spcBef>
                <a:spcPts val="375"/>
              </a:spcBef>
              <a:buClr>
                <a:srgbClr val="0098D7"/>
              </a:buClr>
              <a:buFont typeface="Courier New" panose="02070309020205020404" pitchFamily="49" charset="0"/>
              <a:buChar char="o"/>
              <a:defRPr sz="900" b="0" i="0" kern="1200">
                <a:solidFill>
                  <a:srgbClr val="000000"/>
                </a:solidFill>
                <a:latin typeface="Segoe UI" panose="020B0502040204020203" pitchFamily="34" charset="0"/>
                <a:ea typeface="+mn-ea"/>
                <a:cs typeface="+mn-cs"/>
              </a:defRPr>
            </a:lvl3pPr>
            <a:lvl4pPr marL="13073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4pPr>
            <a:lvl5pPr marL="16502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13959">
              <a:spcBef>
                <a:spcPts val="1209"/>
              </a:spcBef>
              <a:spcAft>
                <a:spcPts val="403"/>
              </a:spcAft>
              <a:buNone/>
            </a:pPr>
            <a:r>
              <a:rPr lang="en-US" sz="2148">
                <a:latin typeface="Segoe UI"/>
              </a:rPr>
              <a:t>“Increase value of used units, upgrade to latest technology”</a:t>
            </a:r>
          </a:p>
        </p:txBody>
      </p:sp>
      <p:sp>
        <p:nvSpPr>
          <p:cNvPr id="62" name="Content Placeholder 2">
            <a:extLst>
              <a:ext uri="{FF2B5EF4-FFF2-40B4-BE49-F238E27FC236}">
                <a16:creationId xmlns:a16="http://schemas.microsoft.com/office/drawing/2014/main" id="{A653F84F-425F-4CFD-AE81-062121E4C548}"/>
              </a:ext>
            </a:extLst>
          </p:cNvPr>
          <p:cNvSpPr txBox="1">
            <a:spLocks/>
          </p:cNvSpPr>
          <p:nvPr/>
        </p:nvSpPr>
        <p:spPr>
          <a:xfrm>
            <a:off x="3197510" y="7239608"/>
            <a:ext cx="4346865" cy="1173293"/>
          </a:xfrm>
          <a:prstGeom prst="rect">
            <a:avLst/>
          </a:prstGeom>
        </p:spPr>
        <p:txBody>
          <a:bodyPr vert="horz" lIns="0" tIns="73282" rIns="146563" bIns="73282" rtlCol="0">
            <a:normAutofit/>
          </a:bodyPr>
          <a:lstStyle>
            <a:lvl1pPr marL="171450" indent="-171450" algn="l" defTabSz="685800" rtl="0" eaLnBrk="1" latinLnBrk="0" hangingPunct="1">
              <a:lnSpc>
                <a:spcPct val="90000"/>
              </a:lnSpc>
              <a:spcBef>
                <a:spcPts val="1350"/>
              </a:spcBef>
              <a:spcAft>
                <a:spcPts val="450"/>
              </a:spcAft>
              <a:buClr>
                <a:srgbClr val="0098D7"/>
              </a:buClr>
              <a:buFont typeface="Arial" panose="020B0604020202020204" pitchFamily="34" charset="0"/>
              <a:buChar char="•"/>
              <a:defRPr sz="1500" b="0" i="0" kern="1200">
                <a:solidFill>
                  <a:srgbClr val="000000"/>
                </a:solidFill>
                <a:latin typeface="Segoe UI" panose="020B0502040204020203" pitchFamily="34" charset="0"/>
                <a:ea typeface="+mn-ea"/>
                <a:cs typeface="+mn-cs"/>
              </a:defRPr>
            </a:lvl1pPr>
            <a:lvl2pPr marL="338138" indent="-171450" algn="l" defTabSz="685800" rtl="0" eaLnBrk="1" latinLnBrk="0" hangingPunct="1">
              <a:lnSpc>
                <a:spcPct val="90000"/>
              </a:lnSpc>
              <a:spcBef>
                <a:spcPts val="375"/>
              </a:spcBef>
              <a:buClr>
                <a:srgbClr val="0098D7"/>
              </a:buClr>
              <a:buFont typeface="Courier New" panose="02070309020205020404" pitchFamily="49" charset="0"/>
              <a:buChar char="o"/>
              <a:defRPr sz="1350" b="0" i="0" kern="1200">
                <a:solidFill>
                  <a:srgbClr val="000000"/>
                </a:solidFill>
                <a:latin typeface="Segoe UI" panose="020B0502040204020203" pitchFamily="34" charset="0"/>
                <a:ea typeface="+mn-ea"/>
                <a:cs typeface="+mn-cs"/>
              </a:defRPr>
            </a:lvl2pPr>
            <a:lvl3pPr marL="964406" indent="-278606" algn="l" defTabSz="685800" rtl="0" eaLnBrk="1" latinLnBrk="0" hangingPunct="1">
              <a:lnSpc>
                <a:spcPct val="90000"/>
              </a:lnSpc>
              <a:spcBef>
                <a:spcPts val="375"/>
              </a:spcBef>
              <a:buClr>
                <a:srgbClr val="0098D7"/>
              </a:buClr>
              <a:buFont typeface="Courier New" panose="02070309020205020404" pitchFamily="49" charset="0"/>
              <a:buChar char="o"/>
              <a:defRPr sz="900" b="0" i="0" kern="1200">
                <a:solidFill>
                  <a:srgbClr val="000000"/>
                </a:solidFill>
                <a:latin typeface="Segoe UI" panose="020B0502040204020203" pitchFamily="34" charset="0"/>
                <a:ea typeface="+mn-ea"/>
                <a:cs typeface="+mn-cs"/>
              </a:defRPr>
            </a:lvl3pPr>
            <a:lvl4pPr marL="13073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4pPr>
            <a:lvl5pPr marL="16502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13959">
              <a:spcBef>
                <a:spcPts val="1209"/>
              </a:spcBef>
              <a:spcAft>
                <a:spcPts val="403"/>
              </a:spcAft>
              <a:buNone/>
            </a:pPr>
            <a:r>
              <a:rPr lang="en-US" sz="2148">
                <a:solidFill>
                  <a:srgbClr val="0098D7"/>
                </a:solidFill>
                <a:latin typeface="Segoe UI"/>
              </a:rPr>
              <a:t>“Grow share and services revenue by offering a solution at POS”</a:t>
            </a:r>
          </a:p>
        </p:txBody>
      </p:sp>
      <p:sp>
        <p:nvSpPr>
          <p:cNvPr id="63" name="Content Placeholder 2">
            <a:extLst>
              <a:ext uri="{FF2B5EF4-FFF2-40B4-BE49-F238E27FC236}">
                <a16:creationId xmlns:a16="http://schemas.microsoft.com/office/drawing/2014/main" id="{914FD8EB-2043-CD55-096A-72D5DCCC8060}"/>
              </a:ext>
            </a:extLst>
          </p:cNvPr>
          <p:cNvSpPr txBox="1">
            <a:spLocks/>
          </p:cNvSpPr>
          <p:nvPr/>
        </p:nvSpPr>
        <p:spPr>
          <a:xfrm>
            <a:off x="8224966" y="7239608"/>
            <a:ext cx="4431131" cy="1173293"/>
          </a:xfrm>
          <a:prstGeom prst="rect">
            <a:avLst/>
          </a:prstGeom>
        </p:spPr>
        <p:txBody>
          <a:bodyPr vert="horz" lIns="0" tIns="73282" rIns="146563" bIns="73282" rtlCol="0">
            <a:normAutofit/>
          </a:bodyPr>
          <a:lstStyle>
            <a:lvl1pPr marL="171450" indent="-171450" algn="l" defTabSz="685800" rtl="0" eaLnBrk="1" latinLnBrk="0" hangingPunct="1">
              <a:lnSpc>
                <a:spcPct val="90000"/>
              </a:lnSpc>
              <a:spcBef>
                <a:spcPts val="1350"/>
              </a:spcBef>
              <a:spcAft>
                <a:spcPts val="450"/>
              </a:spcAft>
              <a:buClr>
                <a:srgbClr val="0098D7"/>
              </a:buClr>
              <a:buFont typeface="Arial" panose="020B0604020202020204" pitchFamily="34" charset="0"/>
              <a:buChar char="•"/>
              <a:defRPr sz="1500" b="0" i="0" kern="1200">
                <a:solidFill>
                  <a:srgbClr val="000000"/>
                </a:solidFill>
                <a:latin typeface="Segoe UI" panose="020B0502040204020203" pitchFamily="34" charset="0"/>
                <a:ea typeface="+mn-ea"/>
                <a:cs typeface="+mn-cs"/>
              </a:defRPr>
            </a:lvl1pPr>
            <a:lvl2pPr marL="338138" indent="-171450" algn="l" defTabSz="685800" rtl="0" eaLnBrk="1" latinLnBrk="0" hangingPunct="1">
              <a:lnSpc>
                <a:spcPct val="90000"/>
              </a:lnSpc>
              <a:spcBef>
                <a:spcPts val="375"/>
              </a:spcBef>
              <a:buClr>
                <a:srgbClr val="0098D7"/>
              </a:buClr>
              <a:buFont typeface="Courier New" panose="02070309020205020404" pitchFamily="49" charset="0"/>
              <a:buChar char="o"/>
              <a:defRPr sz="1350" b="0" i="0" kern="1200">
                <a:solidFill>
                  <a:srgbClr val="000000"/>
                </a:solidFill>
                <a:latin typeface="Segoe UI" panose="020B0502040204020203" pitchFamily="34" charset="0"/>
                <a:ea typeface="+mn-ea"/>
                <a:cs typeface="+mn-cs"/>
              </a:defRPr>
            </a:lvl2pPr>
            <a:lvl3pPr marL="964406" indent="-278606" algn="l" defTabSz="685800" rtl="0" eaLnBrk="1" latinLnBrk="0" hangingPunct="1">
              <a:lnSpc>
                <a:spcPct val="90000"/>
              </a:lnSpc>
              <a:spcBef>
                <a:spcPts val="375"/>
              </a:spcBef>
              <a:buClr>
                <a:srgbClr val="0098D7"/>
              </a:buClr>
              <a:buFont typeface="Courier New" panose="02070309020205020404" pitchFamily="49" charset="0"/>
              <a:buChar char="o"/>
              <a:defRPr sz="900" b="0" i="0" kern="1200">
                <a:solidFill>
                  <a:srgbClr val="000000"/>
                </a:solidFill>
                <a:latin typeface="Segoe UI" panose="020B0502040204020203" pitchFamily="34" charset="0"/>
                <a:ea typeface="+mn-ea"/>
                <a:cs typeface="+mn-cs"/>
              </a:defRPr>
            </a:lvl3pPr>
            <a:lvl4pPr marL="13073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4pPr>
            <a:lvl5pPr marL="16502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13959">
              <a:spcBef>
                <a:spcPts val="1209"/>
              </a:spcBef>
              <a:spcAft>
                <a:spcPts val="403"/>
              </a:spcAft>
              <a:buNone/>
            </a:pPr>
            <a:r>
              <a:rPr lang="en-US" sz="2148">
                <a:solidFill>
                  <a:srgbClr val="0098D7"/>
                </a:solidFill>
                <a:latin typeface="Segoe UI"/>
              </a:rPr>
              <a:t>“Grow parts and services revenue </a:t>
            </a:r>
            <a:br>
              <a:rPr lang="en-US" sz="2148">
                <a:solidFill>
                  <a:srgbClr val="0098D7"/>
                </a:solidFill>
                <a:latin typeface="Segoe UI"/>
              </a:rPr>
            </a:br>
            <a:r>
              <a:rPr lang="en-US" sz="2148">
                <a:solidFill>
                  <a:srgbClr val="0098D7"/>
                </a:solidFill>
                <a:latin typeface="Segoe UI"/>
              </a:rPr>
              <a:t>by improving customer retention </a:t>
            </a:r>
            <a:br>
              <a:rPr lang="en-US" sz="2148">
                <a:solidFill>
                  <a:srgbClr val="0098D7"/>
                </a:solidFill>
                <a:latin typeface="Segoe UI"/>
              </a:rPr>
            </a:br>
            <a:r>
              <a:rPr lang="en-US" sz="2148">
                <a:solidFill>
                  <a:srgbClr val="0098D7"/>
                </a:solidFill>
                <a:latin typeface="Segoe UI"/>
              </a:rPr>
              <a:t>and TK dependency”</a:t>
            </a:r>
          </a:p>
        </p:txBody>
      </p:sp>
      <p:sp>
        <p:nvSpPr>
          <p:cNvPr id="64" name="Content Placeholder 2">
            <a:extLst>
              <a:ext uri="{FF2B5EF4-FFF2-40B4-BE49-F238E27FC236}">
                <a16:creationId xmlns:a16="http://schemas.microsoft.com/office/drawing/2014/main" id="{E12B5A6E-F6A3-51A8-E79D-6C3E5BF50AE5}"/>
              </a:ext>
            </a:extLst>
          </p:cNvPr>
          <p:cNvSpPr txBox="1">
            <a:spLocks/>
          </p:cNvSpPr>
          <p:nvPr/>
        </p:nvSpPr>
        <p:spPr>
          <a:xfrm>
            <a:off x="13287474" y="7239607"/>
            <a:ext cx="4483990" cy="1173293"/>
          </a:xfrm>
          <a:prstGeom prst="rect">
            <a:avLst/>
          </a:prstGeom>
        </p:spPr>
        <p:txBody>
          <a:bodyPr vert="horz" lIns="0" tIns="73282" rIns="146563" bIns="73282" rtlCol="0">
            <a:normAutofit/>
          </a:bodyPr>
          <a:lstStyle>
            <a:lvl1pPr marL="171450" indent="-171450" algn="l" defTabSz="685800" rtl="0" eaLnBrk="1" latinLnBrk="0" hangingPunct="1">
              <a:lnSpc>
                <a:spcPct val="90000"/>
              </a:lnSpc>
              <a:spcBef>
                <a:spcPts val="1350"/>
              </a:spcBef>
              <a:spcAft>
                <a:spcPts val="450"/>
              </a:spcAft>
              <a:buClr>
                <a:srgbClr val="0098D7"/>
              </a:buClr>
              <a:buFont typeface="Arial" panose="020B0604020202020204" pitchFamily="34" charset="0"/>
              <a:buChar char="•"/>
              <a:defRPr sz="1500" b="0" i="0" kern="1200">
                <a:solidFill>
                  <a:srgbClr val="000000"/>
                </a:solidFill>
                <a:latin typeface="Segoe UI" panose="020B0502040204020203" pitchFamily="34" charset="0"/>
                <a:ea typeface="+mn-ea"/>
                <a:cs typeface="+mn-cs"/>
              </a:defRPr>
            </a:lvl1pPr>
            <a:lvl2pPr marL="338138" indent="-171450" algn="l" defTabSz="685800" rtl="0" eaLnBrk="1" latinLnBrk="0" hangingPunct="1">
              <a:lnSpc>
                <a:spcPct val="90000"/>
              </a:lnSpc>
              <a:spcBef>
                <a:spcPts val="375"/>
              </a:spcBef>
              <a:buClr>
                <a:srgbClr val="0098D7"/>
              </a:buClr>
              <a:buFont typeface="Courier New" panose="02070309020205020404" pitchFamily="49" charset="0"/>
              <a:buChar char="o"/>
              <a:defRPr sz="1350" b="0" i="0" kern="1200">
                <a:solidFill>
                  <a:srgbClr val="000000"/>
                </a:solidFill>
                <a:latin typeface="Segoe UI" panose="020B0502040204020203" pitchFamily="34" charset="0"/>
                <a:ea typeface="+mn-ea"/>
                <a:cs typeface="+mn-cs"/>
              </a:defRPr>
            </a:lvl2pPr>
            <a:lvl3pPr marL="964406" indent="-278606" algn="l" defTabSz="685800" rtl="0" eaLnBrk="1" latinLnBrk="0" hangingPunct="1">
              <a:lnSpc>
                <a:spcPct val="90000"/>
              </a:lnSpc>
              <a:spcBef>
                <a:spcPts val="375"/>
              </a:spcBef>
              <a:buClr>
                <a:srgbClr val="0098D7"/>
              </a:buClr>
              <a:buFont typeface="Courier New" panose="02070309020205020404" pitchFamily="49" charset="0"/>
              <a:buChar char="o"/>
              <a:defRPr sz="900" b="0" i="0" kern="1200">
                <a:solidFill>
                  <a:srgbClr val="000000"/>
                </a:solidFill>
                <a:latin typeface="Segoe UI" panose="020B0502040204020203" pitchFamily="34" charset="0"/>
                <a:ea typeface="+mn-ea"/>
                <a:cs typeface="+mn-cs"/>
              </a:defRPr>
            </a:lvl3pPr>
            <a:lvl4pPr marL="13073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4pPr>
            <a:lvl5pPr marL="16502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13959">
              <a:spcBef>
                <a:spcPts val="1209"/>
              </a:spcBef>
              <a:spcAft>
                <a:spcPts val="403"/>
              </a:spcAft>
              <a:buNone/>
            </a:pPr>
            <a:r>
              <a:rPr lang="en-US" sz="2148">
                <a:solidFill>
                  <a:srgbClr val="0098D7"/>
                </a:solidFill>
                <a:latin typeface="Segoe UI"/>
              </a:rPr>
              <a:t>“Grow parts and services revenue by offering modernization solutions”</a:t>
            </a:r>
          </a:p>
        </p:txBody>
      </p:sp>
      <p:sp>
        <p:nvSpPr>
          <p:cNvPr id="65" name="Isosceles Triangle 19">
            <a:extLst>
              <a:ext uri="{FF2B5EF4-FFF2-40B4-BE49-F238E27FC236}">
                <a16:creationId xmlns:a16="http://schemas.microsoft.com/office/drawing/2014/main" id="{300C29AF-CD54-01E0-3F3E-DE82832C9DF2}"/>
              </a:ext>
            </a:extLst>
          </p:cNvPr>
          <p:cNvSpPr/>
          <p:nvPr/>
        </p:nvSpPr>
        <p:spPr>
          <a:xfrm rot="10800000">
            <a:off x="5164327" y="6604951"/>
            <a:ext cx="317187" cy="21874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5382"/>
            <a:endParaRPr lang="en-US" sz="2083">
              <a:solidFill>
                <a:srgbClr val="FFFFFF"/>
              </a:solidFill>
              <a:latin typeface="Segoe UI"/>
            </a:endParaRPr>
          </a:p>
        </p:txBody>
      </p:sp>
      <p:sp>
        <p:nvSpPr>
          <p:cNvPr id="66" name="Isosceles Triangle 20">
            <a:extLst>
              <a:ext uri="{FF2B5EF4-FFF2-40B4-BE49-F238E27FC236}">
                <a16:creationId xmlns:a16="http://schemas.microsoft.com/office/drawing/2014/main" id="{0A75893C-C1EF-5F17-E05F-071CDD43A327}"/>
              </a:ext>
            </a:extLst>
          </p:cNvPr>
          <p:cNvSpPr/>
          <p:nvPr/>
        </p:nvSpPr>
        <p:spPr>
          <a:xfrm rot="10800000">
            <a:off x="10159390" y="6551110"/>
            <a:ext cx="317187" cy="21874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5382"/>
            <a:endParaRPr lang="en-US" sz="2083">
              <a:solidFill>
                <a:srgbClr val="FFFFFF"/>
              </a:solidFill>
              <a:latin typeface="Segoe UI"/>
            </a:endParaRPr>
          </a:p>
        </p:txBody>
      </p:sp>
      <p:sp>
        <p:nvSpPr>
          <p:cNvPr id="67" name="Isosceles Triangle 21">
            <a:extLst>
              <a:ext uri="{FF2B5EF4-FFF2-40B4-BE49-F238E27FC236}">
                <a16:creationId xmlns:a16="http://schemas.microsoft.com/office/drawing/2014/main" id="{5565F85C-09DC-C92E-DCA9-B195A886F1E8}"/>
              </a:ext>
            </a:extLst>
          </p:cNvPr>
          <p:cNvSpPr/>
          <p:nvPr/>
        </p:nvSpPr>
        <p:spPr>
          <a:xfrm rot="10800000">
            <a:off x="15370875" y="6495577"/>
            <a:ext cx="317187" cy="21874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5382"/>
            <a:endParaRPr lang="en-US" sz="2083">
              <a:solidFill>
                <a:srgbClr val="FFFFFF"/>
              </a:solidFill>
              <a:latin typeface="Segoe UI"/>
            </a:endParaRPr>
          </a:p>
        </p:txBody>
      </p:sp>
      <p:grpSp>
        <p:nvGrpSpPr>
          <p:cNvPr id="68" name="Group 22">
            <a:extLst>
              <a:ext uri="{FF2B5EF4-FFF2-40B4-BE49-F238E27FC236}">
                <a16:creationId xmlns:a16="http://schemas.microsoft.com/office/drawing/2014/main" id="{C020D887-3A1F-939C-750B-CFA7B65AF3E9}"/>
              </a:ext>
            </a:extLst>
          </p:cNvPr>
          <p:cNvGrpSpPr>
            <a:grpSpLocks noChangeAspect="1"/>
          </p:cNvGrpSpPr>
          <p:nvPr/>
        </p:nvGrpSpPr>
        <p:grpSpPr bwMode="auto">
          <a:xfrm>
            <a:off x="1204296" y="7147278"/>
            <a:ext cx="858968" cy="781408"/>
            <a:chOff x="880" y="1760"/>
            <a:chExt cx="875" cy="796"/>
          </a:xfrm>
        </p:grpSpPr>
        <p:sp>
          <p:nvSpPr>
            <p:cNvPr id="69" name="Freeform 15">
              <a:extLst>
                <a:ext uri="{FF2B5EF4-FFF2-40B4-BE49-F238E27FC236}">
                  <a16:creationId xmlns:a16="http://schemas.microsoft.com/office/drawing/2014/main" id="{48532810-5DCE-31CC-133E-3B7250A5AB5B}"/>
                </a:ext>
              </a:extLst>
            </p:cNvPr>
            <p:cNvSpPr>
              <a:spLocks/>
            </p:cNvSpPr>
            <p:nvPr/>
          </p:nvSpPr>
          <p:spPr bwMode="auto">
            <a:xfrm>
              <a:off x="892" y="1772"/>
              <a:ext cx="804" cy="722"/>
            </a:xfrm>
            <a:custGeom>
              <a:avLst/>
              <a:gdLst>
                <a:gd name="T0" fmla="*/ 339 w 339"/>
                <a:gd name="T1" fmla="*/ 283 h 302"/>
                <a:gd name="T2" fmla="*/ 320 w 339"/>
                <a:gd name="T3" fmla="*/ 302 h 302"/>
                <a:gd name="T4" fmla="*/ 19 w 339"/>
                <a:gd name="T5" fmla="*/ 302 h 302"/>
                <a:gd name="T6" fmla="*/ 0 w 339"/>
                <a:gd name="T7" fmla="*/ 283 h 302"/>
                <a:gd name="T8" fmla="*/ 0 w 339"/>
                <a:gd name="T9" fmla="*/ 0 h 302"/>
                <a:gd name="T10" fmla="*/ 23 w 339"/>
                <a:gd name="T11" fmla="*/ 0 h 302"/>
                <a:gd name="T12" fmla="*/ 49 w 339"/>
                <a:gd name="T13" fmla="*/ 18 h 302"/>
                <a:gd name="T14" fmla="*/ 75 w 339"/>
                <a:gd name="T15" fmla="*/ 0 h 302"/>
                <a:gd name="T16" fmla="*/ 103 w 339"/>
                <a:gd name="T17" fmla="*/ 0 h 302"/>
                <a:gd name="T18" fmla="*/ 127 w 339"/>
                <a:gd name="T19" fmla="*/ 18 h 302"/>
                <a:gd name="T20" fmla="*/ 154 w 339"/>
                <a:gd name="T21" fmla="*/ 0 h 302"/>
                <a:gd name="T22" fmla="*/ 183 w 339"/>
                <a:gd name="T23" fmla="*/ 0 h 302"/>
                <a:gd name="T24" fmla="*/ 209 w 339"/>
                <a:gd name="T25" fmla="*/ 18 h 302"/>
                <a:gd name="T26" fmla="*/ 236 w 339"/>
                <a:gd name="T27" fmla="*/ 0 h 302"/>
                <a:gd name="T28" fmla="*/ 263 w 339"/>
                <a:gd name="T29" fmla="*/ 0 h 302"/>
                <a:gd name="T30" fmla="*/ 289 w 339"/>
                <a:gd name="T31" fmla="*/ 18 h 302"/>
                <a:gd name="T32" fmla="*/ 316 w 339"/>
                <a:gd name="T33" fmla="*/ 0 h 302"/>
                <a:gd name="T34" fmla="*/ 339 w 339"/>
                <a:gd name="T35" fmla="*/ 0 h 302"/>
                <a:gd name="T36" fmla="*/ 339 w 339"/>
                <a:gd name="T37" fmla="*/ 28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9" h="302">
                  <a:moveTo>
                    <a:pt x="339" y="283"/>
                  </a:moveTo>
                  <a:cubicBezTo>
                    <a:pt x="339" y="293"/>
                    <a:pt x="331" y="302"/>
                    <a:pt x="320" y="302"/>
                  </a:cubicBezTo>
                  <a:cubicBezTo>
                    <a:pt x="19" y="302"/>
                    <a:pt x="19" y="302"/>
                    <a:pt x="19" y="302"/>
                  </a:cubicBezTo>
                  <a:cubicBezTo>
                    <a:pt x="8" y="302"/>
                    <a:pt x="0" y="293"/>
                    <a:pt x="0" y="283"/>
                  </a:cubicBezTo>
                  <a:cubicBezTo>
                    <a:pt x="0" y="0"/>
                    <a:pt x="0" y="0"/>
                    <a:pt x="0" y="0"/>
                  </a:cubicBezTo>
                  <a:cubicBezTo>
                    <a:pt x="23" y="0"/>
                    <a:pt x="23" y="0"/>
                    <a:pt x="23" y="0"/>
                  </a:cubicBezTo>
                  <a:cubicBezTo>
                    <a:pt x="27" y="11"/>
                    <a:pt x="37" y="18"/>
                    <a:pt x="49" y="18"/>
                  </a:cubicBezTo>
                  <a:cubicBezTo>
                    <a:pt x="61" y="18"/>
                    <a:pt x="71" y="11"/>
                    <a:pt x="75" y="0"/>
                  </a:cubicBezTo>
                  <a:cubicBezTo>
                    <a:pt x="103" y="0"/>
                    <a:pt x="103" y="0"/>
                    <a:pt x="103" y="0"/>
                  </a:cubicBezTo>
                  <a:cubicBezTo>
                    <a:pt x="107" y="11"/>
                    <a:pt x="115" y="18"/>
                    <a:pt x="127" y="18"/>
                  </a:cubicBezTo>
                  <a:cubicBezTo>
                    <a:pt x="140" y="19"/>
                    <a:pt x="150" y="12"/>
                    <a:pt x="154" y="0"/>
                  </a:cubicBezTo>
                  <a:cubicBezTo>
                    <a:pt x="183" y="0"/>
                    <a:pt x="183" y="0"/>
                    <a:pt x="183" y="0"/>
                  </a:cubicBezTo>
                  <a:cubicBezTo>
                    <a:pt x="187" y="11"/>
                    <a:pt x="197" y="18"/>
                    <a:pt x="209" y="18"/>
                  </a:cubicBezTo>
                  <a:cubicBezTo>
                    <a:pt x="222" y="18"/>
                    <a:pt x="232" y="12"/>
                    <a:pt x="236" y="0"/>
                  </a:cubicBezTo>
                  <a:cubicBezTo>
                    <a:pt x="263" y="0"/>
                    <a:pt x="263" y="0"/>
                    <a:pt x="263" y="0"/>
                  </a:cubicBezTo>
                  <a:cubicBezTo>
                    <a:pt x="267" y="11"/>
                    <a:pt x="277" y="18"/>
                    <a:pt x="289" y="18"/>
                  </a:cubicBezTo>
                  <a:cubicBezTo>
                    <a:pt x="302" y="18"/>
                    <a:pt x="312" y="12"/>
                    <a:pt x="316" y="0"/>
                  </a:cubicBezTo>
                  <a:cubicBezTo>
                    <a:pt x="339" y="0"/>
                    <a:pt x="339" y="0"/>
                    <a:pt x="339" y="0"/>
                  </a:cubicBezTo>
                  <a:cubicBezTo>
                    <a:pt x="339" y="283"/>
                    <a:pt x="339" y="283"/>
                    <a:pt x="339" y="2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563" tIns="73282" rIns="146563" bIns="73282" numCol="1" anchor="t" anchorCtr="0" compatLnSpc="1">
              <a:prstTxWarp prst="textNoShape">
                <a:avLst/>
              </a:prstTxWarp>
            </a:bodyPr>
            <a:lstStyle/>
            <a:p>
              <a:pPr algn="ctr" defTabSz="295382"/>
              <a:endParaRPr lang="en-US" sz="406">
                <a:solidFill>
                  <a:srgbClr val="111E39"/>
                </a:solidFill>
                <a:latin typeface="Segoe UI" panose="020B0502040204020203" pitchFamily="34" charset="0"/>
              </a:endParaRPr>
            </a:p>
          </p:txBody>
        </p:sp>
        <p:sp>
          <p:nvSpPr>
            <p:cNvPr id="70" name="Freeform 16">
              <a:extLst>
                <a:ext uri="{FF2B5EF4-FFF2-40B4-BE49-F238E27FC236}">
                  <a16:creationId xmlns:a16="http://schemas.microsoft.com/office/drawing/2014/main" id="{1834E23E-96BE-733C-C57E-CC271D93FB6D}"/>
                </a:ext>
              </a:extLst>
            </p:cNvPr>
            <p:cNvSpPr>
              <a:spLocks noEditPoints="1"/>
            </p:cNvSpPr>
            <p:nvPr/>
          </p:nvSpPr>
          <p:spPr bwMode="auto">
            <a:xfrm>
              <a:off x="880" y="1760"/>
              <a:ext cx="828" cy="743"/>
            </a:xfrm>
            <a:custGeom>
              <a:avLst/>
              <a:gdLst>
                <a:gd name="T0" fmla="*/ 0 w 349"/>
                <a:gd name="T1" fmla="*/ 288 h 311"/>
                <a:gd name="T2" fmla="*/ 32 w 349"/>
                <a:gd name="T3" fmla="*/ 0 h 311"/>
                <a:gd name="T4" fmla="*/ 54 w 349"/>
                <a:gd name="T5" fmla="*/ 18 h 311"/>
                <a:gd name="T6" fmla="*/ 76 w 349"/>
                <a:gd name="T7" fmla="*/ 3 h 311"/>
                <a:gd name="T8" fmla="*/ 112 w 349"/>
                <a:gd name="T9" fmla="*/ 0 h 311"/>
                <a:gd name="T10" fmla="*/ 133 w 349"/>
                <a:gd name="T11" fmla="*/ 18 h 311"/>
                <a:gd name="T12" fmla="*/ 155 w 349"/>
                <a:gd name="T13" fmla="*/ 3 h 311"/>
                <a:gd name="T14" fmla="*/ 192 w 349"/>
                <a:gd name="T15" fmla="*/ 0 h 311"/>
                <a:gd name="T16" fmla="*/ 215 w 349"/>
                <a:gd name="T17" fmla="*/ 18 h 311"/>
                <a:gd name="T18" fmla="*/ 237 w 349"/>
                <a:gd name="T19" fmla="*/ 3 h 311"/>
                <a:gd name="T20" fmla="*/ 271 w 349"/>
                <a:gd name="T21" fmla="*/ 0 h 311"/>
                <a:gd name="T22" fmla="*/ 294 w 349"/>
                <a:gd name="T23" fmla="*/ 18 h 311"/>
                <a:gd name="T24" fmla="*/ 318 w 349"/>
                <a:gd name="T25" fmla="*/ 0 h 311"/>
                <a:gd name="T26" fmla="*/ 349 w 349"/>
                <a:gd name="T27" fmla="*/ 288 h 311"/>
                <a:gd name="T28" fmla="*/ 24 w 349"/>
                <a:gd name="T29" fmla="*/ 311 h 311"/>
                <a:gd name="T30" fmla="*/ 23 w 349"/>
                <a:gd name="T31" fmla="*/ 302 h 311"/>
                <a:gd name="T32" fmla="*/ 339 w 349"/>
                <a:gd name="T33" fmla="*/ 287 h 311"/>
                <a:gd name="T34" fmla="*/ 324 w 349"/>
                <a:gd name="T35" fmla="*/ 9 h 311"/>
                <a:gd name="T36" fmla="*/ 295 w 349"/>
                <a:gd name="T37" fmla="*/ 28 h 311"/>
                <a:gd name="T38" fmla="*/ 294 w 349"/>
                <a:gd name="T39" fmla="*/ 28 h 311"/>
                <a:gd name="T40" fmla="*/ 293 w 349"/>
                <a:gd name="T41" fmla="*/ 28 h 311"/>
                <a:gd name="T42" fmla="*/ 293 w 349"/>
                <a:gd name="T43" fmla="*/ 28 h 311"/>
                <a:gd name="T44" fmla="*/ 244 w 349"/>
                <a:gd name="T45" fmla="*/ 9 h 311"/>
                <a:gd name="T46" fmla="*/ 214 w 349"/>
                <a:gd name="T47" fmla="*/ 28 h 311"/>
                <a:gd name="T48" fmla="*/ 162 w 349"/>
                <a:gd name="T49" fmla="*/ 9 h 311"/>
                <a:gd name="T50" fmla="*/ 132 w 349"/>
                <a:gd name="T51" fmla="*/ 28 h 311"/>
                <a:gd name="T52" fmla="*/ 83 w 349"/>
                <a:gd name="T53" fmla="*/ 9 h 311"/>
                <a:gd name="T54" fmla="*/ 54 w 349"/>
                <a:gd name="T55" fmla="*/ 28 h 311"/>
                <a:gd name="T56" fmla="*/ 10 w 349"/>
                <a:gd name="T57" fmla="*/ 9 h 311"/>
                <a:gd name="T58" fmla="*/ 9 w 349"/>
                <a:gd name="T59" fmla="*/ 287 h 311"/>
                <a:gd name="T60" fmla="*/ 294 w 349"/>
                <a:gd name="T61" fmla="*/ 28 h 311"/>
                <a:gd name="T62" fmla="*/ 294 w 349"/>
                <a:gd name="T63" fmla="*/ 28 h 311"/>
                <a:gd name="T64" fmla="*/ 294 w 349"/>
                <a:gd name="T65" fmla="*/ 2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9" h="311">
                  <a:moveTo>
                    <a:pt x="24" y="311"/>
                  </a:moveTo>
                  <a:cubicBezTo>
                    <a:pt x="10" y="311"/>
                    <a:pt x="0" y="300"/>
                    <a:pt x="0" y="288"/>
                  </a:cubicBezTo>
                  <a:cubicBezTo>
                    <a:pt x="0" y="0"/>
                    <a:pt x="0" y="0"/>
                    <a:pt x="0" y="0"/>
                  </a:cubicBezTo>
                  <a:cubicBezTo>
                    <a:pt x="32" y="0"/>
                    <a:pt x="32" y="0"/>
                    <a:pt x="32" y="0"/>
                  </a:cubicBezTo>
                  <a:cubicBezTo>
                    <a:pt x="33" y="3"/>
                    <a:pt x="33" y="3"/>
                    <a:pt x="33" y="3"/>
                  </a:cubicBezTo>
                  <a:cubicBezTo>
                    <a:pt x="36" y="13"/>
                    <a:pt x="44" y="18"/>
                    <a:pt x="54" y="18"/>
                  </a:cubicBezTo>
                  <a:cubicBezTo>
                    <a:pt x="54" y="18"/>
                    <a:pt x="54" y="18"/>
                    <a:pt x="54" y="18"/>
                  </a:cubicBezTo>
                  <a:cubicBezTo>
                    <a:pt x="65" y="18"/>
                    <a:pt x="72" y="13"/>
                    <a:pt x="76" y="3"/>
                  </a:cubicBezTo>
                  <a:cubicBezTo>
                    <a:pt x="77" y="0"/>
                    <a:pt x="77" y="0"/>
                    <a:pt x="77" y="0"/>
                  </a:cubicBezTo>
                  <a:cubicBezTo>
                    <a:pt x="112" y="0"/>
                    <a:pt x="112" y="0"/>
                    <a:pt x="112" y="0"/>
                  </a:cubicBezTo>
                  <a:cubicBezTo>
                    <a:pt x="113" y="3"/>
                    <a:pt x="113" y="3"/>
                    <a:pt x="113" y="3"/>
                  </a:cubicBezTo>
                  <a:cubicBezTo>
                    <a:pt x="116" y="13"/>
                    <a:pt x="123" y="18"/>
                    <a:pt x="133" y="18"/>
                  </a:cubicBezTo>
                  <a:cubicBezTo>
                    <a:pt x="133" y="18"/>
                    <a:pt x="134" y="18"/>
                    <a:pt x="134" y="18"/>
                  </a:cubicBezTo>
                  <a:cubicBezTo>
                    <a:pt x="144" y="18"/>
                    <a:pt x="152" y="13"/>
                    <a:pt x="155" y="3"/>
                  </a:cubicBezTo>
                  <a:cubicBezTo>
                    <a:pt x="156" y="0"/>
                    <a:pt x="156" y="0"/>
                    <a:pt x="156" y="0"/>
                  </a:cubicBezTo>
                  <a:cubicBezTo>
                    <a:pt x="192" y="0"/>
                    <a:pt x="192" y="0"/>
                    <a:pt x="192" y="0"/>
                  </a:cubicBezTo>
                  <a:cubicBezTo>
                    <a:pt x="193" y="3"/>
                    <a:pt x="193" y="3"/>
                    <a:pt x="193" y="3"/>
                  </a:cubicBezTo>
                  <a:cubicBezTo>
                    <a:pt x="197" y="13"/>
                    <a:pt x="204" y="18"/>
                    <a:pt x="215" y="18"/>
                  </a:cubicBezTo>
                  <a:cubicBezTo>
                    <a:pt x="215" y="18"/>
                    <a:pt x="215" y="18"/>
                    <a:pt x="215" y="18"/>
                  </a:cubicBezTo>
                  <a:cubicBezTo>
                    <a:pt x="226" y="18"/>
                    <a:pt x="233" y="13"/>
                    <a:pt x="237" y="3"/>
                  </a:cubicBezTo>
                  <a:cubicBezTo>
                    <a:pt x="238" y="0"/>
                    <a:pt x="238" y="0"/>
                    <a:pt x="238" y="0"/>
                  </a:cubicBezTo>
                  <a:cubicBezTo>
                    <a:pt x="271" y="0"/>
                    <a:pt x="271" y="0"/>
                    <a:pt x="271" y="0"/>
                  </a:cubicBezTo>
                  <a:cubicBezTo>
                    <a:pt x="272" y="3"/>
                    <a:pt x="272" y="3"/>
                    <a:pt x="272" y="3"/>
                  </a:cubicBezTo>
                  <a:cubicBezTo>
                    <a:pt x="276" y="13"/>
                    <a:pt x="284" y="18"/>
                    <a:pt x="294" y="18"/>
                  </a:cubicBezTo>
                  <a:cubicBezTo>
                    <a:pt x="305" y="18"/>
                    <a:pt x="313" y="13"/>
                    <a:pt x="316" y="3"/>
                  </a:cubicBezTo>
                  <a:cubicBezTo>
                    <a:pt x="318" y="0"/>
                    <a:pt x="318" y="0"/>
                    <a:pt x="318" y="0"/>
                  </a:cubicBezTo>
                  <a:cubicBezTo>
                    <a:pt x="349" y="0"/>
                    <a:pt x="349" y="0"/>
                    <a:pt x="349" y="0"/>
                  </a:cubicBezTo>
                  <a:cubicBezTo>
                    <a:pt x="349" y="288"/>
                    <a:pt x="349" y="288"/>
                    <a:pt x="349" y="288"/>
                  </a:cubicBezTo>
                  <a:cubicBezTo>
                    <a:pt x="349" y="301"/>
                    <a:pt x="338" y="311"/>
                    <a:pt x="325" y="311"/>
                  </a:cubicBezTo>
                  <a:lnTo>
                    <a:pt x="24" y="311"/>
                  </a:lnTo>
                  <a:close/>
                  <a:moveTo>
                    <a:pt x="9" y="287"/>
                  </a:moveTo>
                  <a:cubicBezTo>
                    <a:pt x="9" y="295"/>
                    <a:pt x="16" y="302"/>
                    <a:pt x="23" y="302"/>
                  </a:cubicBezTo>
                  <a:cubicBezTo>
                    <a:pt x="325" y="302"/>
                    <a:pt x="325" y="302"/>
                    <a:pt x="325" y="302"/>
                  </a:cubicBezTo>
                  <a:cubicBezTo>
                    <a:pt x="333" y="302"/>
                    <a:pt x="339" y="295"/>
                    <a:pt x="339" y="287"/>
                  </a:cubicBezTo>
                  <a:cubicBezTo>
                    <a:pt x="339" y="9"/>
                    <a:pt x="339" y="9"/>
                    <a:pt x="339" y="9"/>
                  </a:cubicBezTo>
                  <a:cubicBezTo>
                    <a:pt x="324" y="9"/>
                    <a:pt x="324" y="9"/>
                    <a:pt x="324" y="9"/>
                  </a:cubicBezTo>
                  <a:cubicBezTo>
                    <a:pt x="318" y="21"/>
                    <a:pt x="308" y="28"/>
                    <a:pt x="294" y="28"/>
                  </a:cubicBezTo>
                  <a:cubicBezTo>
                    <a:pt x="295" y="28"/>
                    <a:pt x="295" y="28"/>
                    <a:pt x="295" y="28"/>
                  </a:cubicBezTo>
                  <a:cubicBezTo>
                    <a:pt x="295" y="28"/>
                    <a:pt x="294" y="28"/>
                    <a:pt x="294" y="28"/>
                  </a:cubicBezTo>
                  <a:cubicBezTo>
                    <a:pt x="294" y="28"/>
                    <a:pt x="294" y="28"/>
                    <a:pt x="294" y="28"/>
                  </a:cubicBezTo>
                  <a:cubicBezTo>
                    <a:pt x="294" y="28"/>
                    <a:pt x="294" y="28"/>
                    <a:pt x="294" y="28"/>
                  </a:cubicBezTo>
                  <a:cubicBezTo>
                    <a:pt x="294" y="28"/>
                    <a:pt x="294" y="28"/>
                    <a:pt x="293" y="28"/>
                  </a:cubicBezTo>
                  <a:cubicBezTo>
                    <a:pt x="293" y="28"/>
                    <a:pt x="293" y="28"/>
                    <a:pt x="293" y="28"/>
                  </a:cubicBezTo>
                  <a:cubicBezTo>
                    <a:pt x="293" y="28"/>
                    <a:pt x="293" y="28"/>
                    <a:pt x="293" y="28"/>
                  </a:cubicBezTo>
                  <a:cubicBezTo>
                    <a:pt x="280" y="27"/>
                    <a:pt x="270" y="20"/>
                    <a:pt x="264" y="9"/>
                  </a:cubicBezTo>
                  <a:cubicBezTo>
                    <a:pt x="244" y="9"/>
                    <a:pt x="244" y="9"/>
                    <a:pt x="244" y="9"/>
                  </a:cubicBezTo>
                  <a:cubicBezTo>
                    <a:pt x="238" y="21"/>
                    <a:pt x="228" y="28"/>
                    <a:pt x="214" y="28"/>
                  </a:cubicBezTo>
                  <a:cubicBezTo>
                    <a:pt x="214" y="28"/>
                    <a:pt x="214" y="28"/>
                    <a:pt x="214" y="28"/>
                  </a:cubicBezTo>
                  <a:cubicBezTo>
                    <a:pt x="201" y="28"/>
                    <a:pt x="190" y="21"/>
                    <a:pt x="184" y="9"/>
                  </a:cubicBezTo>
                  <a:cubicBezTo>
                    <a:pt x="162" y="9"/>
                    <a:pt x="162" y="9"/>
                    <a:pt x="162" y="9"/>
                  </a:cubicBezTo>
                  <a:cubicBezTo>
                    <a:pt x="157" y="21"/>
                    <a:pt x="146" y="28"/>
                    <a:pt x="134" y="28"/>
                  </a:cubicBezTo>
                  <a:cubicBezTo>
                    <a:pt x="133" y="28"/>
                    <a:pt x="133" y="28"/>
                    <a:pt x="132" y="28"/>
                  </a:cubicBezTo>
                  <a:cubicBezTo>
                    <a:pt x="120" y="27"/>
                    <a:pt x="109" y="20"/>
                    <a:pt x="104" y="9"/>
                  </a:cubicBezTo>
                  <a:cubicBezTo>
                    <a:pt x="83" y="9"/>
                    <a:pt x="83" y="9"/>
                    <a:pt x="83" y="9"/>
                  </a:cubicBezTo>
                  <a:cubicBezTo>
                    <a:pt x="78" y="21"/>
                    <a:pt x="67" y="28"/>
                    <a:pt x="54" y="28"/>
                  </a:cubicBezTo>
                  <a:cubicBezTo>
                    <a:pt x="54" y="28"/>
                    <a:pt x="54" y="28"/>
                    <a:pt x="54" y="28"/>
                  </a:cubicBezTo>
                  <a:cubicBezTo>
                    <a:pt x="41" y="28"/>
                    <a:pt x="30" y="21"/>
                    <a:pt x="25" y="9"/>
                  </a:cubicBezTo>
                  <a:cubicBezTo>
                    <a:pt x="10" y="9"/>
                    <a:pt x="10" y="9"/>
                    <a:pt x="10" y="9"/>
                  </a:cubicBezTo>
                  <a:cubicBezTo>
                    <a:pt x="10" y="287"/>
                    <a:pt x="10" y="287"/>
                    <a:pt x="10" y="287"/>
                  </a:cubicBezTo>
                  <a:lnTo>
                    <a:pt x="9" y="287"/>
                  </a:lnTo>
                  <a:close/>
                  <a:moveTo>
                    <a:pt x="294" y="28"/>
                  </a:moveTo>
                  <a:cubicBezTo>
                    <a:pt x="294" y="28"/>
                    <a:pt x="294" y="28"/>
                    <a:pt x="294" y="28"/>
                  </a:cubicBezTo>
                  <a:cubicBezTo>
                    <a:pt x="294" y="28"/>
                    <a:pt x="294" y="28"/>
                    <a:pt x="294" y="28"/>
                  </a:cubicBezTo>
                  <a:cubicBezTo>
                    <a:pt x="294" y="28"/>
                    <a:pt x="294" y="28"/>
                    <a:pt x="294" y="28"/>
                  </a:cubicBezTo>
                  <a:cubicBezTo>
                    <a:pt x="294" y="28"/>
                    <a:pt x="294" y="28"/>
                    <a:pt x="294" y="28"/>
                  </a:cubicBezTo>
                  <a:cubicBezTo>
                    <a:pt x="294" y="28"/>
                    <a:pt x="294" y="28"/>
                    <a:pt x="294" y="28"/>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563" tIns="73282" rIns="146563" bIns="73282" numCol="1" anchor="t" anchorCtr="0" compatLnSpc="1">
              <a:prstTxWarp prst="textNoShape">
                <a:avLst/>
              </a:prstTxWarp>
            </a:bodyPr>
            <a:lstStyle/>
            <a:p>
              <a:pPr algn="ctr" defTabSz="295382"/>
              <a:endParaRPr lang="en-US" sz="406">
                <a:solidFill>
                  <a:srgbClr val="111E39"/>
                </a:solidFill>
                <a:latin typeface="Segoe UI" panose="020B0502040204020203" pitchFamily="34" charset="0"/>
              </a:endParaRPr>
            </a:p>
          </p:txBody>
        </p:sp>
        <p:sp>
          <p:nvSpPr>
            <p:cNvPr id="71" name="Freeform 17">
              <a:extLst>
                <a:ext uri="{FF2B5EF4-FFF2-40B4-BE49-F238E27FC236}">
                  <a16:creationId xmlns:a16="http://schemas.microsoft.com/office/drawing/2014/main" id="{A513A9A8-EAE8-E399-7AFA-494ACC83700D}"/>
                </a:ext>
              </a:extLst>
            </p:cNvPr>
            <p:cNvSpPr>
              <a:spLocks/>
            </p:cNvSpPr>
            <p:nvPr/>
          </p:nvSpPr>
          <p:spPr bwMode="auto">
            <a:xfrm>
              <a:off x="960" y="1901"/>
              <a:ext cx="674" cy="497"/>
            </a:xfrm>
            <a:custGeom>
              <a:avLst/>
              <a:gdLst>
                <a:gd name="T0" fmla="*/ 186 w 284"/>
                <a:gd name="T1" fmla="*/ 51 h 208"/>
                <a:gd name="T2" fmla="*/ 185 w 284"/>
                <a:gd name="T3" fmla="*/ 56 h 208"/>
                <a:gd name="T4" fmla="*/ 185 w 284"/>
                <a:gd name="T5" fmla="*/ 208 h 208"/>
                <a:gd name="T6" fmla="*/ 98 w 284"/>
                <a:gd name="T7" fmla="*/ 208 h 208"/>
                <a:gd name="T8" fmla="*/ 98 w 284"/>
                <a:gd name="T9" fmla="*/ 56 h 208"/>
                <a:gd name="T10" fmla="*/ 96 w 284"/>
                <a:gd name="T11" fmla="*/ 51 h 208"/>
                <a:gd name="T12" fmla="*/ 90 w 284"/>
                <a:gd name="T13" fmla="*/ 49 h 208"/>
                <a:gd name="T14" fmla="*/ 0 w 284"/>
                <a:gd name="T15" fmla="*/ 49 h 208"/>
                <a:gd name="T16" fmla="*/ 0 w 284"/>
                <a:gd name="T17" fmla="*/ 0 h 208"/>
                <a:gd name="T18" fmla="*/ 284 w 284"/>
                <a:gd name="T19" fmla="*/ 0 h 208"/>
                <a:gd name="T20" fmla="*/ 284 w 284"/>
                <a:gd name="T21" fmla="*/ 49 h 208"/>
                <a:gd name="T22" fmla="*/ 192 w 284"/>
                <a:gd name="T23" fmla="*/ 49 h 208"/>
                <a:gd name="T24" fmla="*/ 186 w 284"/>
                <a:gd name="T25" fmla="*/ 5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208">
                  <a:moveTo>
                    <a:pt x="186" y="51"/>
                  </a:moveTo>
                  <a:cubicBezTo>
                    <a:pt x="184" y="52"/>
                    <a:pt x="185" y="56"/>
                    <a:pt x="185" y="56"/>
                  </a:cubicBezTo>
                  <a:cubicBezTo>
                    <a:pt x="185" y="208"/>
                    <a:pt x="185" y="208"/>
                    <a:pt x="185" y="208"/>
                  </a:cubicBezTo>
                  <a:cubicBezTo>
                    <a:pt x="98" y="208"/>
                    <a:pt x="98" y="208"/>
                    <a:pt x="98" y="208"/>
                  </a:cubicBezTo>
                  <a:cubicBezTo>
                    <a:pt x="98" y="56"/>
                    <a:pt x="98" y="56"/>
                    <a:pt x="98" y="56"/>
                  </a:cubicBezTo>
                  <a:cubicBezTo>
                    <a:pt x="98" y="56"/>
                    <a:pt x="98" y="52"/>
                    <a:pt x="96" y="51"/>
                  </a:cubicBezTo>
                  <a:cubicBezTo>
                    <a:pt x="95" y="49"/>
                    <a:pt x="90" y="49"/>
                    <a:pt x="90" y="49"/>
                  </a:cubicBezTo>
                  <a:cubicBezTo>
                    <a:pt x="0" y="49"/>
                    <a:pt x="0" y="49"/>
                    <a:pt x="0" y="49"/>
                  </a:cubicBezTo>
                  <a:cubicBezTo>
                    <a:pt x="0" y="0"/>
                    <a:pt x="0" y="0"/>
                    <a:pt x="0" y="0"/>
                  </a:cubicBezTo>
                  <a:cubicBezTo>
                    <a:pt x="284" y="0"/>
                    <a:pt x="284" y="0"/>
                    <a:pt x="284" y="0"/>
                  </a:cubicBezTo>
                  <a:cubicBezTo>
                    <a:pt x="284" y="49"/>
                    <a:pt x="284" y="49"/>
                    <a:pt x="284" y="49"/>
                  </a:cubicBezTo>
                  <a:cubicBezTo>
                    <a:pt x="192" y="49"/>
                    <a:pt x="192" y="49"/>
                    <a:pt x="192" y="49"/>
                  </a:cubicBezTo>
                  <a:cubicBezTo>
                    <a:pt x="192" y="49"/>
                    <a:pt x="188" y="49"/>
                    <a:pt x="186" y="5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563" tIns="73282" rIns="146563" bIns="73282" numCol="1" anchor="t" anchorCtr="0" compatLnSpc="1">
              <a:prstTxWarp prst="textNoShape">
                <a:avLst/>
              </a:prstTxWarp>
            </a:bodyPr>
            <a:lstStyle/>
            <a:p>
              <a:pPr algn="ctr" defTabSz="295382"/>
              <a:endParaRPr lang="en-US" sz="406">
                <a:solidFill>
                  <a:srgbClr val="111E39"/>
                </a:solidFill>
                <a:latin typeface="Segoe UI" panose="020B0502040204020203" pitchFamily="34" charset="0"/>
              </a:endParaRPr>
            </a:p>
          </p:txBody>
        </p:sp>
        <p:sp>
          <p:nvSpPr>
            <p:cNvPr id="72" name="Freeform 18">
              <a:extLst>
                <a:ext uri="{FF2B5EF4-FFF2-40B4-BE49-F238E27FC236}">
                  <a16:creationId xmlns:a16="http://schemas.microsoft.com/office/drawing/2014/main" id="{58480CFF-935A-7AAB-2403-C97BBA33E965}"/>
                </a:ext>
              </a:extLst>
            </p:cNvPr>
            <p:cNvSpPr>
              <a:spLocks/>
            </p:cNvSpPr>
            <p:nvPr/>
          </p:nvSpPr>
          <p:spPr bwMode="auto">
            <a:xfrm>
              <a:off x="960" y="2044"/>
              <a:ext cx="219" cy="356"/>
            </a:xfrm>
            <a:custGeom>
              <a:avLst/>
              <a:gdLst>
                <a:gd name="T0" fmla="*/ 176 w 219"/>
                <a:gd name="T1" fmla="*/ 237 h 356"/>
                <a:gd name="T2" fmla="*/ 176 w 219"/>
                <a:gd name="T3" fmla="*/ 356 h 356"/>
                <a:gd name="T4" fmla="*/ 0 w 219"/>
                <a:gd name="T5" fmla="*/ 356 h 356"/>
                <a:gd name="T6" fmla="*/ 0 w 219"/>
                <a:gd name="T7" fmla="*/ 0 h 356"/>
                <a:gd name="T8" fmla="*/ 176 w 219"/>
                <a:gd name="T9" fmla="*/ 0 h 356"/>
                <a:gd name="T10" fmla="*/ 176 w 219"/>
                <a:gd name="T11" fmla="*/ 117 h 356"/>
                <a:gd name="T12" fmla="*/ 219 w 219"/>
                <a:gd name="T13" fmla="*/ 117 h 356"/>
                <a:gd name="T14" fmla="*/ 219 w 219"/>
                <a:gd name="T15" fmla="*/ 237 h 356"/>
                <a:gd name="T16" fmla="*/ 176 w 219"/>
                <a:gd name="T17" fmla="*/ 23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356">
                  <a:moveTo>
                    <a:pt x="176" y="237"/>
                  </a:moveTo>
                  <a:lnTo>
                    <a:pt x="176" y="356"/>
                  </a:lnTo>
                  <a:lnTo>
                    <a:pt x="0" y="356"/>
                  </a:lnTo>
                  <a:lnTo>
                    <a:pt x="0" y="0"/>
                  </a:lnTo>
                  <a:lnTo>
                    <a:pt x="176" y="0"/>
                  </a:lnTo>
                  <a:lnTo>
                    <a:pt x="176" y="117"/>
                  </a:lnTo>
                  <a:lnTo>
                    <a:pt x="219" y="117"/>
                  </a:lnTo>
                  <a:lnTo>
                    <a:pt x="219" y="237"/>
                  </a:lnTo>
                  <a:lnTo>
                    <a:pt x="176" y="237"/>
                  </a:lnTo>
                  <a:close/>
                </a:path>
              </a:pathLst>
            </a:custGeom>
            <a:solidFill>
              <a:srgbClr val="0082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563" tIns="73282" rIns="146563" bIns="73282" numCol="1" anchor="t" anchorCtr="0" compatLnSpc="1">
              <a:prstTxWarp prst="textNoShape">
                <a:avLst/>
              </a:prstTxWarp>
            </a:bodyPr>
            <a:lstStyle/>
            <a:p>
              <a:pPr algn="ctr" defTabSz="295382"/>
              <a:endParaRPr lang="en-US" sz="406">
                <a:solidFill>
                  <a:srgbClr val="111E39"/>
                </a:solidFill>
                <a:latin typeface="Segoe UI" panose="020B0502040204020203" pitchFamily="34" charset="0"/>
              </a:endParaRPr>
            </a:p>
          </p:txBody>
        </p:sp>
        <p:sp>
          <p:nvSpPr>
            <p:cNvPr id="73" name="Freeform 19">
              <a:extLst>
                <a:ext uri="{FF2B5EF4-FFF2-40B4-BE49-F238E27FC236}">
                  <a16:creationId xmlns:a16="http://schemas.microsoft.com/office/drawing/2014/main" id="{39D6D0E6-9943-66A3-08EB-6B7D36A387C8}"/>
                </a:ext>
              </a:extLst>
            </p:cNvPr>
            <p:cNvSpPr>
              <a:spLocks/>
            </p:cNvSpPr>
            <p:nvPr/>
          </p:nvSpPr>
          <p:spPr bwMode="auto">
            <a:xfrm>
              <a:off x="1414" y="2044"/>
              <a:ext cx="225" cy="356"/>
            </a:xfrm>
            <a:custGeom>
              <a:avLst/>
              <a:gdLst>
                <a:gd name="T0" fmla="*/ 0 w 95"/>
                <a:gd name="T1" fmla="*/ 49 h 149"/>
                <a:gd name="T2" fmla="*/ 6 w 95"/>
                <a:gd name="T3" fmla="*/ 49 h 149"/>
                <a:gd name="T4" fmla="*/ 15 w 95"/>
                <a:gd name="T5" fmla="*/ 46 h 149"/>
                <a:gd name="T6" fmla="*/ 19 w 95"/>
                <a:gd name="T7" fmla="*/ 32 h 149"/>
                <a:gd name="T8" fmla="*/ 19 w 95"/>
                <a:gd name="T9" fmla="*/ 0 h 149"/>
                <a:gd name="T10" fmla="*/ 91 w 95"/>
                <a:gd name="T11" fmla="*/ 0 h 149"/>
                <a:gd name="T12" fmla="*/ 79 w 95"/>
                <a:gd name="T13" fmla="*/ 58 h 149"/>
                <a:gd name="T14" fmla="*/ 19 w 95"/>
                <a:gd name="T15" fmla="*/ 70 h 149"/>
                <a:gd name="T16" fmla="*/ 19 w 95"/>
                <a:gd name="T17" fmla="*/ 78 h 149"/>
                <a:gd name="T18" fmla="*/ 79 w 95"/>
                <a:gd name="T19" fmla="*/ 91 h 149"/>
                <a:gd name="T20" fmla="*/ 91 w 95"/>
                <a:gd name="T21" fmla="*/ 149 h 149"/>
                <a:gd name="T22" fmla="*/ 19 w 95"/>
                <a:gd name="T23" fmla="*/ 149 h 149"/>
                <a:gd name="T24" fmla="*/ 19 w 95"/>
                <a:gd name="T25" fmla="*/ 116 h 149"/>
                <a:gd name="T26" fmla="*/ 15 w 95"/>
                <a:gd name="T27" fmla="*/ 102 h 149"/>
                <a:gd name="T28" fmla="*/ 5 w 95"/>
                <a:gd name="T29" fmla="*/ 99 h 149"/>
                <a:gd name="T30" fmla="*/ 0 w 95"/>
                <a:gd name="T31" fmla="*/ 99 h 149"/>
                <a:gd name="T32" fmla="*/ 0 w 95"/>
                <a:gd name="T33" fmla="*/ 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149">
                  <a:moveTo>
                    <a:pt x="0" y="49"/>
                  </a:moveTo>
                  <a:cubicBezTo>
                    <a:pt x="6" y="49"/>
                    <a:pt x="6" y="49"/>
                    <a:pt x="6" y="49"/>
                  </a:cubicBezTo>
                  <a:cubicBezTo>
                    <a:pt x="6" y="49"/>
                    <a:pt x="12" y="49"/>
                    <a:pt x="15" y="46"/>
                  </a:cubicBezTo>
                  <a:cubicBezTo>
                    <a:pt x="20" y="42"/>
                    <a:pt x="19" y="32"/>
                    <a:pt x="19" y="32"/>
                  </a:cubicBezTo>
                  <a:cubicBezTo>
                    <a:pt x="19" y="0"/>
                    <a:pt x="19" y="0"/>
                    <a:pt x="19" y="0"/>
                  </a:cubicBezTo>
                  <a:cubicBezTo>
                    <a:pt x="91" y="0"/>
                    <a:pt x="91" y="0"/>
                    <a:pt x="91" y="0"/>
                  </a:cubicBezTo>
                  <a:cubicBezTo>
                    <a:pt x="91" y="0"/>
                    <a:pt x="95" y="41"/>
                    <a:pt x="79" y="58"/>
                  </a:cubicBezTo>
                  <a:cubicBezTo>
                    <a:pt x="62" y="75"/>
                    <a:pt x="19" y="70"/>
                    <a:pt x="19" y="70"/>
                  </a:cubicBezTo>
                  <a:cubicBezTo>
                    <a:pt x="19" y="78"/>
                    <a:pt x="19" y="78"/>
                    <a:pt x="19" y="78"/>
                  </a:cubicBezTo>
                  <a:cubicBezTo>
                    <a:pt x="19" y="78"/>
                    <a:pt x="62" y="74"/>
                    <a:pt x="79" y="91"/>
                  </a:cubicBezTo>
                  <a:cubicBezTo>
                    <a:pt x="95" y="107"/>
                    <a:pt x="91" y="149"/>
                    <a:pt x="91" y="149"/>
                  </a:cubicBezTo>
                  <a:cubicBezTo>
                    <a:pt x="19" y="149"/>
                    <a:pt x="19" y="149"/>
                    <a:pt x="19" y="149"/>
                  </a:cubicBezTo>
                  <a:cubicBezTo>
                    <a:pt x="19" y="116"/>
                    <a:pt x="19" y="116"/>
                    <a:pt x="19" y="116"/>
                  </a:cubicBezTo>
                  <a:cubicBezTo>
                    <a:pt x="19" y="116"/>
                    <a:pt x="20" y="107"/>
                    <a:pt x="15" y="102"/>
                  </a:cubicBezTo>
                  <a:cubicBezTo>
                    <a:pt x="11" y="97"/>
                    <a:pt x="5" y="99"/>
                    <a:pt x="5" y="99"/>
                  </a:cubicBezTo>
                  <a:cubicBezTo>
                    <a:pt x="0" y="99"/>
                    <a:pt x="0" y="99"/>
                    <a:pt x="0" y="99"/>
                  </a:cubicBezTo>
                  <a:lnTo>
                    <a:pt x="0" y="49"/>
                  </a:lnTo>
                  <a:close/>
                </a:path>
              </a:pathLst>
            </a:custGeom>
            <a:solidFill>
              <a:srgbClr val="0082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563" tIns="73282" rIns="146563" bIns="73282" numCol="1" anchor="t" anchorCtr="0" compatLnSpc="1">
              <a:prstTxWarp prst="textNoShape">
                <a:avLst/>
              </a:prstTxWarp>
            </a:bodyPr>
            <a:lstStyle/>
            <a:p>
              <a:pPr algn="ctr" defTabSz="295382"/>
              <a:endParaRPr lang="en-US" sz="406">
                <a:solidFill>
                  <a:srgbClr val="111E39"/>
                </a:solidFill>
                <a:latin typeface="Segoe UI" panose="020B0502040204020203" pitchFamily="34" charset="0"/>
              </a:endParaRPr>
            </a:p>
          </p:txBody>
        </p:sp>
        <p:sp>
          <p:nvSpPr>
            <p:cNvPr id="74" name="Freeform 20">
              <a:extLst>
                <a:ext uri="{FF2B5EF4-FFF2-40B4-BE49-F238E27FC236}">
                  <a16:creationId xmlns:a16="http://schemas.microsoft.com/office/drawing/2014/main" id="{166BB3E7-B117-9F06-BFF6-BF7714CE2C97}"/>
                </a:ext>
              </a:extLst>
            </p:cNvPr>
            <p:cNvSpPr>
              <a:spLocks noEditPoints="1"/>
            </p:cNvSpPr>
            <p:nvPr/>
          </p:nvSpPr>
          <p:spPr bwMode="auto">
            <a:xfrm>
              <a:off x="1696" y="2494"/>
              <a:ext cx="59" cy="62"/>
            </a:xfrm>
            <a:custGeom>
              <a:avLst/>
              <a:gdLst>
                <a:gd name="T0" fmla="*/ 11 w 25"/>
                <a:gd name="T1" fmla="*/ 9 h 26"/>
                <a:gd name="T2" fmla="*/ 13 w 25"/>
                <a:gd name="T3" fmla="*/ 9 h 26"/>
                <a:gd name="T4" fmla="*/ 15 w 25"/>
                <a:gd name="T5" fmla="*/ 11 h 26"/>
                <a:gd name="T6" fmla="*/ 12 w 25"/>
                <a:gd name="T7" fmla="*/ 12 h 26"/>
                <a:gd name="T8" fmla="*/ 10 w 25"/>
                <a:gd name="T9" fmla="*/ 12 h 26"/>
                <a:gd name="T10" fmla="*/ 10 w 25"/>
                <a:gd name="T11" fmla="*/ 9 h 26"/>
                <a:gd name="T12" fmla="*/ 11 w 25"/>
                <a:gd name="T13" fmla="*/ 9 h 26"/>
                <a:gd name="T14" fmla="*/ 8 w 25"/>
                <a:gd name="T15" fmla="*/ 7 h 26"/>
                <a:gd name="T16" fmla="*/ 8 w 25"/>
                <a:gd name="T17" fmla="*/ 19 h 26"/>
                <a:gd name="T18" fmla="*/ 11 w 25"/>
                <a:gd name="T19" fmla="*/ 19 h 26"/>
                <a:gd name="T20" fmla="*/ 11 w 25"/>
                <a:gd name="T21" fmla="*/ 14 h 26"/>
                <a:gd name="T22" fmla="*/ 13 w 25"/>
                <a:gd name="T23" fmla="*/ 14 h 26"/>
                <a:gd name="T24" fmla="*/ 15 w 25"/>
                <a:gd name="T25" fmla="*/ 17 h 26"/>
                <a:gd name="T26" fmla="*/ 16 w 25"/>
                <a:gd name="T27" fmla="*/ 19 h 26"/>
                <a:gd name="T28" fmla="*/ 18 w 25"/>
                <a:gd name="T29" fmla="*/ 19 h 26"/>
                <a:gd name="T30" fmla="*/ 18 w 25"/>
                <a:gd name="T31" fmla="*/ 18 h 26"/>
                <a:gd name="T32" fmla="*/ 18 w 25"/>
                <a:gd name="T33" fmla="*/ 17 h 26"/>
                <a:gd name="T34" fmla="*/ 18 w 25"/>
                <a:gd name="T35" fmla="*/ 17 h 26"/>
                <a:gd name="T36" fmla="*/ 18 w 25"/>
                <a:gd name="T37" fmla="*/ 13 h 26"/>
                <a:gd name="T38" fmla="*/ 17 w 25"/>
                <a:gd name="T39" fmla="*/ 13 h 26"/>
                <a:gd name="T40" fmla="*/ 18 w 25"/>
                <a:gd name="T41" fmla="*/ 12 h 26"/>
                <a:gd name="T42" fmla="*/ 19 w 25"/>
                <a:gd name="T43" fmla="*/ 10 h 26"/>
                <a:gd name="T44" fmla="*/ 14 w 25"/>
                <a:gd name="T45" fmla="*/ 6 h 26"/>
                <a:gd name="T46" fmla="*/ 8 w 25"/>
                <a:gd name="T47" fmla="*/ 6 h 26"/>
                <a:gd name="T48" fmla="*/ 8 w 25"/>
                <a:gd name="T49" fmla="*/ 7 h 26"/>
                <a:gd name="T50" fmla="*/ 13 w 25"/>
                <a:gd name="T51" fmla="*/ 3 h 26"/>
                <a:gd name="T52" fmla="*/ 22 w 25"/>
                <a:gd name="T53" fmla="*/ 13 h 26"/>
                <a:gd name="T54" fmla="*/ 13 w 25"/>
                <a:gd name="T55" fmla="*/ 23 h 26"/>
                <a:gd name="T56" fmla="*/ 3 w 25"/>
                <a:gd name="T57" fmla="*/ 13 h 26"/>
                <a:gd name="T58" fmla="*/ 13 w 25"/>
                <a:gd name="T59" fmla="*/ 3 h 26"/>
                <a:gd name="T60" fmla="*/ 13 w 25"/>
                <a:gd name="T61" fmla="*/ 0 h 26"/>
                <a:gd name="T62" fmla="*/ 0 w 25"/>
                <a:gd name="T63" fmla="*/ 13 h 26"/>
                <a:gd name="T64" fmla="*/ 13 w 25"/>
                <a:gd name="T65" fmla="*/ 26 h 26"/>
                <a:gd name="T66" fmla="*/ 25 w 25"/>
                <a:gd name="T67" fmla="*/ 13 h 26"/>
                <a:gd name="T68" fmla="*/ 13 w 25"/>
                <a:gd name="T6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26">
                  <a:moveTo>
                    <a:pt x="11" y="9"/>
                  </a:moveTo>
                  <a:cubicBezTo>
                    <a:pt x="13" y="9"/>
                    <a:pt x="13" y="9"/>
                    <a:pt x="13" y="9"/>
                  </a:cubicBezTo>
                  <a:cubicBezTo>
                    <a:pt x="14" y="9"/>
                    <a:pt x="15" y="9"/>
                    <a:pt x="15" y="11"/>
                  </a:cubicBezTo>
                  <a:cubicBezTo>
                    <a:pt x="15" y="12"/>
                    <a:pt x="14" y="12"/>
                    <a:pt x="12" y="12"/>
                  </a:cubicBezTo>
                  <a:cubicBezTo>
                    <a:pt x="10" y="12"/>
                    <a:pt x="10" y="12"/>
                    <a:pt x="10" y="12"/>
                  </a:cubicBezTo>
                  <a:cubicBezTo>
                    <a:pt x="10" y="9"/>
                    <a:pt x="10" y="9"/>
                    <a:pt x="10" y="9"/>
                  </a:cubicBezTo>
                  <a:lnTo>
                    <a:pt x="11" y="9"/>
                  </a:lnTo>
                  <a:close/>
                  <a:moveTo>
                    <a:pt x="8" y="7"/>
                  </a:moveTo>
                  <a:cubicBezTo>
                    <a:pt x="8" y="19"/>
                    <a:pt x="8" y="19"/>
                    <a:pt x="8" y="19"/>
                  </a:cubicBezTo>
                  <a:cubicBezTo>
                    <a:pt x="11" y="19"/>
                    <a:pt x="11" y="19"/>
                    <a:pt x="11" y="19"/>
                  </a:cubicBezTo>
                  <a:cubicBezTo>
                    <a:pt x="11" y="14"/>
                    <a:pt x="11" y="14"/>
                    <a:pt x="11" y="14"/>
                  </a:cubicBezTo>
                  <a:cubicBezTo>
                    <a:pt x="13" y="14"/>
                    <a:pt x="13" y="14"/>
                    <a:pt x="13" y="14"/>
                  </a:cubicBezTo>
                  <a:cubicBezTo>
                    <a:pt x="15" y="14"/>
                    <a:pt x="15" y="15"/>
                    <a:pt x="15" y="17"/>
                  </a:cubicBezTo>
                  <a:cubicBezTo>
                    <a:pt x="15" y="18"/>
                    <a:pt x="15" y="18"/>
                    <a:pt x="16" y="19"/>
                  </a:cubicBezTo>
                  <a:cubicBezTo>
                    <a:pt x="18" y="19"/>
                    <a:pt x="18" y="19"/>
                    <a:pt x="18" y="19"/>
                  </a:cubicBezTo>
                  <a:cubicBezTo>
                    <a:pt x="18" y="19"/>
                    <a:pt x="18" y="19"/>
                    <a:pt x="18" y="18"/>
                  </a:cubicBezTo>
                  <a:cubicBezTo>
                    <a:pt x="18" y="18"/>
                    <a:pt x="18" y="18"/>
                    <a:pt x="18" y="17"/>
                  </a:cubicBezTo>
                  <a:cubicBezTo>
                    <a:pt x="18" y="17"/>
                    <a:pt x="18" y="17"/>
                    <a:pt x="18" y="17"/>
                  </a:cubicBezTo>
                  <a:cubicBezTo>
                    <a:pt x="18" y="15"/>
                    <a:pt x="18" y="13"/>
                    <a:pt x="18" y="13"/>
                  </a:cubicBezTo>
                  <a:cubicBezTo>
                    <a:pt x="17" y="13"/>
                    <a:pt x="17" y="13"/>
                    <a:pt x="17" y="13"/>
                  </a:cubicBezTo>
                  <a:cubicBezTo>
                    <a:pt x="18" y="12"/>
                    <a:pt x="18" y="12"/>
                    <a:pt x="18" y="12"/>
                  </a:cubicBezTo>
                  <a:cubicBezTo>
                    <a:pt x="18" y="11"/>
                    <a:pt x="19" y="11"/>
                    <a:pt x="19" y="10"/>
                  </a:cubicBezTo>
                  <a:cubicBezTo>
                    <a:pt x="19" y="7"/>
                    <a:pt x="17" y="6"/>
                    <a:pt x="14" y="6"/>
                  </a:cubicBezTo>
                  <a:cubicBezTo>
                    <a:pt x="8" y="6"/>
                    <a:pt x="8" y="6"/>
                    <a:pt x="8" y="6"/>
                  </a:cubicBezTo>
                  <a:lnTo>
                    <a:pt x="8" y="7"/>
                  </a:lnTo>
                  <a:close/>
                  <a:moveTo>
                    <a:pt x="13" y="3"/>
                  </a:moveTo>
                  <a:cubicBezTo>
                    <a:pt x="18" y="3"/>
                    <a:pt x="22" y="7"/>
                    <a:pt x="22" y="13"/>
                  </a:cubicBezTo>
                  <a:cubicBezTo>
                    <a:pt x="22" y="19"/>
                    <a:pt x="18" y="23"/>
                    <a:pt x="13" y="23"/>
                  </a:cubicBezTo>
                  <a:cubicBezTo>
                    <a:pt x="8" y="23"/>
                    <a:pt x="3" y="19"/>
                    <a:pt x="3" y="13"/>
                  </a:cubicBezTo>
                  <a:cubicBezTo>
                    <a:pt x="3" y="7"/>
                    <a:pt x="8" y="3"/>
                    <a:pt x="13" y="3"/>
                  </a:cubicBezTo>
                  <a:moveTo>
                    <a:pt x="13" y="0"/>
                  </a:moveTo>
                  <a:cubicBezTo>
                    <a:pt x="6" y="0"/>
                    <a:pt x="0" y="6"/>
                    <a:pt x="0" y="13"/>
                  </a:cubicBezTo>
                  <a:cubicBezTo>
                    <a:pt x="0" y="20"/>
                    <a:pt x="6" y="26"/>
                    <a:pt x="13" y="26"/>
                  </a:cubicBezTo>
                  <a:cubicBezTo>
                    <a:pt x="20" y="26"/>
                    <a:pt x="25" y="20"/>
                    <a:pt x="25" y="13"/>
                  </a:cubicBezTo>
                  <a:cubicBezTo>
                    <a:pt x="25" y="6"/>
                    <a:pt x="20" y="0"/>
                    <a:pt x="13" y="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6563" tIns="73282" rIns="146563" bIns="73282" numCol="1" anchor="t" anchorCtr="0" compatLnSpc="1">
              <a:prstTxWarp prst="textNoShape">
                <a:avLst/>
              </a:prstTxWarp>
            </a:bodyPr>
            <a:lstStyle/>
            <a:p>
              <a:pPr algn="ctr" defTabSz="295382"/>
              <a:endParaRPr lang="en-US" sz="406">
                <a:solidFill>
                  <a:srgbClr val="111E39"/>
                </a:solidFill>
                <a:latin typeface="Segoe UI" panose="020B0502040204020203" pitchFamily="34" charset="0"/>
              </a:endParaRPr>
            </a:p>
          </p:txBody>
        </p:sp>
      </p:grpSp>
      <p:grpSp>
        <p:nvGrpSpPr>
          <p:cNvPr id="75" name="Group 31">
            <a:extLst>
              <a:ext uri="{FF2B5EF4-FFF2-40B4-BE49-F238E27FC236}">
                <a16:creationId xmlns:a16="http://schemas.microsoft.com/office/drawing/2014/main" id="{92D5730C-E615-0FD3-2C75-F90CD971D93E}"/>
              </a:ext>
            </a:extLst>
          </p:cNvPr>
          <p:cNvGrpSpPr/>
          <p:nvPr/>
        </p:nvGrpSpPr>
        <p:grpSpPr>
          <a:xfrm>
            <a:off x="1182343" y="5215765"/>
            <a:ext cx="800574" cy="800574"/>
            <a:chOff x="142309" y="2504321"/>
            <a:chExt cx="567771" cy="567771"/>
          </a:xfrm>
        </p:grpSpPr>
        <p:sp>
          <p:nvSpPr>
            <p:cNvPr id="76" name="Rectangle: Rounded Corners 32">
              <a:extLst>
                <a:ext uri="{FF2B5EF4-FFF2-40B4-BE49-F238E27FC236}">
                  <a16:creationId xmlns:a16="http://schemas.microsoft.com/office/drawing/2014/main" id="{FD76B9B5-2518-370F-A850-4E1FC91D3072}"/>
                </a:ext>
              </a:extLst>
            </p:cNvPr>
            <p:cNvSpPr/>
            <p:nvPr/>
          </p:nvSpPr>
          <p:spPr>
            <a:xfrm>
              <a:off x="142309" y="2504321"/>
              <a:ext cx="567771" cy="567771"/>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5382"/>
              <a:endParaRPr lang="en-GB" sz="2083">
                <a:solidFill>
                  <a:srgbClr val="FFFFFF"/>
                </a:solidFill>
                <a:latin typeface="Segoe UI"/>
              </a:endParaRPr>
            </a:p>
          </p:txBody>
        </p:sp>
        <p:pic>
          <p:nvPicPr>
            <p:cNvPr id="77" name="Graphic 76" descr="User with solid fill">
              <a:extLst>
                <a:ext uri="{FF2B5EF4-FFF2-40B4-BE49-F238E27FC236}">
                  <a16:creationId xmlns:a16="http://schemas.microsoft.com/office/drawing/2014/main" id="{5EFF08B6-E5D2-A29D-79CA-B104E3C638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2309" y="2504321"/>
              <a:ext cx="567771" cy="567771"/>
            </a:xfrm>
            <a:prstGeom prst="rect">
              <a:avLst/>
            </a:prstGeom>
          </p:spPr>
        </p:pic>
      </p:grpSp>
      <p:sp>
        <p:nvSpPr>
          <p:cNvPr id="78" name="TextBox 35">
            <a:extLst>
              <a:ext uri="{FF2B5EF4-FFF2-40B4-BE49-F238E27FC236}">
                <a16:creationId xmlns:a16="http://schemas.microsoft.com/office/drawing/2014/main" id="{C02C5831-8E03-7AE9-CEE3-5B8726FF8DED}"/>
              </a:ext>
            </a:extLst>
          </p:cNvPr>
          <p:cNvSpPr txBox="1"/>
          <p:nvPr/>
        </p:nvSpPr>
        <p:spPr>
          <a:xfrm>
            <a:off x="892456" y="7900819"/>
            <a:ext cx="1482649" cy="367793"/>
          </a:xfrm>
          <a:prstGeom prst="rect">
            <a:avLst/>
          </a:prstGeom>
          <a:noFill/>
        </p:spPr>
        <p:txBody>
          <a:bodyPr wrap="none" rtlCol="0">
            <a:spAutoFit/>
          </a:bodyPr>
          <a:lstStyle/>
          <a:p>
            <a:pPr algn="ctr" defTabSz="295382"/>
            <a:r>
              <a:rPr lang="en-US" sz="1790" dirty="0">
                <a:solidFill>
                  <a:srgbClr val="111E39"/>
                </a:solidFill>
                <a:latin typeface="Segoe UI"/>
              </a:rPr>
              <a:t>Thermo King</a:t>
            </a:r>
            <a:endParaRPr lang="en-GB" sz="1790" dirty="0">
              <a:solidFill>
                <a:srgbClr val="111E39"/>
              </a:solidFill>
              <a:latin typeface="Segoe UI"/>
            </a:endParaRPr>
          </a:p>
        </p:txBody>
      </p:sp>
      <p:sp>
        <p:nvSpPr>
          <p:cNvPr id="79" name="TextBox 36">
            <a:extLst>
              <a:ext uri="{FF2B5EF4-FFF2-40B4-BE49-F238E27FC236}">
                <a16:creationId xmlns:a16="http://schemas.microsoft.com/office/drawing/2014/main" id="{E2C0FAB2-0991-451F-50B3-B5E18928CF66}"/>
              </a:ext>
            </a:extLst>
          </p:cNvPr>
          <p:cNvSpPr txBox="1"/>
          <p:nvPr/>
        </p:nvSpPr>
        <p:spPr>
          <a:xfrm>
            <a:off x="1000675" y="6016338"/>
            <a:ext cx="1163908" cy="367793"/>
          </a:xfrm>
          <a:prstGeom prst="rect">
            <a:avLst/>
          </a:prstGeom>
          <a:noFill/>
        </p:spPr>
        <p:txBody>
          <a:bodyPr wrap="none" rtlCol="0">
            <a:spAutoFit/>
          </a:bodyPr>
          <a:lstStyle/>
          <a:p>
            <a:pPr algn="ctr" defTabSz="295382"/>
            <a:r>
              <a:rPr lang="en-US" sz="1790">
                <a:solidFill>
                  <a:srgbClr val="111E39"/>
                </a:solidFill>
                <a:latin typeface="Segoe UI"/>
              </a:rPr>
              <a:t>Customer</a:t>
            </a:r>
            <a:endParaRPr lang="en-GB" sz="1790">
              <a:solidFill>
                <a:srgbClr val="111E39"/>
              </a:solidFill>
              <a:latin typeface="Segoe UI"/>
            </a:endParaRPr>
          </a:p>
        </p:txBody>
      </p:sp>
      <p:pic>
        <p:nvPicPr>
          <p:cNvPr id="80" name="Graphic 79" descr="Tools with solid fill">
            <a:extLst>
              <a:ext uri="{FF2B5EF4-FFF2-40B4-BE49-F238E27FC236}">
                <a16:creationId xmlns:a16="http://schemas.microsoft.com/office/drawing/2014/main" id="{DF023566-9FCD-2380-E578-C18F367247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95911" y="4338273"/>
            <a:ext cx="910036" cy="910036"/>
          </a:xfrm>
          <a:prstGeom prst="rect">
            <a:avLst/>
          </a:prstGeom>
        </p:spPr>
      </p:pic>
      <p:pic>
        <p:nvPicPr>
          <p:cNvPr id="81" name="Graphic 80" descr="Badge New with solid fill">
            <a:extLst>
              <a:ext uri="{FF2B5EF4-FFF2-40B4-BE49-F238E27FC236}">
                <a16:creationId xmlns:a16="http://schemas.microsoft.com/office/drawing/2014/main" id="{4A0D5981-9ABE-9614-837A-9E7393FD86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870355" y="4267576"/>
            <a:ext cx="1001040" cy="1001040"/>
          </a:xfrm>
          <a:prstGeom prst="rect">
            <a:avLst/>
          </a:prstGeom>
        </p:spPr>
      </p:pic>
      <p:pic>
        <p:nvPicPr>
          <p:cNvPr id="82" name="Graphic 81">
            <a:extLst>
              <a:ext uri="{FF2B5EF4-FFF2-40B4-BE49-F238E27FC236}">
                <a16:creationId xmlns:a16="http://schemas.microsoft.com/office/drawing/2014/main" id="{4C0D2549-A3F7-1B83-44FD-FFD5FC8E48A9}"/>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716627" y="4203534"/>
            <a:ext cx="800575" cy="1065082"/>
          </a:xfrm>
          <a:prstGeom prst="rect">
            <a:avLst/>
          </a:prstGeom>
        </p:spPr>
      </p:pic>
      <p:sp>
        <p:nvSpPr>
          <p:cNvPr id="3" name="Losange 2">
            <a:extLst>
              <a:ext uri="{FF2B5EF4-FFF2-40B4-BE49-F238E27FC236}">
                <a16:creationId xmlns:a16="http://schemas.microsoft.com/office/drawing/2014/main" id="{01DBA4AB-CF3C-B890-85DE-A93660698FDB}"/>
              </a:ext>
            </a:extLst>
          </p:cNvPr>
          <p:cNvSpPr/>
          <p:nvPr/>
        </p:nvSpPr>
        <p:spPr>
          <a:xfrm>
            <a:off x="92597" y="62317"/>
            <a:ext cx="288000" cy="288000"/>
          </a:xfrm>
          <a:prstGeom prst="diamon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2764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8C72C90-5085-5C18-9F54-3AF84E55D9D7}"/>
              </a:ext>
            </a:extLst>
          </p:cNvPr>
          <p:cNvSpPr>
            <a:spLocks noGrp="1"/>
          </p:cNvSpPr>
          <p:nvPr>
            <p:ph type="body" sz="quarter" idx="13"/>
          </p:nvPr>
        </p:nvSpPr>
        <p:spPr/>
        <p:txBody>
          <a:bodyPr/>
          <a:lstStyle/>
          <a:p>
            <a:r>
              <a:rPr lang="en-US"/>
              <a:t>WHAT SOLUTION SELLING MEANS FOR DEALERS</a:t>
            </a:r>
            <a:endParaRPr lang="nl-BE"/>
          </a:p>
        </p:txBody>
      </p:sp>
      <p:sp>
        <p:nvSpPr>
          <p:cNvPr id="4" name="Titel 3">
            <a:extLst>
              <a:ext uri="{FF2B5EF4-FFF2-40B4-BE49-F238E27FC236}">
                <a16:creationId xmlns:a16="http://schemas.microsoft.com/office/drawing/2014/main" id="{2C9BE535-A548-C3F9-2909-9114EF948A09}"/>
              </a:ext>
            </a:extLst>
          </p:cNvPr>
          <p:cNvSpPr>
            <a:spLocks noGrp="1"/>
          </p:cNvSpPr>
          <p:nvPr>
            <p:ph type="title"/>
          </p:nvPr>
        </p:nvSpPr>
        <p:spPr/>
        <p:txBody>
          <a:bodyPr/>
          <a:lstStyle/>
          <a:p>
            <a:r>
              <a:rPr lang="nl-BE" b="0" spc="0" dirty="0">
                <a:latin typeface="+mj-lt"/>
                <a:cs typeface="Segoe UI Semibold"/>
              </a:rPr>
              <a:t>Services &amp; Solutions- Electric </a:t>
            </a:r>
            <a:r>
              <a:rPr lang="nl-BE" b="0" spc="0" dirty="0" err="1">
                <a:latin typeface="+mj-lt"/>
                <a:cs typeface="Segoe UI Semibold"/>
              </a:rPr>
              <a:t>Experience</a:t>
            </a:r>
            <a:endParaRPr lang="nl-BE" dirty="0" err="1"/>
          </a:p>
        </p:txBody>
      </p:sp>
      <p:graphicFrame>
        <p:nvGraphicFramePr>
          <p:cNvPr id="5" name="Chart 6">
            <a:extLst>
              <a:ext uri="{FF2B5EF4-FFF2-40B4-BE49-F238E27FC236}">
                <a16:creationId xmlns:a16="http://schemas.microsoft.com/office/drawing/2014/main" id="{A1F47C09-C534-DE1F-4A78-7CFFD6F681D0}"/>
              </a:ext>
            </a:extLst>
          </p:cNvPr>
          <p:cNvGraphicFramePr/>
          <p:nvPr/>
        </p:nvGraphicFramePr>
        <p:xfrm>
          <a:off x="9501843" y="2792537"/>
          <a:ext cx="7297759" cy="476625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13">
            <a:extLst>
              <a:ext uri="{FF2B5EF4-FFF2-40B4-BE49-F238E27FC236}">
                <a16:creationId xmlns:a16="http://schemas.microsoft.com/office/drawing/2014/main" id="{6483501D-D6A4-4747-27A9-104DE2780EA4}"/>
              </a:ext>
            </a:extLst>
          </p:cNvPr>
          <p:cNvCxnSpPr>
            <a:cxnSpLocks/>
          </p:cNvCxnSpPr>
          <p:nvPr/>
        </p:nvCxnSpPr>
        <p:spPr>
          <a:xfrm>
            <a:off x="13544139" y="4106513"/>
            <a:ext cx="0" cy="644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Arrow Connector 16">
            <a:extLst>
              <a:ext uri="{FF2B5EF4-FFF2-40B4-BE49-F238E27FC236}">
                <a16:creationId xmlns:a16="http://schemas.microsoft.com/office/drawing/2014/main" id="{299142B2-32B3-8928-728B-07266C83B093}"/>
              </a:ext>
            </a:extLst>
          </p:cNvPr>
          <p:cNvCxnSpPr>
            <a:cxnSpLocks/>
          </p:cNvCxnSpPr>
          <p:nvPr/>
        </p:nvCxnSpPr>
        <p:spPr>
          <a:xfrm>
            <a:off x="13150721" y="4469045"/>
            <a:ext cx="406412"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Box 21">
            <a:extLst>
              <a:ext uri="{FF2B5EF4-FFF2-40B4-BE49-F238E27FC236}">
                <a16:creationId xmlns:a16="http://schemas.microsoft.com/office/drawing/2014/main" id="{ED835255-4A2A-D2AF-D624-7CDA04C74ACB}"/>
              </a:ext>
            </a:extLst>
          </p:cNvPr>
          <p:cNvSpPr txBox="1"/>
          <p:nvPr/>
        </p:nvSpPr>
        <p:spPr>
          <a:xfrm>
            <a:off x="5818515" y="3241257"/>
            <a:ext cx="3545056" cy="643253"/>
          </a:xfrm>
          <a:prstGeom prst="rect">
            <a:avLst/>
          </a:prstGeom>
          <a:noFill/>
        </p:spPr>
        <p:txBody>
          <a:bodyPr wrap="square" rtlCol="0">
            <a:spAutoFit/>
          </a:bodyPr>
          <a:lstStyle/>
          <a:p>
            <a:pPr algn="ctr" defTabSz="295382"/>
            <a:r>
              <a:rPr lang="en-US" sz="1790" b="1">
                <a:solidFill>
                  <a:srgbClr val="00326A"/>
                </a:solidFill>
                <a:latin typeface="Segoe UI"/>
              </a:rPr>
              <a:t>Unit </a:t>
            </a:r>
            <a:r>
              <a:rPr lang="en-US" sz="1790" b="1">
                <a:solidFill>
                  <a:srgbClr val="0098D7"/>
                </a:solidFill>
                <a:latin typeface="Segoe UI"/>
              </a:rPr>
              <a:t>+</a:t>
            </a:r>
            <a:r>
              <a:rPr lang="en-US" sz="1790" b="1">
                <a:solidFill>
                  <a:srgbClr val="111E39"/>
                </a:solidFill>
                <a:latin typeface="Segoe UI"/>
              </a:rPr>
              <a:t> </a:t>
            </a:r>
            <a:r>
              <a:rPr lang="en-US" sz="1790" b="1">
                <a:solidFill>
                  <a:srgbClr val="0098D7"/>
                </a:solidFill>
                <a:latin typeface="Segoe UI"/>
              </a:rPr>
              <a:t>Parts &amp; </a:t>
            </a:r>
            <a:r>
              <a:rPr lang="en-US" sz="1790" b="1" err="1">
                <a:solidFill>
                  <a:srgbClr val="0098D7"/>
                </a:solidFill>
                <a:latin typeface="Segoe UI"/>
              </a:rPr>
              <a:t>Labour</a:t>
            </a:r>
            <a:r>
              <a:rPr lang="en-US" sz="1790" b="1">
                <a:solidFill>
                  <a:srgbClr val="0098D7"/>
                </a:solidFill>
                <a:latin typeface="Segoe UI"/>
              </a:rPr>
              <a:t> </a:t>
            </a:r>
            <a:br>
              <a:rPr lang="en-US" sz="1790" b="1">
                <a:solidFill>
                  <a:srgbClr val="0098D7"/>
                </a:solidFill>
                <a:latin typeface="Segoe UI"/>
              </a:rPr>
            </a:br>
            <a:r>
              <a:rPr lang="en-US" sz="1790" b="1">
                <a:solidFill>
                  <a:srgbClr val="0098D7"/>
                </a:solidFill>
                <a:latin typeface="Segoe UI"/>
              </a:rPr>
              <a:t>(</a:t>
            </a:r>
            <a:r>
              <a:rPr lang="en-US" sz="1790">
                <a:solidFill>
                  <a:srgbClr val="0098D7"/>
                </a:solidFill>
                <a:latin typeface="Segoe UI"/>
              </a:rPr>
              <a:t>with </a:t>
            </a:r>
            <a:r>
              <a:rPr lang="en-US" sz="1790" b="1">
                <a:solidFill>
                  <a:srgbClr val="0098D7"/>
                </a:solidFill>
                <a:latin typeface="Segoe UI"/>
              </a:rPr>
              <a:t>Std Warranty)</a:t>
            </a:r>
            <a:endParaRPr lang="en-GB" sz="1790" b="1">
              <a:solidFill>
                <a:srgbClr val="0098D7"/>
              </a:solidFill>
              <a:latin typeface="Segoe UI"/>
            </a:endParaRPr>
          </a:p>
        </p:txBody>
      </p:sp>
      <p:sp>
        <p:nvSpPr>
          <p:cNvPr id="9" name="TextBox 22">
            <a:extLst>
              <a:ext uri="{FF2B5EF4-FFF2-40B4-BE49-F238E27FC236}">
                <a16:creationId xmlns:a16="http://schemas.microsoft.com/office/drawing/2014/main" id="{6C6EA9BF-5C40-7DE0-6345-CEAC9DF57AEA}"/>
              </a:ext>
            </a:extLst>
          </p:cNvPr>
          <p:cNvSpPr txBox="1"/>
          <p:nvPr/>
        </p:nvSpPr>
        <p:spPr>
          <a:xfrm>
            <a:off x="5818515" y="4645643"/>
            <a:ext cx="3545056" cy="918713"/>
          </a:xfrm>
          <a:prstGeom prst="rect">
            <a:avLst/>
          </a:prstGeom>
          <a:noFill/>
        </p:spPr>
        <p:txBody>
          <a:bodyPr wrap="square" rtlCol="0">
            <a:spAutoFit/>
          </a:bodyPr>
          <a:lstStyle/>
          <a:p>
            <a:pPr algn="ctr" defTabSz="295382"/>
            <a:r>
              <a:rPr lang="en-US" sz="1790">
                <a:solidFill>
                  <a:srgbClr val="00326A"/>
                </a:solidFill>
                <a:latin typeface="Segoe UI"/>
              </a:rPr>
              <a:t>Unit + </a:t>
            </a:r>
            <a:r>
              <a:rPr lang="en-US" sz="1790" b="1" err="1">
                <a:solidFill>
                  <a:srgbClr val="0098D7"/>
                </a:solidFill>
                <a:latin typeface="Segoe UI"/>
              </a:rPr>
              <a:t>BlueBox</a:t>
            </a:r>
            <a:r>
              <a:rPr lang="en-US" sz="1790" b="1">
                <a:solidFill>
                  <a:srgbClr val="0098D7"/>
                </a:solidFill>
                <a:latin typeface="Segoe UI"/>
              </a:rPr>
              <a:t> + </a:t>
            </a:r>
            <a:r>
              <a:rPr lang="en-US" sz="1790" b="1" err="1">
                <a:solidFill>
                  <a:srgbClr val="0098D7"/>
                </a:solidFill>
                <a:latin typeface="Segoe UI"/>
              </a:rPr>
              <a:t>Connect&amp;SET</a:t>
            </a:r>
            <a:r>
              <a:rPr lang="en-US" sz="1790" b="1">
                <a:solidFill>
                  <a:srgbClr val="0098D7"/>
                </a:solidFill>
                <a:latin typeface="Segoe UI"/>
              </a:rPr>
              <a:t> + Parts &amp; </a:t>
            </a:r>
            <a:r>
              <a:rPr lang="en-US" sz="1790" b="1" err="1">
                <a:solidFill>
                  <a:srgbClr val="0098D7"/>
                </a:solidFill>
                <a:latin typeface="Segoe UI"/>
              </a:rPr>
              <a:t>Labour</a:t>
            </a:r>
            <a:r>
              <a:rPr lang="en-US" sz="1790" b="1">
                <a:solidFill>
                  <a:srgbClr val="0098D7"/>
                </a:solidFill>
                <a:latin typeface="Segoe UI"/>
              </a:rPr>
              <a:t> </a:t>
            </a:r>
            <a:br>
              <a:rPr lang="en-US" sz="1790" b="1">
                <a:solidFill>
                  <a:srgbClr val="0098D7"/>
                </a:solidFill>
                <a:latin typeface="Segoe UI"/>
              </a:rPr>
            </a:br>
            <a:r>
              <a:rPr lang="en-US" sz="1790" b="1">
                <a:solidFill>
                  <a:srgbClr val="0098D7"/>
                </a:solidFill>
                <a:latin typeface="Segoe UI"/>
              </a:rPr>
              <a:t>(</a:t>
            </a:r>
            <a:r>
              <a:rPr lang="en-US" sz="1790">
                <a:solidFill>
                  <a:srgbClr val="0098D7"/>
                </a:solidFill>
                <a:latin typeface="Segoe UI"/>
              </a:rPr>
              <a:t>with </a:t>
            </a:r>
            <a:r>
              <a:rPr lang="en-US" sz="1790" b="1">
                <a:solidFill>
                  <a:srgbClr val="0098D7"/>
                </a:solidFill>
                <a:latin typeface="Segoe UI"/>
              </a:rPr>
              <a:t>Ext Warranty)</a:t>
            </a:r>
            <a:endParaRPr lang="en-GB" sz="1790" b="1">
              <a:solidFill>
                <a:srgbClr val="0098D7"/>
              </a:solidFill>
              <a:latin typeface="Segoe UI"/>
            </a:endParaRPr>
          </a:p>
        </p:txBody>
      </p:sp>
      <p:sp>
        <p:nvSpPr>
          <p:cNvPr id="10" name="TextBox 23">
            <a:extLst>
              <a:ext uri="{FF2B5EF4-FFF2-40B4-BE49-F238E27FC236}">
                <a16:creationId xmlns:a16="http://schemas.microsoft.com/office/drawing/2014/main" id="{D20A2240-0FD9-8076-2B8A-338F8CE4B9EB}"/>
              </a:ext>
            </a:extLst>
          </p:cNvPr>
          <p:cNvSpPr txBox="1"/>
          <p:nvPr/>
        </p:nvSpPr>
        <p:spPr>
          <a:xfrm>
            <a:off x="5818515" y="6108287"/>
            <a:ext cx="3545056" cy="918713"/>
          </a:xfrm>
          <a:prstGeom prst="rect">
            <a:avLst/>
          </a:prstGeom>
          <a:noFill/>
        </p:spPr>
        <p:txBody>
          <a:bodyPr wrap="square" rtlCol="0">
            <a:spAutoFit/>
          </a:bodyPr>
          <a:lstStyle/>
          <a:p>
            <a:pPr algn="ctr" defTabSz="295382"/>
            <a:r>
              <a:rPr lang="en-US" sz="1790">
                <a:solidFill>
                  <a:srgbClr val="00326A"/>
                </a:solidFill>
                <a:latin typeface="Segoe UI"/>
              </a:rPr>
              <a:t>Unit + </a:t>
            </a:r>
            <a:r>
              <a:rPr lang="en-US" sz="1790" err="1">
                <a:solidFill>
                  <a:srgbClr val="0098D7"/>
                </a:solidFill>
                <a:latin typeface="Segoe UI"/>
              </a:rPr>
              <a:t>BlueBox</a:t>
            </a:r>
            <a:r>
              <a:rPr lang="en-US" sz="1790">
                <a:solidFill>
                  <a:srgbClr val="0098D7"/>
                </a:solidFill>
                <a:latin typeface="Segoe UI"/>
              </a:rPr>
              <a:t> + </a:t>
            </a:r>
            <a:r>
              <a:rPr lang="en-US" sz="1790" err="1">
                <a:solidFill>
                  <a:srgbClr val="0098D7"/>
                </a:solidFill>
                <a:latin typeface="Segoe UI"/>
              </a:rPr>
              <a:t>Connect&amp;SET</a:t>
            </a:r>
            <a:r>
              <a:rPr lang="en-US" sz="1790">
                <a:solidFill>
                  <a:srgbClr val="0098D7"/>
                </a:solidFill>
                <a:latin typeface="Segoe UI"/>
              </a:rPr>
              <a:t> </a:t>
            </a:r>
            <a:r>
              <a:rPr lang="en-US" sz="1790" b="1">
                <a:solidFill>
                  <a:srgbClr val="0098D7"/>
                </a:solidFill>
                <a:latin typeface="Segoe UI"/>
              </a:rPr>
              <a:t>+ Parts &amp; </a:t>
            </a:r>
            <a:r>
              <a:rPr lang="en-US" sz="1790" b="1" err="1">
                <a:solidFill>
                  <a:srgbClr val="0098D7"/>
                </a:solidFill>
                <a:latin typeface="Segoe UI"/>
              </a:rPr>
              <a:t>Labour</a:t>
            </a:r>
            <a:r>
              <a:rPr lang="en-US" sz="1790" b="1">
                <a:solidFill>
                  <a:srgbClr val="0098D7"/>
                </a:solidFill>
                <a:latin typeface="Segoe UI"/>
              </a:rPr>
              <a:t> </a:t>
            </a:r>
            <a:br>
              <a:rPr lang="en-US" sz="1790" b="1">
                <a:solidFill>
                  <a:srgbClr val="0098D7"/>
                </a:solidFill>
                <a:latin typeface="Segoe UI"/>
              </a:rPr>
            </a:br>
            <a:r>
              <a:rPr lang="en-US" sz="1790" b="1">
                <a:solidFill>
                  <a:srgbClr val="0098D7"/>
                </a:solidFill>
                <a:latin typeface="Segoe UI"/>
              </a:rPr>
              <a:t>(</a:t>
            </a:r>
            <a:r>
              <a:rPr lang="en-US" sz="1790">
                <a:solidFill>
                  <a:srgbClr val="0098D7"/>
                </a:solidFill>
                <a:latin typeface="Segoe UI"/>
              </a:rPr>
              <a:t>with</a:t>
            </a:r>
            <a:r>
              <a:rPr lang="en-US" sz="1790" b="1">
                <a:solidFill>
                  <a:srgbClr val="0098D7"/>
                </a:solidFill>
                <a:latin typeface="Segoe UI"/>
              </a:rPr>
              <a:t> ComfortPlus)</a:t>
            </a:r>
            <a:endParaRPr lang="en-GB" sz="1790" b="1">
              <a:solidFill>
                <a:srgbClr val="0098D7"/>
              </a:solidFill>
              <a:latin typeface="Segoe UI"/>
            </a:endParaRPr>
          </a:p>
        </p:txBody>
      </p:sp>
      <p:sp>
        <p:nvSpPr>
          <p:cNvPr id="11" name="TextBox 28">
            <a:extLst>
              <a:ext uri="{FF2B5EF4-FFF2-40B4-BE49-F238E27FC236}">
                <a16:creationId xmlns:a16="http://schemas.microsoft.com/office/drawing/2014/main" id="{4040B15A-E5AF-C92D-D498-AF14DB5B9ED9}"/>
              </a:ext>
            </a:extLst>
          </p:cNvPr>
          <p:cNvSpPr txBox="1"/>
          <p:nvPr/>
        </p:nvSpPr>
        <p:spPr>
          <a:xfrm>
            <a:off x="13544140" y="4043233"/>
            <a:ext cx="934871" cy="422873"/>
          </a:xfrm>
          <a:prstGeom prst="rect">
            <a:avLst/>
          </a:prstGeom>
          <a:noFill/>
        </p:spPr>
        <p:txBody>
          <a:bodyPr wrap="none" rtlCol="0">
            <a:spAutoFit/>
          </a:bodyPr>
          <a:lstStyle/>
          <a:p>
            <a:pPr defTabSz="295382"/>
            <a:r>
              <a:rPr lang="en-US" sz="2148" b="1">
                <a:solidFill>
                  <a:srgbClr val="0098D7"/>
                </a:solidFill>
                <a:latin typeface="Segoe UI"/>
              </a:rPr>
              <a:t>+12%</a:t>
            </a:r>
            <a:endParaRPr lang="en-GB" sz="2148" b="1">
              <a:solidFill>
                <a:srgbClr val="0098D7"/>
              </a:solidFill>
              <a:latin typeface="Segoe UI"/>
            </a:endParaRPr>
          </a:p>
        </p:txBody>
      </p:sp>
      <p:sp>
        <p:nvSpPr>
          <p:cNvPr id="12" name="TextBox 29">
            <a:extLst>
              <a:ext uri="{FF2B5EF4-FFF2-40B4-BE49-F238E27FC236}">
                <a16:creationId xmlns:a16="http://schemas.microsoft.com/office/drawing/2014/main" id="{AC21C99A-2B71-9CFB-F3EE-7A9C4A85918C}"/>
              </a:ext>
            </a:extLst>
          </p:cNvPr>
          <p:cNvSpPr txBox="1"/>
          <p:nvPr/>
        </p:nvSpPr>
        <p:spPr>
          <a:xfrm>
            <a:off x="15275513" y="5554881"/>
            <a:ext cx="934871" cy="422873"/>
          </a:xfrm>
          <a:prstGeom prst="rect">
            <a:avLst/>
          </a:prstGeom>
          <a:noFill/>
        </p:spPr>
        <p:txBody>
          <a:bodyPr wrap="none" rtlCol="0">
            <a:spAutoFit/>
          </a:bodyPr>
          <a:lstStyle/>
          <a:p>
            <a:pPr defTabSz="295382"/>
            <a:r>
              <a:rPr lang="en-US" sz="2148" b="1">
                <a:solidFill>
                  <a:srgbClr val="0098D7"/>
                </a:solidFill>
                <a:latin typeface="Segoe UI"/>
              </a:rPr>
              <a:t>+60%</a:t>
            </a:r>
            <a:endParaRPr lang="en-GB" sz="2148" b="1">
              <a:solidFill>
                <a:srgbClr val="0098D7"/>
              </a:solidFill>
              <a:latin typeface="Segoe UI"/>
            </a:endParaRPr>
          </a:p>
        </p:txBody>
      </p:sp>
      <p:sp>
        <p:nvSpPr>
          <p:cNvPr id="13" name="Content Placeholder 2">
            <a:extLst>
              <a:ext uri="{FF2B5EF4-FFF2-40B4-BE49-F238E27FC236}">
                <a16:creationId xmlns:a16="http://schemas.microsoft.com/office/drawing/2014/main" id="{9E84D89C-D3BD-3814-96FB-1070A2E9659E}"/>
              </a:ext>
            </a:extLst>
          </p:cNvPr>
          <p:cNvSpPr txBox="1">
            <a:spLocks/>
          </p:cNvSpPr>
          <p:nvPr/>
        </p:nvSpPr>
        <p:spPr>
          <a:xfrm>
            <a:off x="2389795" y="6141711"/>
            <a:ext cx="1223252" cy="525842"/>
          </a:xfrm>
          <a:prstGeom prst="rect">
            <a:avLst/>
          </a:prstGeom>
        </p:spPr>
        <p:txBody>
          <a:bodyPr vert="horz" lIns="115404" tIns="57702" rIns="115404" bIns="57702" rtlCol="0" anchor="ctr" anchorCtr="0">
            <a:noAutofit/>
          </a:bodyPr>
          <a:lstStyle>
            <a:lvl1pPr marL="171450" indent="-171450" algn="l" defTabSz="685800" rtl="0" eaLnBrk="1" latinLnBrk="0" hangingPunct="1">
              <a:lnSpc>
                <a:spcPct val="90000"/>
              </a:lnSpc>
              <a:spcBef>
                <a:spcPts val="1350"/>
              </a:spcBef>
              <a:spcAft>
                <a:spcPts val="450"/>
              </a:spcAft>
              <a:buClr>
                <a:srgbClr val="0098D7"/>
              </a:buClr>
              <a:buFont typeface="Arial" panose="020B0604020202020204" pitchFamily="34" charset="0"/>
              <a:buChar char="•"/>
              <a:defRPr sz="1500" b="0" i="0" kern="1200">
                <a:solidFill>
                  <a:srgbClr val="000000"/>
                </a:solidFill>
                <a:latin typeface="Segoe UI" panose="020B0502040204020203" pitchFamily="34" charset="0"/>
                <a:ea typeface="+mn-ea"/>
                <a:cs typeface="+mn-cs"/>
              </a:defRPr>
            </a:lvl1pPr>
            <a:lvl2pPr marL="338138" indent="-171450" algn="l" defTabSz="685800" rtl="0" eaLnBrk="1" latinLnBrk="0" hangingPunct="1">
              <a:lnSpc>
                <a:spcPct val="90000"/>
              </a:lnSpc>
              <a:spcBef>
                <a:spcPts val="375"/>
              </a:spcBef>
              <a:buClr>
                <a:srgbClr val="0098D7"/>
              </a:buClr>
              <a:buFont typeface="Courier New" panose="02070309020205020404" pitchFamily="49" charset="0"/>
              <a:buChar char="o"/>
              <a:defRPr sz="1350" b="0" i="0" kern="1200">
                <a:solidFill>
                  <a:srgbClr val="000000"/>
                </a:solidFill>
                <a:latin typeface="Segoe UI" panose="020B0502040204020203" pitchFamily="34" charset="0"/>
                <a:ea typeface="+mn-ea"/>
                <a:cs typeface="+mn-cs"/>
              </a:defRPr>
            </a:lvl2pPr>
            <a:lvl3pPr marL="964406" indent="-278606" algn="l" defTabSz="685800" rtl="0" eaLnBrk="1" latinLnBrk="0" hangingPunct="1">
              <a:lnSpc>
                <a:spcPct val="90000"/>
              </a:lnSpc>
              <a:spcBef>
                <a:spcPts val="375"/>
              </a:spcBef>
              <a:buClr>
                <a:srgbClr val="0098D7"/>
              </a:buClr>
              <a:buFont typeface="Courier New" panose="02070309020205020404" pitchFamily="49" charset="0"/>
              <a:buChar char="o"/>
              <a:defRPr sz="900" b="0" i="0" kern="1200">
                <a:solidFill>
                  <a:srgbClr val="000000"/>
                </a:solidFill>
                <a:latin typeface="Segoe UI" panose="020B0502040204020203" pitchFamily="34" charset="0"/>
                <a:ea typeface="+mn-ea"/>
                <a:cs typeface="+mn-cs"/>
              </a:defRPr>
            </a:lvl3pPr>
            <a:lvl4pPr marL="13073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4pPr>
            <a:lvl5pPr marL="16502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defTabSz="613959">
              <a:spcBef>
                <a:spcPts val="1209"/>
              </a:spcBef>
              <a:spcAft>
                <a:spcPts val="403"/>
              </a:spcAft>
              <a:buNone/>
            </a:pPr>
            <a:r>
              <a:rPr lang="en-US" sz="1790">
                <a:solidFill>
                  <a:srgbClr val="00326A"/>
                </a:solidFill>
                <a:latin typeface="Segoe UI"/>
              </a:rPr>
              <a:t>Unit profit</a:t>
            </a:r>
          </a:p>
        </p:txBody>
      </p:sp>
      <p:sp>
        <p:nvSpPr>
          <p:cNvPr id="14" name="Content Placeholder 2">
            <a:extLst>
              <a:ext uri="{FF2B5EF4-FFF2-40B4-BE49-F238E27FC236}">
                <a16:creationId xmlns:a16="http://schemas.microsoft.com/office/drawing/2014/main" id="{10741E82-FA8B-5937-DAEF-E31B96DCBF68}"/>
              </a:ext>
            </a:extLst>
          </p:cNvPr>
          <p:cNvSpPr txBox="1">
            <a:spLocks/>
          </p:cNvSpPr>
          <p:nvPr/>
        </p:nvSpPr>
        <p:spPr>
          <a:xfrm>
            <a:off x="3638759" y="6141711"/>
            <a:ext cx="1860140" cy="525842"/>
          </a:xfrm>
          <a:prstGeom prst="rect">
            <a:avLst/>
          </a:prstGeom>
        </p:spPr>
        <p:txBody>
          <a:bodyPr vert="horz" lIns="115404" tIns="57702" rIns="115404" bIns="57702" rtlCol="0" anchor="ctr" anchorCtr="0">
            <a:noAutofit/>
          </a:bodyPr>
          <a:lstStyle>
            <a:lvl1pPr marL="171450" indent="-171450" algn="l" defTabSz="685800" rtl="0" eaLnBrk="1" latinLnBrk="0" hangingPunct="1">
              <a:lnSpc>
                <a:spcPct val="90000"/>
              </a:lnSpc>
              <a:spcBef>
                <a:spcPts val="1350"/>
              </a:spcBef>
              <a:spcAft>
                <a:spcPts val="450"/>
              </a:spcAft>
              <a:buClr>
                <a:srgbClr val="0098D7"/>
              </a:buClr>
              <a:buFont typeface="Arial" panose="020B0604020202020204" pitchFamily="34" charset="0"/>
              <a:buChar char="•"/>
              <a:defRPr sz="1500" b="0" i="0" kern="1200">
                <a:solidFill>
                  <a:srgbClr val="000000"/>
                </a:solidFill>
                <a:latin typeface="Segoe UI" panose="020B0502040204020203" pitchFamily="34" charset="0"/>
                <a:ea typeface="+mn-ea"/>
                <a:cs typeface="+mn-cs"/>
              </a:defRPr>
            </a:lvl1pPr>
            <a:lvl2pPr marL="338138" indent="-171450" algn="l" defTabSz="685800" rtl="0" eaLnBrk="1" latinLnBrk="0" hangingPunct="1">
              <a:lnSpc>
                <a:spcPct val="90000"/>
              </a:lnSpc>
              <a:spcBef>
                <a:spcPts val="375"/>
              </a:spcBef>
              <a:buClr>
                <a:srgbClr val="0098D7"/>
              </a:buClr>
              <a:buFont typeface="Courier New" panose="02070309020205020404" pitchFamily="49" charset="0"/>
              <a:buChar char="o"/>
              <a:defRPr sz="1350" b="0" i="0" kern="1200">
                <a:solidFill>
                  <a:srgbClr val="000000"/>
                </a:solidFill>
                <a:latin typeface="Segoe UI" panose="020B0502040204020203" pitchFamily="34" charset="0"/>
                <a:ea typeface="+mn-ea"/>
                <a:cs typeface="+mn-cs"/>
              </a:defRPr>
            </a:lvl2pPr>
            <a:lvl3pPr marL="964406" indent="-278606" algn="l" defTabSz="685800" rtl="0" eaLnBrk="1" latinLnBrk="0" hangingPunct="1">
              <a:lnSpc>
                <a:spcPct val="90000"/>
              </a:lnSpc>
              <a:spcBef>
                <a:spcPts val="375"/>
              </a:spcBef>
              <a:buClr>
                <a:srgbClr val="0098D7"/>
              </a:buClr>
              <a:buFont typeface="Courier New" panose="02070309020205020404" pitchFamily="49" charset="0"/>
              <a:buChar char="o"/>
              <a:defRPr sz="900" b="0" i="0" kern="1200">
                <a:solidFill>
                  <a:srgbClr val="000000"/>
                </a:solidFill>
                <a:latin typeface="Segoe UI" panose="020B0502040204020203" pitchFamily="34" charset="0"/>
                <a:ea typeface="+mn-ea"/>
                <a:cs typeface="+mn-cs"/>
              </a:defRPr>
            </a:lvl3pPr>
            <a:lvl4pPr marL="13073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4pPr>
            <a:lvl5pPr marL="1650206" indent="-278606" algn="l" defTabSz="685800" rtl="0" eaLnBrk="1" latinLnBrk="0" hangingPunct="1">
              <a:lnSpc>
                <a:spcPct val="90000"/>
              </a:lnSpc>
              <a:spcBef>
                <a:spcPts val="375"/>
              </a:spcBef>
              <a:buClr>
                <a:srgbClr val="0098D7"/>
              </a:buClr>
              <a:buFont typeface="Courier New" panose="02070309020205020404" pitchFamily="49" charset="0"/>
              <a:buChar char="o"/>
              <a:defRPr sz="750" b="0" i="0" kern="1200">
                <a:solidFill>
                  <a:srgbClr val="000000"/>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13959">
              <a:spcBef>
                <a:spcPts val="1209"/>
              </a:spcBef>
              <a:spcAft>
                <a:spcPts val="403"/>
              </a:spcAft>
              <a:buNone/>
            </a:pPr>
            <a:r>
              <a:rPr lang="en-US" sz="1790">
                <a:solidFill>
                  <a:srgbClr val="0098D7"/>
                </a:solidFill>
                <a:latin typeface="Segoe UI"/>
              </a:rPr>
              <a:t>Parts &amp; Services profit</a:t>
            </a:r>
          </a:p>
        </p:txBody>
      </p:sp>
      <p:cxnSp>
        <p:nvCxnSpPr>
          <p:cNvPr id="15" name="Straight Connector 31">
            <a:extLst>
              <a:ext uri="{FF2B5EF4-FFF2-40B4-BE49-F238E27FC236}">
                <a16:creationId xmlns:a16="http://schemas.microsoft.com/office/drawing/2014/main" id="{CAB576F8-D059-E338-49FE-BAA1A8E4C8C1}"/>
              </a:ext>
            </a:extLst>
          </p:cNvPr>
          <p:cNvCxnSpPr/>
          <p:nvPr/>
        </p:nvCxnSpPr>
        <p:spPr>
          <a:xfrm>
            <a:off x="3607806" y="3973053"/>
            <a:ext cx="0" cy="2739361"/>
          </a:xfrm>
          <a:prstGeom prst="line">
            <a:avLst/>
          </a:prstGeom>
          <a:ln>
            <a:solidFill>
              <a:schemeClr val="accent5"/>
            </a:solidFill>
            <a:prstDash val="lgDash"/>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7ABC379A-AEC5-F4FF-7B2E-1D0765037ECF}"/>
              </a:ext>
            </a:extLst>
          </p:cNvPr>
          <p:cNvSpPr txBox="1">
            <a:spLocks/>
          </p:cNvSpPr>
          <p:nvPr/>
        </p:nvSpPr>
        <p:spPr>
          <a:xfrm>
            <a:off x="2228850" y="3127375"/>
            <a:ext cx="2779713" cy="644525"/>
          </a:xfrm>
          <a:prstGeom prst="rect">
            <a:avLst/>
          </a:prstGeom>
        </p:spPr>
        <p:txBody>
          <a:bodyPr vert="horz" wrap="square" lIns="91440" tIns="45720" rIns="91440" bIns="45720" rtlCol="0">
            <a:noAutofit/>
          </a:bodyPr>
          <a:lstStyle>
            <a:lvl1pPr marL="0" indent="0" algn="l" defTabSz="1227856" rtl="0" eaLnBrk="1" latinLnBrk="0" hangingPunct="1">
              <a:lnSpc>
                <a:spcPct val="90000"/>
              </a:lnSpc>
              <a:spcBef>
                <a:spcPts val="1344"/>
              </a:spcBef>
              <a:buClr>
                <a:srgbClr val="0098D7"/>
              </a:buClr>
              <a:buFont typeface="System Font Regular"/>
              <a:buNone/>
              <a:defRPr sz="2800" b="0" i="0" kern="1200">
                <a:solidFill>
                  <a:srgbClr val="000000"/>
                </a:solidFill>
                <a:latin typeface="Segoe UI" panose="020B0502040204020203" pitchFamily="34" charset="0"/>
                <a:ea typeface="+mn-ea"/>
                <a:cs typeface="+mn-cs"/>
              </a:defRPr>
            </a:lvl1pPr>
            <a:lvl2pPr marL="1071128" indent="-457200" algn="l" defTabSz="1227856" rtl="0" eaLnBrk="1" latinLnBrk="0" hangingPunct="1">
              <a:lnSpc>
                <a:spcPct val="90000"/>
              </a:lnSpc>
              <a:spcBef>
                <a:spcPts val="672"/>
              </a:spcBef>
              <a:buClr>
                <a:srgbClr val="0098D7"/>
              </a:buClr>
              <a:buFont typeface="Wingdings" pitchFamily="2" charset="2"/>
              <a:buChar char="§"/>
              <a:defRPr sz="2800" b="0" i="0" kern="1200">
                <a:solidFill>
                  <a:srgbClr val="000000"/>
                </a:solidFill>
                <a:latin typeface="Segoe UI" panose="020B0502040204020203" pitchFamily="34" charset="0"/>
                <a:ea typeface="+mn-ea"/>
                <a:cs typeface="+mn-cs"/>
              </a:defRPr>
            </a:lvl2pPr>
            <a:lvl3pPr marL="1685058" indent="-457200" algn="l" defTabSz="1227856" rtl="0" eaLnBrk="1" latinLnBrk="0" hangingPunct="1">
              <a:lnSpc>
                <a:spcPct val="90000"/>
              </a:lnSpc>
              <a:spcBef>
                <a:spcPts val="672"/>
              </a:spcBef>
              <a:buClr>
                <a:srgbClr val="0098D7"/>
              </a:buClr>
              <a:buFont typeface="Apple Symbols" panose="02000000000000000000" pitchFamily="2" charset="-79"/>
              <a:buChar char="⎻"/>
              <a:defRPr sz="2800" b="0" i="0" kern="1200">
                <a:solidFill>
                  <a:srgbClr val="000000"/>
                </a:solidFill>
                <a:latin typeface="Segoe UI" panose="020B0502040204020203" pitchFamily="34" charset="0"/>
                <a:ea typeface="+mn-ea"/>
                <a:cs typeface="+mn-cs"/>
              </a:defRPr>
            </a:lvl3pPr>
            <a:lvl4pPr marL="2298986" indent="-457200" algn="l" defTabSz="1227856" rtl="0" eaLnBrk="1" latinLnBrk="0" hangingPunct="1">
              <a:lnSpc>
                <a:spcPct val="90000"/>
              </a:lnSpc>
              <a:spcBef>
                <a:spcPts val="672"/>
              </a:spcBef>
              <a:buClr>
                <a:srgbClr val="0098D7"/>
              </a:buClr>
              <a:buFont typeface="Apple Symbols" panose="02000000000000000000" pitchFamily="2" charset="-79"/>
              <a:buChar char="⎻"/>
              <a:defRPr sz="2800" b="0" i="0" kern="1200">
                <a:solidFill>
                  <a:srgbClr val="000000"/>
                </a:solidFill>
                <a:latin typeface="Segoe UI" panose="020B0502040204020203" pitchFamily="34" charset="0"/>
                <a:ea typeface="+mn-ea"/>
                <a:cs typeface="+mn-cs"/>
              </a:defRPr>
            </a:lvl4pPr>
            <a:lvl5pPr marL="2912914" indent="-457200" algn="l" defTabSz="1227856" rtl="0" eaLnBrk="1" latinLnBrk="0" hangingPunct="1">
              <a:lnSpc>
                <a:spcPct val="90000"/>
              </a:lnSpc>
              <a:spcBef>
                <a:spcPts val="672"/>
              </a:spcBef>
              <a:buClr>
                <a:srgbClr val="0098D7"/>
              </a:buClr>
              <a:buFont typeface="Apple Symbols" panose="02000000000000000000" pitchFamily="2" charset="-79"/>
              <a:buChar char="⎻"/>
              <a:defRPr sz="2800" b="0" i="0" kern="1200">
                <a:solidFill>
                  <a:srgbClr val="000000"/>
                </a:solidFill>
                <a:latin typeface="Segoe UI" panose="020B0502040204020203" pitchFamily="34" charset="0"/>
                <a:ea typeface="+mn-ea"/>
                <a:cs typeface="+mn-cs"/>
              </a:defRPr>
            </a:lvl5pPr>
            <a:lvl6pPr marL="3376606"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6pPr>
            <a:lvl7pPr marL="3990534"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7pPr>
            <a:lvl8pPr marL="4604462"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8pPr>
            <a:lvl9pPr marL="5218390" indent="-306964" algn="l" defTabSz="1227856" rtl="0" eaLnBrk="1" latinLnBrk="0" hangingPunct="1">
              <a:lnSpc>
                <a:spcPct val="90000"/>
              </a:lnSpc>
              <a:spcBef>
                <a:spcPts val="672"/>
              </a:spcBef>
              <a:buFont typeface="Arial" panose="020B0604020202020204" pitchFamily="34" charset="0"/>
              <a:buChar char="•"/>
              <a:defRPr sz="2418" kern="1200">
                <a:solidFill>
                  <a:schemeClr val="tx1"/>
                </a:solidFill>
                <a:latin typeface="+mn-lt"/>
                <a:ea typeface="+mn-ea"/>
                <a:cs typeface="+mn-cs"/>
              </a:defRPr>
            </a:lvl9pPr>
          </a:lstStyle>
          <a:p>
            <a:pPr algn="ctr"/>
            <a:r>
              <a:rPr lang="en-US" sz="2148" b="1">
                <a:latin typeface="+mn-lt"/>
              </a:rPr>
              <a:t>HK 25</a:t>
            </a:r>
            <a:br>
              <a:rPr lang="en-US" sz="2148" b="1">
                <a:latin typeface="+mn-lt"/>
              </a:rPr>
            </a:br>
            <a:r>
              <a:rPr lang="en-US" sz="1790">
                <a:latin typeface="+mn-lt"/>
              </a:rPr>
              <a:t>6 years, 9 000 run hours</a:t>
            </a:r>
          </a:p>
        </p:txBody>
      </p:sp>
      <p:cxnSp>
        <p:nvCxnSpPr>
          <p:cNvPr id="17" name="Straight Connector 10">
            <a:extLst>
              <a:ext uri="{FF2B5EF4-FFF2-40B4-BE49-F238E27FC236}">
                <a16:creationId xmlns:a16="http://schemas.microsoft.com/office/drawing/2014/main" id="{B543BCBE-D580-9936-3DED-471F50FE655B}"/>
              </a:ext>
            </a:extLst>
          </p:cNvPr>
          <p:cNvCxnSpPr>
            <a:cxnSpLocks/>
          </p:cNvCxnSpPr>
          <p:nvPr/>
        </p:nvCxnSpPr>
        <p:spPr>
          <a:xfrm>
            <a:off x="15278417" y="5624981"/>
            <a:ext cx="0" cy="644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1">
            <a:extLst>
              <a:ext uri="{FF2B5EF4-FFF2-40B4-BE49-F238E27FC236}">
                <a16:creationId xmlns:a16="http://schemas.microsoft.com/office/drawing/2014/main" id="{E327362D-2C52-0EC7-D7C8-A6C99C4151B3}"/>
              </a:ext>
            </a:extLst>
          </p:cNvPr>
          <p:cNvCxnSpPr>
            <a:cxnSpLocks/>
          </p:cNvCxnSpPr>
          <p:nvPr/>
        </p:nvCxnSpPr>
        <p:spPr>
          <a:xfrm>
            <a:off x="13150721" y="5985935"/>
            <a:ext cx="2124792" cy="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Connector 14">
            <a:extLst>
              <a:ext uri="{FF2B5EF4-FFF2-40B4-BE49-F238E27FC236}">
                <a16:creationId xmlns:a16="http://schemas.microsoft.com/office/drawing/2014/main" id="{9A594084-7345-829B-5720-DECBE2E13D1D}"/>
              </a:ext>
            </a:extLst>
          </p:cNvPr>
          <p:cNvCxnSpPr>
            <a:cxnSpLocks/>
          </p:cNvCxnSpPr>
          <p:nvPr/>
        </p:nvCxnSpPr>
        <p:spPr>
          <a:xfrm>
            <a:off x="13131597" y="3816533"/>
            <a:ext cx="0" cy="3017052"/>
          </a:xfrm>
          <a:prstGeom prst="line">
            <a:avLst/>
          </a:prstGeom>
          <a:ln>
            <a:solidFill>
              <a:schemeClr val="accent5"/>
            </a:solidFill>
            <a:prstDash val="lg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3E13E30-CCEB-E7BF-3A10-BD6D7CB43CA8}"/>
              </a:ext>
            </a:extLst>
          </p:cNvPr>
          <p:cNvSpPr txBox="1"/>
          <p:nvPr/>
        </p:nvSpPr>
        <p:spPr>
          <a:xfrm>
            <a:off x="9564519" y="2562931"/>
            <a:ext cx="1710789" cy="422873"/>
          </a:xfrm>
          <a:prstGeom prst="rect">
            <a:avLst/>
          </a:prstGeom>
          <a:noFill/>
        </p:spPr>
        <p:txBody>
          <a:bodyPr wrap="none" rtlCol="0">
            <a:spAutoFit/>
          </a:bodyPr>
          <a:lstStyle/>
          <a:p>
            <a:pPr defTabSz="295382"/>
            <a:r>
              <a:rPr lang="en-US" sz="2148" b="1">
                <a:solidFill>
                  <a:srgbClr val="111E39"/>
                </a:solidFill>
                <a:latin typeface="Segoe UI"/>
              </a:rPr>
              <a:t>Gross profit</a:t>
            </a:r>
            <a:endParaRPr lang="en-GB" sz="2148" b="1">
              <a:solidFill>
                <a:srgbClr val="111E39"/>
              </a:solidFill>
              <a:latin typeface="Segoe UI"/>
            </a:endParaRPr>
          </a:p>
        </p:txBody>
      </p:sp>
      <p:cxnSp>
        <p:nvCxnSpPr>
          <p:cNvPr id="21" name="Straight Connector 4">
            <a:extLst>
              <a:ext uri="{FF2B5EF4-FFF2-40B4-BE49-F238E27FC236}">
                <a16:creationId xmlns:a16="http://schemas.microsoft.com/office/drawing/2014/main" id="{F7192776-0A69-6DF1-C64B-8D0D508FF7E7}"/>
              </a:ext>
            </a:extLst>
          </p:cNvPr>
          <p:cNvCxnSpPr/>
          <p:nvPr/>
        </p:nvCxnSpPr>
        <p:spPr>
          <a:xfrm>
            <a:off x="9534542" y="3024426"/>
            <a:ext cx="0" cy="4028919"/>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93678807-0F7E-638C-B380-E4535667858E}"/>
              </a:ext>
            </a:extLst>
          </p:cNvPr>
          <p:cNvPicPr>
            <a:picLocks noChangeAspect="1"/>
          </p:cNvPicPr>
          <p:nvPr/>
        </p:nvPicPr>
        <p:blipFill rotWithShape="1">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l="51472"/>
          <a:stretch/>
        </p:blipFill>
        <p:spPr>
          <a:xfrm>
            <a:off x="3663418" y="4125310"/>
            <a:ext cx="705330" cy="1933667"/>
          </a:xfrm>
          <a:prstGeom prst="rect">
            <a:avLst/>
          </a:prstGeom>
        </p:spPr>
      </p:pic>
      <p:pic>
        <p:nvPicPr>
          <p:cNvPr id="23" name="Graphic 22">
            <a:extLst>
              <a:ext uri="{FF2B5EF4-FFF2-40B4-BE49-F238E27FC236}">
                <a16:creationId xmlns:a16="http://schemas.microsoft.com/office/drawing/2014/main" id="{1C850693-ABE9-9CB3-9892-3F57CEA9D9A4}"/>
              </a:ext>
            </a:extLst>
          </p:cNvPr>
          <p:cNvPicPr>
            <a:picLocks noChangeAspect="1"/>
          </p:cNvPicPr>
          <p:nvPr/>
        </p:nvPicPr>
        <p:blipFill rotWithShape="1">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rcRect r="56181"/>
          <a:stretch/>
        </p:blipFill>
        <p:spPr>
          <a:xfrm>
            <a:off x="2915295" y="4125310"/>
            <a:ext cx="636901" cy="1933667"/>
          </a:xfrm>
          <a:prstGeom prst="rect">
            <a:avLst/>
          </a:prstGeom>
        </p:spPr>
      </p:pic>
      <p:sp>
        <p:nvSpPr>
          <p:cNvPr id="24" name="TextBox 3">
            <a:extLst>
              <a:ext uri="{FF2B5EF4-FFF2-40B4-BE49-F238E27FC236}">
                <a16:creationId xmlns:a16="http://schemas.microsoft.com/office/drawing/2014/main" id="{8887260E-31BB-0A8A-5941-CB6AF131EF2B}"/>
              </a:ext>
            </a:extLst>
          </p:cNvPr>
          <p:cNvSpPr txBox="1"/>
          <p:nvPr/>
        </p:nvSpPr>
        <p:spPr>
          <a:xfrm>
            <a:off x="1255951" y="8244254"/>
            <a:ext cx="4147289" cy="271293"/>
          </a:xfrm>
          <a:prstGeom prst="rect">
            <a:avLst/>
          </a:prstGeom>
          <a:noFill/>
        </p:spPr>
        <p:txBody>
          <a:bodyPr wrap="none" rtlCol="0">
            <a:spAutoFit/>
          </a:bodyPr>
          <a:lstStyle/>
          <a:p>
            <a:pPr defTabSz="295382"/>
            <a:r>
              <a:rPr lang="en-US" sz="1163" dirty="0">
                <a:solidFill>
                  <a:srgbClr val="111E39"/>
                </a:solidFill>
                <a:latin typeface="Segoe UI"/>
              </a:rPr>
              <a:t>* Gross Profit indication based on Thermo King internal data</a:t>
            </a:r>
            <a:endParaRPr lang="en-GB" sz="1163" dirty="0">
              <a:solidFill>
                <a:srgbClr val="111E39"/>
              </a:solidFill>
              <a:latin typeface="Segoe UI"/>
            </a:endParaRPr>
          </a:p>
        </p:txBody>
      </p:sp>
      <p:sp>
        <p:nvSpPr>
          <p:cNvPr id="25" name="Rectangle 7">
            <a:extLst>
              <a:ext uri="{FF2B5EF4-FFF2-40B4-BE49-F238E27FC236}">
                <a16:creationId xmlns:a16="http://schemas.microsoft.com/office/drawing/2014/main" id="{113BA264-B8AC-FBB8-FC16-C9F98B08D7FB}"/>
              </a:ext>
            </a:extLst>
          </p:cNvPr>
          <p:cNvSpPr/>
          <p:nvPr/>
        </p:nvSpPr>
        <p:spPr>
          <a:xfrm>
            <a:off x="1368838" y="7599080"/>
            <a:ext cx="14824778" cy="6445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5382"/>
            <a:r>
              <a:rPr lang="en-US" sz="2148" b="1">
                <a:solidFill>
                  <a:srgbClr val="FFFFFF"/>
                </a:solidFill>
                <a:latin typeface="Segoe UI"/>
              </a:rPr>
              <a:t>Solution Selling </a:t>
            </a:r>
            <a:r>
              <a:rPr lang="en-US" sz="2148">
                <a:solidFill>
                  <a:srgbClr val="FFFFFF"/>
                </a:solidFill>
                <a:latin typeface="Segoe UI"/>
              </a:rPr>
              <a:t>secures </a:t>
            </a:r>
            <a:r>
              <a:rPr lang="en-US" sz="2148" b="1">
                <a:solidFill>
                  <a:srgbClr val="FFFFFF"/>
                </a:solidFill>
                <a:latin typeface="Segoe UI"/>
              </a:rPr>
              <a:t>customer relationship</a:t>
            </a:r>
            <a:r>
              <a:rPr lang="en-US" sz="2148">
                <a:solidFill>
                  <a:srgbClr val="FFFFFF"/>
                </a:solidFill>
                <a:latin typeface="Segoe UI"/>
              </a:rPr>
              <a:t> and </a:t>
            </a:r>
            <a:r>
              <a:rPr lang="en-US" sz="2148" b="1">
                <a:solidFill>
                  <a:srgbClr val="FFFFFF"/>
                </a:solidFill>
                <a:latin typeface="Segoe UI"/>
              </a:rPr>
              <a:t>higher profit</a:t>
            </a:r>
            <a:r>
              <a:rPr lang="en-US" sz="2148">
                <a:solidFill>
                  <a:srgbClr val="FFFFFF"/>
                </a:solidFill>
                <a:latin typeface="Segoe UI"/>
              </a:rPr>
              <a:t> to dealers over the lifecycle of the unit</a:t>
            </a:r>
            <a:endParaRPr lang="en-GB" sz="2148">
              <a:solidFill>
                <a:srgbClr val="FFFFFF"/>
              </a:solidFill>
              <a:latin typeface="Segoe UI"/>
            </a:endParaRPr>
          </a:p>
        </p:txBody>
      </p:sp>
      <p:sp>
        <p:nvSpPr>
          <p:cNvPr id="26" name="Losange 25">
            <a:extLst>
              <a:ext uri="{FF2B5EF4-FFF2-40B4-BE49-F238E27FC236}">
                <a16:creationId xmlns:a16="http://schemas.microsoft.com/office/drawing/2014/main" id="{85066FD6-F888-1DE7-6C92-EE67E06E989B}"/>
              </a:ext>
            </a:extLst>
          </p:cNvPr>
          <p:cNvSpPr/>
          <p:nvPr/>
        </p:nvSpPr>
        <p:spPr>
          <a:xfrm>
            <a:off x="92597" y="62317"/>
            <a:ext cx="288000" cy="288000"/>
          </a:xfrm>
          <a:prstGeom prst="diamon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792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8C72C90-5085-5C18-9F54-3AF84E55D9D7}"/>
              </a:ext>
            </a:extLst>
          </p:cNvPr>
          <p:cNvSpPr>
            <a:spLocks noGrp="1"/>
          </p:cNvSpPr>
          <p:nvPr>
            <p:ph type="body" sz="quarter" idx="13"/>
          </p:nvPr>
        </p:nvSpPr>
        <p:spPr/>
        <p:txBody>
          <a:bodyPr/>
          <a:lstStyle/>
          <a:p>
            <a:r>
              <a:rPr lang="en-US"/>
              <a:t>POINT OF SALE – SERVICES &amp; SOLUTIONS TO ENHANCE UNIT VALUE</a:t>
            </a:r>
            <a:endParaRPr lang="nl-BE"/>
          </a:p>
        </p:txBody>
      </p:sp>
      <p:sp>
        <p:nvSpPr>
          <p:cNvPr id="4" name="Titel 3">
            <a:extLst>
              <a:ext uri="{FF2B5EF4-FFF2-40B4-BE49-F238E27FC236}">
                <a16:creationId xmlns:a16="http://schemas.microsoft.com/office/drawing/2014/main" id="{2C9BE535-A548-C3F9-2909-9114EF948A09}"/>
              </a:ext>
            </a:extLst>
          </p:cNvPr>
          <p:cNvSpPr>
            <a:spLocks noGrp="1"/>
          </p:cNvSpPr>
          <p:nvPr>
            <p:ph type="title"/>
          </p:nvPr>
        </p:nvSpPr>
        <p:spPr/>
        <p:txBody>
          <a:bodyPr/>
          <a:lstStyle/>
          <a:p>
            <a:r>
              <a:rPr lang="nl-BE" b="0" spc="0" dirty="0">
                <a:latin typeface="+mj-lt"/>
                <a:cs typeface="Segoe UI Semibold"/>
              </a:rPr>
              <a:t>Service &amp; Solutions - Electric </a:t>
            </a:r>
            <a:r>
              <a:rPr lang="nl-BE" b="0" spc="0" dirty="0" err="1">
                <a:latin typeface="+mj-lt"/>
                <a:cs typeface="Segoe UI Semibold"/>
              </a:rPr>
              <a:t>Experience</a:t>
            </a:r>
            <a:endParaRPr lang="nl-BE" dirty="0" err="1">
              <a:cs typeface="Segoe UI Semibold"/>
            </a:endParaRPr>
          </a:p>
        </p:txBody>
      </p:sp>
      <p:pic>
        <p:nvPicPr>
          <p:cNvPr id="31" name="Picture 2">
            <a:extLst>
              <a:ext uri="{FF2B5EF4-FFF2-40B4-BE49-F238E27FC236}">
                <a16:creationId xmlns:a16="http://schemas.microsoft.com/office/drawing/2014/main" id="{84028499-F534-B8DE-B146-56120E6E6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9454" y="2418031"/>
            <a:ext cx="5005198" cy="5005198"/>
          </a:xfrm>
          <a:prstGeom prst="rect">
            <a:avLst/>
          </a:prstGeom>
          <a:noFill/>
          <a:extLst>
            <a:ext uri="{909E8E84-426E-40DD-AFC4-6F175D3DCCD1}">
              <a14:hiddenFill xmlns:a14="http://schemas.microsoft.com/office/drawing/2010/main">
                <a:solidFill>
                  <a:srgbClr val="FFFFFF"/>
                </a:solidFill>
              </a14:hiddenFill>
            </a:ext>
          </a:extLst>
        </p:spPr>
      </p:pic>
      <p:sp>
        <p:nvSpPr>
          <p:cNvPr id="32" name="Speech Bubble: Rectangle with Corners Rounded 13">
            <a:extLst>
              <a:ext uri="{FF2B5EF4-FFF2-40B4-BE49-F238E27FC236}">
                <a16:creationId xmlns:a16="http://schemas.microsoft.com/office/drawing/2014/main" id="{AE532A4F-59AB-4243-BBCD-EFAB78438528}"/>
              </a:ext>
            </a:extLst>
          </p:cNvPr>
          <p:cNvSpPr/>
          <p:nvPr/>
        </p:nvSpPr>
        <p:spPr>
          <a:xfrm>
            <a:off x="3670831" y="2846716"/>
            <a:ext cx="3867333" cy="1611389"/>
          </a:xfrm>
          <a:prstGeom prst="wedgeRoundRectCallout">
            <a:avLst>
              <a:gd name="adj1" fmla="val 54001"/>
              <a:gd name="adj2" fmla="val 39717"/>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1656" tIns="51656" rIns="51656" bIns="51656" rtlCol="0" anchor="t" anchorCtr="0"/>
          <a:lstStyle/>
          <a:p>
            <a:pPr defTabSz="264439"/>
            <a:r>
              <a:rPr lang="en-US" sz="1790" b="1">
                <a:solidFill>
                  <a:srgbClr val="00326A"/>
                </a:solidFill>
                <a:latin typeface="Segoe UI"/>
              </a:rPr>
              <a:t>Downtime</a:t>
            </a:r>
            <a:r>
              <a:rPr lang="en-US" sz="1790">
                <a:solidFill>
                  <a:srgbClr val="00326A"/>
                </a:solidFill>
                <a:latin typeface="Calibri" panose="020F0502020204030204" pitchFamily="34" charset="0"/>
                <a:cs typeface="Calibri" panose="020F0502020204030204" pitchFamily="34" charset="0"/>
              </a:rPr>
              <a:t> </a:t>
            </a:r>
            <a:r>
              <a:rPr lang="en-US" sz="1790" b="1">
                <a:solidFill>
                  <a:srgbClr val="00326A"/>
                </a:solidFill>
                <a:latin typeface="Segoe UI"/>
              </a:rPr>
              <a:t>prevention</a:t>
            </a:r>
          </a:p>
          <a:p>
            <a:pPr marL="274821" indent="-274821" defTabSz="264439">
              <a:buFont typeface="Arial" panose="020B0604020202020204" pitchFamily="34" charset="0"/>
              <a:buChar char="•"/>
            </a:pPr>
            <a:r>
              <a:rPr lang="en-US" sz="1790">
                <a:solidFill>
                  <a:srgbClr val="0098D6"/>
                </a:solidFill>
                <a:latin typeface="Segoe UI"/>
              </a:rPr>
              <a:t>Battery and Axle generator alarms notification &amp; recommendations</a:t>
            </a:r>
          </a:p>
          <a:p>
            <a:pPr marL="274821" indent="-274821" defTabSz="264439">
              <a:buFont typeface="Arial" panose="020B0604020202020204" pitchFamily="34" charset="0"/>
              <a:buChar char="•"/>
            </a:pPr>
            <a:r>
              <a:rPr lang="en-US" sz="1790">
                <a:solidFill>
                  <a:srgbClr val="0098D6"/>
                </a:solidFill>
                <a:latin typeface="Segoe UI"/>
              </a:rPr>
              <a:t>24/7 Fleet Monitoring</a:t>
            </a:r>
          </a:p>
        </p:txBody>
      </p:sp>
      <p:sp>
        <p:nvSpPr>
          <p:cNvPr id="33" name="Speech Bubble: Rectangle with Corners Rounded 14">
            <a:extLst>
              <a:ext uri="{FF2B5EF4-FFF2-40B4-BE49-F238E27FC236}">
                <a16:creationId xmlns:a16="http://schemas.microsoft.com/office/drawing/2014/main" id="{E6A0752C-DFFD-B6A5-A27D-0B004881702C}"/>
              </a:ext>
            </a:extLst>
          </p:cNvPr>
          <p:cNvSpPr/>
          <p:nvPr/>
        </p:nvSpPr>
        <p:spPr>
          <a:xfrm>
            <a:off x="10167982" y="2623387"/>
            <a:ext cx="3867333" cy="1611389"/>
          </a:xfrm>
          <a:prstGeom prst="wedgeRoundRectCallout">
            <a:avLst>
              <a:gd name="adj1" fmla="val -61897"/>
              <a:gd name="adj2" fmla="val 36211"/>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1656" tIns="51656" rIns="51656" bIns="51656" rtlCol="0" anchor="t" anchorCtr="0"/>
          <a:lstStyle/>
          <a:p>
            <a:pPr defTabSz="264439"/>
            <a:r>
              <a:rPr lang="en-US" sz="1750" b="1" dirty="0">
                <a:solidFill>
                  <a:srgbClr val="00326A"/>
                </a:solidFill>
                <a:latin typeface="Segoe UI"/>
              </a:rPr>
              <a:t>Enhanced</a:t>
            </a:r>
            <a:r>
              <a:rPr lang="en-US" sz="1750" dirty="0">
                <a:solidFill>
                  <a:srgbClr val="00326A"/>
                </a:solidFill>
                <a:latin typeface="Calibri"/>
                <a:cs typeface="Calibri"/>
              </a:rPr>
              <a:t> </a:t>
            </a:r>
            <a:r>
              <a:rPr lang="en-US" sz="1750" b="1" dirty="0">
                <a:solidFill>
                  <a:srgbClr val="00326A"/>
                </a:solidFill>
                <a:latin typeface="Segoe UI"/>
              </a:rPr>
              <a:t>power</a:t>
            </a:r>
            <a:r>
              <a:rPr lang="en-US" sz="1750" dirty="0">
                <a:solidFill>
                  <a:srgbClr val="00326A"/>
                </a:solidFill>
                <a:latin typeface="Calibri"/>
                <a:cs typeface="Calibri"/>
              </a:rPr>
              <a:t> </a:t>
            </a:r>
            <a:r>
              <a:rPr lang="en-US" sz="1750" b="1" dirty="0">
                <a:solidFill>
                  <a:srgbClr val="00326A"/>
                </a:solidFill>
                <a:latin typeface="Segoe UI"/>
              </a:rPr>
              <a:t>management</a:t>
            </a:r>
          </a:p>
          <a:p>
            <a:pPr marL="274320" indent="-274320" defTabSz="264439">
              <a:buFont typeface="Arial" panose="020B0604020202020204" pitchFamily="34" charset="0"/>
              <a:buChar char="•"/>
            </a:pPr>
            <a:r>
              <a:rPr lang="en-US" sz="1750" dirty="0">
                <a:solidFill>
                  <a:srgbClr val="0098D6"/>
                </a:solidFill>
                <a:latin typeface="Segoe UI"/>
              </a:rPr>
              <a:t>Battery Contract (</a:t>
            </a:r>
            <a:r>
              <a:rPr lang="en-US" sz="1750" dirty="0" err="1">
                <a:solidFill>
                  <a:srgbClr val="0098D6"/>
                </a:solidFill>
                <a:latin typeface="Segoe UI"/>
              </a:rPr>
              <a:t>ComfortPlus</a:t>
            </a:r>
            <a:r>
              <a:rPr lang="en-US" sz="1750" dirty="0">
                <a:solidFill>
                  <a:srgbClr val="0098D6"/>
                </a:solidFill>
                <a:latin typeface="Segoe UI"/>
              </a:rPr>
              <a:t>)</a:t>
            </a:r>
            <a:endParaRPr lang="en-US" sz="1750" dirty="0">
              <a:solidFill>
                <a:srgbClr val="0098D6"/>
              </a:solidFill>
              <a:latin typeface="Segoe UI"/>
              <a:cs typeface="Segoe UI"/>
            </a:endParaRPr>
          </a:p>
          <a:p>
            <a:pPr marL="274320" indent="-274320" defTabSz="264439">
              <a:buFont typeface="Arial" panose="020B0604020202020204" pitchFamily="34" charset="0"/>
              <a:buChar char="•"/>
            </a:pPr>
            <a:r>
              <a:rPr lang="en-US" sz="1750" b="1" dirty="0" err="1">
                <a:solidFill>
                  <a:srgbClr val="0098D6"/>
                </a:solidFill>
                <a:latin typeface="Segoe UI"/>
              </a:rPr>
              <a:t>TracKing</a:t>
            </a:r>
            <a:r>
              <a:rPr lang="en-US" sz="1750" b="1" dirty="0">
                <a:solidFill>
                  <a:srgbClr val="0098D6"/>
                </a:solidFill>
                <a:latin typeface="Segoe UI"/>
              </a:rPr>
              <a:t> Electric Module</a:t>
            </a:r>
            <a:endParaRPr lang="en-US" sz="1750" b="1" dirty="0">
              <a:solidFill>
                <a:srgbClr val="0098D6"/>
              </a:solidFill>
              <a:latin typeface="Segoe UI"/>
              <a:cs typeface="Segoe UI"/>
            </a:endParaRPr>
          </a:p>
        </p:txBody>
      </p:sp>
      <p:sp>
        <p:nvSpPr>
          <p:cNvPr id="34" name="Speech Bubble: Rectangle with Corners Rounded 22">
            <a:extLst>
              <a:ext uri="{FF2B5EF4-FFF2-40B4-BE49-F238E27FC236}">
                <a16:creationId xmlns:a16="http://schemas.microsoft.com/office/drawing/2014/main" id="{B5D03981-2ED5-58DB-DBA8-A233537B070A}"/>
              </a:ext>
            </a:extLst>
          </p:cNvPr>
          <p:cNvSpPr/>
          <p:nvPr/>
        </p:nvSpPr>
        <p:spPr>
          <a:xfrm>
            <a:off x="11162508" y="5457224"/>
            <a:ext cx="3867333" cy="1611389"/>
          </a:xfrm>
          <a:prstGeom prst="wedgeRoundRectCallout">
            <a:avLst>
              <a:gd name="adj1" fmla="val -62744"/>
              <a:gd name="adj2" fmla="val -21840"/>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1656" tIns="51656" rIns="51656" bIns="51656" rtlCol="0" anchor="t" anchorCtr="0"/>
          <a:lstStyle/>
          <a:p>
            <a:pPr defTabSz="264439"/>
            <a:r>
              <a:rPr lang="en-US" sz="1790" b="1">
                <a:solidFill>
                  <a:srgbClr val="00326A"/>
                </a:solidFill>
                <a:latin typeface="Segoe UI"/>
              </a:rPr>
              <a:t>Load</a:t>
            </a:r>
            <a:r>
              <a:rPr lang="en-US" sz="1790">
                <a:solidFill>
                  <a:srgbClr val="00326A"/>
                </a:solidFill>
                <a:latin typeface="Calibri" panose="020F0502020204030204" pitchFamily="34" charset="0"/>
                <a:cs typeface="Calibri" panose="020F0502020204030204" pitchFamily="34" charset="0"/>
              </a:rPr>
              <a:t> </a:t>
            </a:r>
            <a:r>
              <a:rPr lang="en-US" sz="1790" b="1">
                <a:solidFill>
                  <a:srgbClr val="00326A"/>
                </a:solidFill>
                <a:latin typeface="Segoe UI"/>
              </a:rPr>
              <a:t>protection</a:t>
            </a:r>
          </a:p>
          <a:p>
            <a:pPr marL="274821" indent="-274821" defTabSz="264439">
              <a:buFont typeface="Arial" panose="020B0604020202020204" pitchFamily="34" charset="0"/>
              <a:buChar char="•"/>
            </a:pPr>
            <a:r>
              <a:rPr lang="en-US" sz="1790">
                <a:solidFill>
                  <a:srgbClr val="0098D6"/>
                </a:solidFill>
                <a:latin typeface="Segoe UI"/>
              </a:rPr>
              <a:t>State of Charge</a:t>
            </a:r>
          </a:p>
          <a:p>
            <a:pPr marL="274821" indent="-274821" defTabSz="264439">
              <a:buFont typeface="Arial" panose="020B0604020202020204" pitchFamily="34" charset="0"/>
              <a:buChar char="•"/>
            </a:pPr>
            <a:r>
              <a:rPr lang="en-US" sz="1790">
                <a:solidFill>
                  <a:srgbClr val="0098D6"/>
                </a:solidFill>
                <a:latin typeface="Segoe UI"/>
              </a:rPr>
              <a:t>Battery Autonomy</a:t>
            </a:r>
          </a:p>
          <a:p>
            <a:pPr marL="274821" indent="-274821" defTabSz="264439">
              <a:buFont typeface="Arial" panose="020B0604020202020204" pitchFamily="34" charset="0"/>
              <a:buChar char="•"/>
            </a:pPr>
            <a:r>
              <a:rPr lang="en-US" sz="1790">
                <a:solidFill>
                  <a:srgbClr val="0098D6"/>
                </a:solidFill>
                <a:latin typeface="Segoe UI"/>
              </a:rPr>
              <a:t>Low Battery Alarm</a:t>
            </a:r>
          </a:p>
          <a:p>
            <a:pPr marL="246020" indent="-246020" defTabSz="264439">
              <a:spcAft>
                <a:spcPts val="861"/>
              </a:spcAft>
              <a:buFont typeface="Arial" panose="020B0604020202020204" pitchFamily="34" charset="0"/>
              <a:buChar char="•"/>
            </a:pPr>
            <a:endParaRPr lang="en-US" sz="1790">
              <a:solidFill>
                <a:srgbClr val="111E39"/>
              </a:solidFill>
              <a:latin typeface="Segoe UI"/>
            </a:endParaRPr>
          </a:p>
        </p:txBody>
      </p:sp>
      <p:sp>
        <p:nvSpPr>
          <p:cNvPr id="35" name="Speech Bubble: Rectangle with Corners Rounded 23">
            <a:extLst>
              <a:ext uri="{FF2B5EF4-FFF2-40B4-BE49-F238E27FC236}">
                <a16:creationId xmlns:a16="http://schemas.microsoft.com/office/drawing/2014/main" id="{47411D63-85BA-33DA-F367-EB963FA1AD25}"/>
              </a:ext>
            </a:extLst>
          </p:cNvPr>
          <p:cNvSpPr/>
          <p:nvPr/>
        </p:nvSpPr>
        <p:spPr>
          <a:xfrm>
            <a:off x="3658894" y="5946075"/>
            <a:ext cx="3867333" cy="1611389"/>
          </a:xfrm>
          <a:prstGeom prst="wedgeRoundRectCallout">
            <a:avLst>
              <a:gd name="adj1" fmla="val 56818"/>
              <a:gd name="adj2" fmla="val -28961"/>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51656" tIns="51656" rIns="51656" bIns="51656" rtlCol="0" anchor="t" anchorCtr="0"/>
          <a:lstStyle/>
          <a:p>
            <a:pPr defTabSz="264439"/>
            <a:r>
              <a:rPr lang="en-US" sz="1790" b="1">
                <a:solidFill>
                  <a:srgbClr val="00326A"/>
                </a:solidFill>
                <a:latin typeface="Segoe UI"/>
              </a:rPr>
              <a:t>Fleet efficiency</a:t>
            </a:r>
          </a:p>
          <a:p>
            <a:pPr marL="274821" indent="-274821" defTabSz="264439">
              <a:buFont typeface="Arial" panose="020B0604020202020204" pitchFamily="34" charset="0"/>
              <a:buChar char="•"/>
            </a:pPr>
            <a:r>
              <a:rPr lang="en-US" sz="1790">
                <a:solidFill>
                  <a:srgbClr val="0098D6"/>
                </a:solidFill>
                <a:latin typeface="Segoe UI"/>
              </a:rPr>
              <a:t>Power Source </a:t>
            </a:r>
          </a:p>
          <a:p>
            <a:pPr marL="274821" indent="-274821" defTabSz="264439">
              <a:buFont typeface="Arial" panose="020B0604020202020204" pitchFamily="34" charset="0"/>
              <a:buChar char="•"/>
            </a:pPr>
            <a:r>
              <a:rPr lang="en-US" sz="1790">
                <a:solidFill>
                  <a:srgbClr val="0098D6"/>
                </a:solidFill>
                <a:latin typeface="Segoe UI"/>
              </a:rPr>
              <a:t>Reporting capabilities </a:t>
            </a:r>
          </a:p>
          <a:p>
            <a:pPr marL="274821" indent="-274821" defTabSz="264439">
              <a:buFont typeface="Arial" panose="020B0604020202020204" pitchFamily="34" charset="0"/>
              <a:buChar char="•"/>
            </a:pPr>
            <a:r>
              <a:rPr lang="en-US" sz="1790">
                <a:solidFill>
                  <a:srgbClr val="0098D6"/>
                </a:solidFill>
                <a:latin typeface="Segoe UI"/>
              </a:rPr>
              <a:t>Battery Charging time</a:t>
            </a:r>
            <a:endParaRPr lang="en-US" sz="1790">
              <a:solidFill>
                <a:srgbClr val="111E39"/>
              </a:solidFill>
              <a:latin typeface="Segoe UI"/>
            </a:endParaRPr>
          </a:p>
        </p:txBody>
      </p:sp>
      <p:sp>
        <p:nvSpPr>
          <p:cNvPr id="36" name="Rectangle 9">
            <a:extLst>
              <a:ext uri="{FF2B5EF4-FFF2-40B4-BE49-F238E27FC236}">
                <a16:creationId xmlns:a16="http://schemas.microsoft.com/office/drawing/2014/main" id="{835C32FA-9020-3C46-85E5-2932FE6D6C6D}"/>
              </a:ext>
            </a:extLst>
          </p:cNvPr>
          <p:cNvSpPr/>
          <p:nvPr/>
        </p:nvSpPr>
        <p:spPr>
          <a:xfrm>
            <a:off x="1368838" y="7616690"/>
            <a:ext cx="14824778" cy="6445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95382"/>
            <a:r>
              <a:rPr lang="en-US" sz="2148">
                <a:solidFill>
                  <a:srgbClr val="FFFFFF"/>
                </a:solidFill>
                <a:latin typeface="Segoe UI"/>
              </a:rPr>
              <a:t>Understanding the </a:t>
            </a:r>
            <a:r>
              <a:rPr lang="en-US" sz="2148" b="1">
                <a:solidFill>
                  <a:srgbClr val="FFFFFF"/>
                </a:solidFill>
                <a:latin typeface="Segoe UI"/>
              </a:rPr>
              <a:t>customer’s needs</a:t>
            </a:r>
            <a:r>
              <a:rPr lang="en-US" sz="2148">
                <a:solidFill>
                  <a:srgbClr val="FFFFFF"/>
                </a:solidFill>
                <a:latin typeface="Segoe UI"/>
              </a:rPr>
              <a:t> is the starting point of </a:t>
            </a:r>
            <a:r>
              <a:rPr lang="en-US" sz="2148" b="1">
                <a:solidFill>
                  <a:srgbClr val="FFFFFF"/>
                </a:solidFill>
                <a:latin typeface="Segoe UI"/>
              </a:rPr>
              <a:t>Solution Selling</a:t>
            </a:r>
          </a:p>
        </p:txBody>
      </p:sp>
      <p:sp>
        <p:nvSpPr>
          <p:cNvPr id="5" name="Losange 4">
            <a:extLst>
              <a:ext uri="{FF2B5EF4-FFF2-40B4-BE49-F238E27FC236}">
                <a16:creationId xmlns:a16="http://schemas.microsoft.com/office/drawing/2014/main" id="{3FE2192A-CCE4-BC18-B779-2860312AD303}"/>
              </a:ext>
            </a:extLst>
          </p:cNvPr>
          <p:cNvSpPr/>
          <p:nvPr/>
        </p:nvSpPr>
        <p:spPr>
          <a:xfrm>
            <a:off x="92597" y="62317"/>
            <a:ext cx="288000" cy="288000"/>
          </a:xfrm>
          <a:prstGeom prst="diamon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162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6683990-016E-FFB0-1EFC-57B8B860E2B9}"/>
              </a:ext>
            </a:extLst>
          </p:cNvPr>
          <p:cNvSpPr>
            <a:spLocks noGrp="1"/>
          </p:cNvSpPr>
          <p:nvPr>
            <p:ph type="body" sz="quarter" idx="13"/>
          </p:nvPr>
        </p:nvSpPr>
        <p:spPr/>
        <p:txBody>
          <a:bodyPr/>
          <a:lstStyle/>
          <a:p>
            <a:r>
              <a:rPr lang="nl-BE"/>
              <a:t>ENHANCED POWER MANAGEMENT SOLUTIONS</a:t>
            </a:r>
          </a:p>
        </p:txBody>
      </p:sp>
      <p:sp>
        <p:nvSpPr>
          <p:cNvPr id="3" name="Tijdelijke aanduiding voor tekst 2">
            <a:extLst>
              <a:ext uri="{FF2B5EF4-FFF2-40B4-BE49-F238E27FC236}">
                <a16:creationId xmlns:a16="http://schemas.microsoft.com/office/drawing/2014/main" id="{CECC7AD2-D1C6-D2B1-A854-FA6DFB3EB643}"/>
              </a:ext>
            </a:extLst>
          </p:cNvPr>
          <p:cNvSpPr>
            <a:spLocks noGrp="1"/>
          </p:cNvSpPr>
          <p:nvPr>
            <p:ph type="body" sz="quarter" idx="14"/>
          </p:nvPr>
        </p:nvSpPr>
        <p:spPr>
          <a:xfrm>
            <a:off x="933450" y="2321652"/>
            <a:ext cx="6838949" cy="5707924"/>
          </a:xfrm>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Through an intuitive, customizable, user-friendly and action-based user experience, you make the most of your electric unit</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a:t>Monitoring, Reporting and Automation data and tools are at few clicks away within </a:t>
            </a:r>
            <a:r>
              <a:rPr lang="en-US" err="1"/>
              <a:t>TracKing</a:t>
            </a:r>
            <a:r>
              <a:rPr lang="en-US"/>
              <a:t> and TK Mobile Apps. </a:t>
            </a:r>
          </a:p>
          <a:p>
            <a:endParaRPr lang="en-US" b="1"/>
          </a:p>
          <a:p>
            <a:endParaRPr lang="nl-BE"/>
          </a:p>
        </p:txBody>
      </p:sp>
      <p:sp>
        <p:nvSpPr>
          <p:cNvPr id="4" name="Titel 3">
            <a:extLst>
              <a:ext uri="{FF2B5EF4-FFF2-40B4-BE49-F238E27FC236}">
                <a16:creationId xmlns:a16="http://schemas.microsoft.com/office/drawing/2014/main" id="{471B4D77-1D65-9977-9722-7879E1A647AF}"/>
              </a:ext>
            </a:extLst>
          </p:cNvPr>
          <p:cNvSpPr>
            <a:spLocks noGrp="1"/>
          </p:cNvSpPr>
          <p:nvPr>
            <p:ph type="title"/>
          </p:nvPr>
        </p:nvSpPr>
        <p:spPr>
          <a:xfrm>
            <a:off x="933450" y="540415"/>
            <a:ext cx="12307062" cy="586957"/>
          </a:xfrm>
        </p:spPr>
        <p:txBody>
          <a:bodyPr/>
          <a:lstStyle/>
          <a:p>
            <a:r>
              <a:rPr lang="nl-BE" b="0" spc="0" dirty="0">
                <a:latin typeface="+mj-lt"/>
                <a:cs typeface="Segoe UI Semibold"/>
              </a:rPr>
              <a:t>Connectivity – </a:t>
            </a:r>
            <a:r>
              <a:rPr lang="nl-BE" b="0" spc="0" dirty="0" err="1">
                <a:latin typeface="+mj-lt"/>
                <a:cs typeface="Segoe UI Semibold"/>
              </a:rPr>
              <a:t>TracKing</a:t>
            </a:r>
            <a:r>
              <a:rPr lang="nl-BE" b="0" spc="0" dirty="0">
                <a:latin typeface="+mj-lt"/>
                <a:cs typeface="Segoe UI Semibold"/>
              </a:rPr>
              <a:t> Electric </a:t>
            </a:r>
            <a:r>
              <a:rPr lang="nl-BE" b="0" spc="0" dirty="0" err="1">
                <a:latin typeface="+mj-lt"/>
                <a:cs typeface="Segoe UI Semibold"/>
              </a:rPr>
              <a:t>experience</a:t>
            </a:r>
          </a:p>
        </p:txBody>
      </p:sp>
      <p:pic>
        <p:nvPicPr>
          <p:cNvPr id="5" name="Picture 4">
            <a:extLst>
              <a:ext uri="{FF2B5EF4-FFF2-40B4-BE49-F238E27FC236}">
                <a16:creationId xmlns:a16="http://schemas.microsoft.com/office/drawing/2014/main" id="{B0AA2062-B29B-216F-0668-7A2236D75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0801" y="2500292"/>
            <a:ext cx="8763748" cy="5224350"/>
          </a:xfrm>
          <a:prstGeom prst="rect">
            <a:avLst/>
          </a:prstGeom>
        </p:spPr>
      </p:pic>
      <p:sp>
        <p:nvSpPr>
          <p:cNvPr id="7" name="Losange 6">
            <a:extLst>
              <a:ext uri="{FF2B5EF4-FFF2-40B4-BE49-F238E27FC236}">
                <a16:creationId xmlns:a16="http://schemas.microsoft.com/office/drawing/2014/main" id="{81D2E364-2691-BB23-0417-7232FE55438A}"/>
              </a:ext>
            </a:extLst>
          </p:cNvPr>
          <p:cNvSpPr/>
          <p:nvPr/>
        </p:nvSpPr>
        <p:spPr>
          <a:xfrm>
            <a:off x="92597" y="62317"/>
            <a:ext cx="288000" cy="288000"/>
          </a:xfrm>
          <a:prstGeom prst="diamon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355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B03D195-8DE9-5CE1-D41D-C4DFCD1B192C}"/>
              </a:ext>
            </a:extLst>
          </p:cNvPr>
          <p:cNvSpPr>
            <a:spLocks noGrp="1"/>
          </p:cNvSpPr>
          <p:nvPr>
            <p:ph type="body" sz="quarter" idx="13"/>
          </p:nvPr>
        </p:nvSpPr>
        <p:spPr/>
        <p:txBody>
          <a:bodyPr/>
          <a:lstStyle/>
          <a:p>
            <a:r>
              <a:rPr lang="en-US"/>
              <a:t>ELECTRIC DATA &amp; INSIGHTS</a:t>
            </a:r>
            <a:endParaRPr lang="nl-BE"/>
          </a:p>
        </p:txBody>
      </p:sp>
      <p:sp>
        <p:nvSpPr>
          <p:cNvPr id="3" name="Title 2">
            <a:extLst>
              <a:ext uri="{FF2B5EF4-FFF2-40B4-BE49-F238E27FC236}">
                <a16:creationId xmlns:a16="http://schemas.microsoft.com/office/drawing/2014/main" id="{3BB16381-A6FB-E4B8-9611-28300D8FA46F}"/>
              </a:ext>
            </a:extLst>
          </p:cNvPr>
          <p:cNvSpPr>
            <a:spLocks noGrp="1"/>
          </p:cNvSpPr>
          <p:nvPr>
            <p:ph type="title"/>
          </p:nvPr>
        </p:nvSpPr>
        <p:spPr/>
        <p:txBody>
          <a:bodyPr/>
          <a:lstStyle/>
          <a:p>
            <a:r>
              <a:rPr lang="nl-BE" b="0" spc="0" dirty="0">
                <a:latin typeface="+mj-lt"/>
                <a:cs typeface="Segoe UI Semibold"/>
              </a:rPr>
              <a:t>Connectivity – </a:t>
            </a:r>
            <a:r>
              <a:rPr lang="nl-BE" b="0" spc="0" dirty="0" err="1">
                <a:latin typeface="+mj-lt"/>
                <a:cs typeface="Segoe UI Semibold"/>
              </a:rPr>
              <a:t>TracKing</a:t>
            </a:r>
            <a:r>
              <a:rPr lang="nl-BE" b="0" spc="0" dirty="0">
                <a:latin typeface="+mj-lt"/>
                <a:cs typeface="Segoe UI Semibold"/>
              </a:rPr>
              <a:t> Electric </a:t>
            </a:r>
            <a:r>
              <a:rPr lang="nl-BE" b="0" spc="0" dirty="0" err="1">
                <a:latin typeface="+mj-lt"/>
                <a:cs typeface="Segoe UI Semibold"/>
              </a:rPr>
              <a:t>experience</a:t>
            </a:r>
            <a:endParaRPr lang="en-BE">
              <a:cs typeface="Segoe UI Semibold"/>
            </a:endParaRPr>
          </a:p>
        </p:txBody>
      </p:sp>
      <p:graphicFrame>
        <p:nvGraphicFramePr>
          <p:cNvPr id="5" name="Table 4">
            <a:extLst>
              <a:ext uri="{FF2B5EF4-FFF2-40B4-BE49-F238E27FC236}">
                <a16:creationId xmlns:a16="http://schemas.microsoft.com/office/drawing/2014/main" id="{DF5BD437-603F-E58C-0052-E9D3F593AE07}"/>
              </a:ext>
            </a:extLst>
          </p:cNvPr>
          <p:cNvGraphicFramePr>
            <a:graphicFrameLocks noGrp="1"/>
          </p:cNvGraphicFramePr>
          <p:nvPr/>
        </p:nvGraphicFramePr>
        <p:xfrm>
          <a:off x="933448" y="2188301"/>
          <a:ext cx="16889360" cy="6613707"/>
        </p:xfrm>
        <a:graphic>
          <a:graphicData uri="http://schemas.openxmlformats.org/drawingml/2006/table">
            <a:tbl>
              <a:tblPr>
                <a:tableStyleId>{5940675A-B579-460E-94D1-54222C63F5DA}</a:tableStyleId>
              </a:tblPr>
              <a:tblGrid>
                <a:gridCol w="3377872">
                  <a:extLst>
                    <a:ext uri="{9D8B030D-6E8A-4147-A177-3AD203B41FA5}">
                      <a16:colId xmlns:a16="http://schemas.microsoft.com/office/drawing/2014/main" val="3808518623"/>
                    </a:ext>
                  </a:extLst>
                </a:gridCol>
                <a:gridCol w="3377872">
                  <a:extLst>
                    <a:ext uri="{9D8B030D-6E8A-4147-A177-3AD203B41FA5}">
                      <a16:colId xmlns:a16="http://schemas.microsoft.com/office/drawing/2014/main" val="128485406"/>
                    </a:ext>
                  </a:extLst>
                </a:gridCol>
                <a:gridCol w="3377872">
                  <a:extLst>
                    <a:ext uri="{9D8B030D-6E8A-4147-A177-3AD203B41FA5}">
                      <a16:colId xmlns:a16="http://schemas.microsoft.com/office/drawing/2014/main" val="2506949873"/>
                    </a:ext>
                  </a:extLst>
                </a:gridCol>
                <a:gridCol w="3377872">
                  <a:extLst>
                    <a:ext uri="{9D8B030D-6E8A-4147-A177-3AD203B41FA5}">
                      <a16:colId xmlns:a16="http://schemas.microsoft.com/office/drawing/2014/main" val="1720791170"/>
                    </a:ext>
                  </a:extLst>
                </a:gridCol>
                <a:gridCol w="3377872">
                  <a:extLst>
                    <a:ext uri="{9D8B030D-6E8A-4147-A177-3AD203B41FA5}">
                      <a16:colId xmlns:a16="http://schemas.microsoft.com/office/drawing/2014/main" val="3866995386"/>
                    </a:ext>
                  </a:extLst>
                </a:gridCol>
              </a:tblGrid>
              <a:tr h="459738">
                <a:tc>
                  <a:txBody>
                    <a:bodyPr/>
                    <a:lstStyle/>
                    <a:p>
                      <a:pPr algn="ctr" fontAlgn="b"/>
                      <a:r>
                        <a:rPr lang="en-IE" sz="1600" b="1" u="none" strike="noStrike">
                          <a:solidFill>
                            <a:schemeClr val="bg1"/>
                          </a:solidFill>
                          <a:effectLst/>
                          <a:latin typeface="+mn-lt"/>
                        </a:rPr>
                        <a:t>Status</a:t>
                      </a:r>
                      <a:endParaRPr lang="en-IE" sz="1600" b="1" i="0" u="none" strike="noStrike">
                        <a:solidFill>
                          <a:schemeClr val="bg1"/>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tc>
                  <a:txBody>
                    <a:bodyPr/>
                    <a:lstStyle/>
                    <a:p>
                      <a:pPr algn="ctr" fontAlgn="b"/>
                      <a:r>
                        <a:rPr lang="en-IE" sz="1600" b="1" u="none" strike="noStrike">
                          <a:solidFill>
                            <a:schemeClr val="bg1"/>
                          </a:solidFill>
                          <a:effectLst/>
                          <a:latin typeface="+mn-lt"/>
                        </a:rPr>
                        <a:t>Monitoring</a:t>
                      </a:r>
                      <a:endParaRPr lang="en-IE" sz="1600" b="1" i="0" u="none" strike="noStrike">
                        <a:solidFill>
                          <a:schemeClr val="bg1"/>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tc>
                  <a:txBody>
                    <a:bodyPr/>
                    <a:lstStyle/>
                    <a:p>
                      <a:pPr algn="ctr" fontAlgn="b"/>
                      <a:r>
                        <a:rPr lang="en-IE" sz="1600" b="1" u="none" strike="noStrike">
                          <a:solidFill>
                            <a:schemeClr val="bg1"/>
                          </a:solidFill>
                          <a:effectLst/>
                          <a:latin typeface="+mn-lt"/>
                        </a:rPr>
                        <a:t>Reporting</a:t>
                      </a:r>
                      <a:endParaRPr lang="en-IE" sz="1600" b="1" i="0" u="none" strike="noStrike">
                        <a:solidFill>
                          <a:schemeClr val="bg1"/>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tc>
                  <a:txBody>
                    <a:bodyPr/>
                    <a:lstStyle/>
                    <a:p>
                      <a:pPr algn="ctr" fontAlgn="b"/>
                      <a:r>
                        <a:rPr lang="en-IE" sz="1600" b="1" u="none" strike="noStrike">
                          <a:solidFill>
                            <a:schemeClr val="bg1"/>
                          </a:solidFill>
                          <a:effectLst/>
                          <a:latin typeface="+mn-lt"/>
                        </a:rPr>
                        <a:t>Automation</a:t>
                      </a:r>
                      <a:endParaRPr lang="en-IE" sz="1600" b="1" i="0" u="none" strike="noStrike">
                        <a:solidFill>
                          <a:schemeClr val="bg1"/>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tc>
                  <a:txBody>
                    <a:bodyPr/>
                    <a:lstStyle/>
                    <a:p>
                      <a:pPr algn="ctr" fontAlgn="b"/>
                      <a:r>
                        <a:rPr lang="en-IE" sz="1600" b="1" u="none" strike="noStrike">
                          <a:solidFill>
                            <a:schemeClr val="bg1"/>
                          </a:solidFill>
                          <a:effectLst/>
                          <a:latin typeface="+mn-lt"/>
                        </a:rPr>
                        <a:t>Troubleshooting/</a:t>
                      </a:r>
                    </a:p>
                    <a:p>
                      <a:pPr algn="ctr" fontAlgn="b"/>
                      <a:r>
                        <a:rPr lang="en-IE" sz="1600" b="1" u="none" strike="noStrike">
                          <a:solidFill>
                            <a:schemeClr val="bg1"/>
                          </a:solidFill>
                          <a:effectLst/>
                          <a:latin typeface="+mn-lt"/>
                        </a:rPr>
                        <a:t>servicing</a:t>
                      </a:r>
                      <a:endParaRPr lang="en-IE" sz="1600" b="1" i="0" u="none" strike="noStrike">
                        <a:solidFill>
                          <a:schemeClr val="bg1"/>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extLst>
                  <a:ext uri="{0D108BD9-81ED-4DB2-BD59-A6C34878D82A}">
                    <a16:rowId xmlns:a16="http://schemas.microsoft.com/office/drawing/2014/main" val="4274612565"/>
                  </a:ext>
                </a:extLst>
              </a:tr>
              <a:tr h="686799">
                <a:tc>
                  <a:txBody>
                    <a:bodyPr/>
                    <a:lstStyle/>
                    <a:p>
                      <a:pPr algn="ctr" fontAlgn="b"/>
                      <a:r>
                        <a:rPr lang="en-IE" sz="1600" u="none" strike="noStrike">
                          <a:effectLst/>
                          <a:latin typeface="+mn-lt"/>
                        </a:rPr>
                        <a:t> Battery level (%)</a:t>
                      </a:r>
                      <a:endParaRPr lang="en-IE" sz="1600" b="0" i="0" u="none" strike="noStrike">
                        <a:solidFill>
                          <a:srgbClr val="000000"/>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algn="ctr" fontAlgn="b"/>
                      <a:r>
                        <a:rPr lang="en-IE" sz="1600" u="none" strike="noStrike">
                          <a:effectLst/>
                          <a:latin typeface="+mn-lt"/>
                        </a:rPr>
                        <a:t>Battery Power Sources display and notification in case of change</a:t>
                      </a:r>
                      <a:endParaRPr lang="en-IE" sz="1600" b="0" i="0" u="none" strike="noStrike">
                        <a:solidFill>
                          <a:srgbClr val="000000"/>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chemeClr val="bg2"/>
                    </a:solidFill>
                  </a:tcPr>
                </a:tc>
                <a:tc>
                  <a:txBody>
                    <a:bodyPr/>
                    <a:lstStyle/>
                    <a:p>
                      <a:pPr algn="ctr" fontAlgn="b"/>
                      <a:r>
                        <a:rPr lang="en-IE" sz="1600" u="none" strike="noStrike">
                          <a:effectLst/>
                          <a:latin typeface="+mn-lt"/>
                        </a:rPr>
                        <a:t> Axle generator mode change in Event Report</a:t>
                      </a:r>
                      <a:endParaRPr lang="en-IE" sz="1600" b="0" i="0" u="none" strike="noStrike">
                        <a:solidFill>
                          <a:srgbClr val="000000"/>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algn="ctr" fontAlgn="b"/>
                      <a:r>
                        <a:rPr lang="en-IE" sz="1600" u="none" strike="noStrike">
                          <a:effectLst/>
                          <a:latin typeface="+mn-lt"/>
                        </a:rPr>
                        <a:t> Remote Axle generator mode change</a:t>
                      </a:r>
                      <a:endParaRPr lang="en-IE" sz="1600" b="0" i="0" u="none" strike="noStrike">
                        <a:solidFill>
                          <a:srgbClr val="000000"/>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chemeClr val="bg2"/>
                    </a:solidFill>
                  </a:tcPr>
                </a:tc>
                <a:tc>
                  <a:txBody>
                    <a:bodyPr/>
                    <a:lstStyle/>
                    <a:p>
                      <a:pPr algn="ctr" fontAlgn="b"/>
                      <a:r>
                        <a:rPr lang="en-IE" sz="1600" u="none" strike="noStrike">
                          <a:effectLst/>
                          <a:latin typeface="+mn-lt"/>
                        </a:rPr>
                        <a:t> Customizable Low Battery level notification</a:t>
                      </a:r>
                      <a:endParaRPr lang="en-IE" sz="1600" b="0" i="0" u="none" strike="noStrike">
                        <a:solidFill>
                          <a:srgbClr val="000000"/>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extLst>
                  <a:ext uri="{0D108BD9-81ED-4DB2-BD59-A6C34878D82A}">
                    <a16:rowId xmlns:a16="http://schemas.microsoft.com/office/drawing/2014/main" val="2877039192"/>
                  </a:ext>
                </a:extLst>
              </a:tr>
              <a:tr h="686799">
                <a:tc>
                  <a:txBody>
                    <a:bodyPr/>
                    <a:lstStyle/>
                    <a:p>
                      <a:pPr algn="ctr" fontAlgn="b"/>
                      <a:r>
                        <a:rPr lang="en-IE" sz="1600" u="none" strike="noStrike">
                          <a:effectLst/>
                          <a:latin typeface="+mn-lt"/>
                        </a:rPr>
                        <a:t> Battery Charging time- time to full charge</a:t>
                      </a:r>
                      <a:endParaRPr lang="en-IE" sz="1600" b="0" i="0" u="none" strike="noStrike">
                        <a:solidFill>
                          <a:srgbClr val="000000"/>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algn="ctr" fontAlgn="b"/>
                      <a:r>
                        <a:rPr lang="en-IE" sz="1600" u="none" strike="noStrike">
                          <a:effectLst/>
                          <a:latin typeface="+mn-lt"/>
                        </a:rPr>
                        <a:t> Axle generator mode and notification in case of change</a:t>
                      </a:r>
                      <a:endParaRPr lang="en-IE" sz="1600" b="0" i="0" u="none" strike="noStrike">
                        <a:solidFill>
                          <a:srgbClr val="000000"/>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chemeClr val="bg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IE" sz="1600" u="none" strike="noStrike">
                          <a:effectLst/>
                          <a:latin typeface="+mn-lt"/>
                        </a:rPr>
                        <a:t> Shore Power mode change in Event Report</a:t>
                      </a:r>
                      <a:endParaRPr lang="en-IE" sz="1600" b="0" u="none" strike="noStrike">
                        <a:solidFill>
                          <a:srgbClr val="000000"/>
                        </a:solidFill>
                        <a:effectLst/>
                        <a:latin typeface="+mn-lt"/>
                      </a:endParaRPr>
                    </a:p>
                    <a:p>
                      <a:pPr algn="ctr" fontAlgn="b"/>
                      <a:endParaRPr lang="en-IE" sz="1600" b="0" i="0" u="none" strike="noStrike">
                        <a:solidFill>
                          <a:srgbClr val="000000"/>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algn="ctr" fontAlgn="b"/>
                      <a:r>
                        <a:rPr lang="en-IE" sz="1600" u="none" strike="noStrike">
                          <a:effectLst/>
                          <a:latin typeface="+mn-lt"/>
                        </a:rPr>
                        <a:t> Remote Shore power priority change</a:t>
                      </a:r>
                      <a:endParaRPr lang="en-IE" sz="1600" b="0" i="0" u="none" strike="noStrike">
                        <a:solidFill>
                          <a:srgbClr val="000000"/>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chemeClr val="bg2"/>
                    </a:solidFill>
                  </a:tcPr>
                </a:tc>
                <a:tc>
                  <a:txBody>
                    <a:bodyPr/>
                    <a:lstStyle/>
                    <a:p>
                      <a:pPr algn="ctr" fontAlgn="b"/>
                      <a:r>
                        <a:rPr lang="en-IE" sz="1600" u="none" strike="noStrike">
                          <a:effectLst/>
                          <a:latin typeface="+mn-lt"/>
                        </a:rPr>
                        <a:t> Battery alarms codes and notification</a:t>
                      </a:r>
                      <a:endParaRPr lang="en-IE" sz="1600" b="0" i="0" u="none" strike="noStrike">
                        <a:solidFill>
                          <a:srgbClr val="000000"/>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extLst>
                  <a:ext uri="{0D108BD9-81ED-4DB2-BD59-A6C34878D82A}">
                    <a16:rowId xmlns:a16="http://schemas.microsoft.com/office/drawing/2014/main" val="3191533867"/>
                  </a:ext>
                </a:extLst>
              </a:tr>
              <a:tr h="686799">
                <a:tc>
                  <a:txBody>
                    <a:bodyPr/>
                    <a:lstStyle/>
                    <a:p>
                      <a:pPr algn="ctr" fontAlgn="b"/>
                      <a:r>
                        <a:rPr lang="en-IE" sz="1600" u="none" strike="noStrike">
                          <a:effectLst/>
                          <a:latin typeface="+mn-lt"/>
                        </a:rPr>
                        <a:t> Battery Autonomy (time left)</a:t>
                      </a:r>
                      <a:endParaRPr lang="en-IE" sz="1600" b="0" i="0" u="none" strike="noStrike">
                        <a:solidFill>
                          <a:srgbClr val="000000"/>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IE" sz="1600" u="none" strike="noStrike">
                          <a:effectLst/>
                          <a:latin typeface="+mn-lt"/>
                        </a:rPr>
                        <a:t> Customizable Low Battery notification</a:t>
                      </a:r>
                      <a:endParaRPr lang="en-IE" sz="1600" b="0" u="none" strike="noStrike">
                        <a:solidFill>
                          <a:srgbClr val="000000"/>
                        </a:solidFill>
                        <a:effectLst/>
                        <a:latin typeface="+mn-lt"/>
                      </a:endParaRPr>
                    </a:p>
                    <a:p>
                      <a:pPr algn="ctr" fontAlgn="b"/>
                      <a:endParaRPr lang="en-IE" sz="1600" b="0" i="0" u="none" strike="noStrike">
                        <a:solidFill>
                          <a:srgbClr val="000000"/>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chemeClr val="bg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IE" sz="1600" u="none" strike="noStrike">
                          <a:effectLst/>
                          <a:latin typeface="+mn-lt"/>
                        </a:rPr>
                        <a:t> </a:t>
                      </a:r>
                      <a:r>
                        <a:rPr lang="en-IE" sz="1600" u="none" strike="noStrike" kern="1200">
                          <a:solidFill>
                            <a:schemeClr val="dk1"/>
                          </a:solidFill>
                          <a:effectLst/>
                          <a:latin typeface="+mn-lt"/>
                        </a:rPr>
                        <a:t>Electric Pack Operating Report </a:t>
                      </a:r>
                      <a:endParaRPr lang="en-IE" sz="1600" u="none" strike="noStrike" kern="1200">
                        <a:solidFill>
                          <a:schemeClr val="dk1"/>
                        </a:solidFill>
                        <a:effectLst/>
                        <a:latin typeface="+mn-lt"/>
                        <a:ea typeface="+mn-ea"/>
                        <a:cs typeface="+mn-cs"/>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algn="ctr" fontAlgn="b"/>
                      <a:endParaRPr lang="en-IE" sz="1600" b="0" i="0" u="none" strike="noStrike">
                        <a:solidFill>
                          <a:srgbClr val="000000"/>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IE" sz="1600" u="none" strike="noStrike">
                          <a:effectLst/>
                          <a:latin typeface="+mn-lt"/>
                        </a:rPr>
                        <a:t> Service Intervals</a:t>
                      </a:r>
                      <a:endParaRPr lang="en-IE" sz="1600" b="0" i="0" u="none" strike="noStrike">
                        <a:solidFill>
                          <a:srgbClr val="000000"/>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extLst>
                  <a:ext uri="{0D108BD9-81ED-4DB2-BD59-A6C34878D82A}">
                    <a16:rowId xmlns:a16="http://schemas.microsoft.com/office/drawing/2014/main" val="3575567737"/>
                  </a:ext>
                </a:extLst>
              </a:tr>
              <a:tr h="1140921">
                <a:tc>
                  <a:txBody>
                    <a:bodyPr/>
                    <a:lstStyle/>
                    <a:p>
                      <a:pPr algn="ctr" fontAlgn="b"/>
                      <a:r>
                        <a:rPr lang="en-IE" sz="1600" u="none" strike="noStrike">
                          <a:effectLst/>
                          <a:latin typeface="+mn-lt"/>
                        </a:rPr>
                        <a:t> Odometer (Km)</a:t>
                      </a:r>
                      <a:endParaRPr lang="en-IE" sz="1600" b="0" i="0" u="none" strike="noStrike">
                        <a:solidFill>
                          <a:srgbClr val="000000"/>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lvl="0" algn="ctr"/>
                      <a:r>
                        <a:rPr lang="en-IE" sz="1600" u="none" strike="noStrike">
                          <a:effectLst/>
                          <a:latin typeface="+mn-lt"/>
                        </a:rPr>
                        <a:t>Battery alarms in real-time </a:t>
                      </a:r>
                      <a:r>
                        <a:rPr lang="en-IE" sz="1600" u="none" strike="noStrike" kern="1200">
                          <a:solidFill>
                            <a:schemeClr val="dk1"/>
                          </a:solidFill>
                          <a:effectLst/>
                          <a:latin typeface="+mn-lt"/>
                        </a:rPr>
                        <a:t>(</a:t>
                      </a:r>
                      <a:r>
                        <a:rPr lang="en-BE" sz="1600" u="none" strike="noStrike" kern="1200">
                          <a:solidFill>
                            <a:schemeClr val="dk1"/>
                          </a:solidFill>
                          <a:effectLst/>
                          <a:latin typeface="+mn-lt"/>
                        </a:rPr>
                        <a:t>High Batt Temp</a:t>
                      </a:r>
                      <a:r>
                        <a:rPr lang="en-US" sz="1600" u="none" strike="noStrike" kern="1200">
                          <a:solidFill>
                            <a:schemeClr val="dk1"/>
                          </a:solidFill>
                          <a:effectLst/>
                          <a:latin typeface="+mn-lt"/>
                        </a:rPr>
                        <a:t>, </a:t>
                      </a:r>
                      <a:r>
                        <a:rPr lang="en-BE" sz="1600" u="none" strike="noStrike" kern="1200">
                          <a:solidFill>
                            <a:schemeClr val="dk1"/>
                          </a:solidFill>
                          <a:effectLst/>
                          <a:latin typeface="+mn-lt"/>
                        </a:rPr>
                        <a:t>Low Batt Temp</a:t>
                      </a:r>
                      <a:r>
                        <a:rPr lang="en-US" sz="1600" u="none" strike="noStrike" kern="1200">
                          <a:solidFill>
                            <a:schemeClr val="dk1"/>
                          </a:solidFill>
                          <a:effectLst/>
                          <a:latin typeface="+mn-lt"/>
                        </a:rPr>
                        <a:t>, </a:t>
                      </a:r>
                      <a:r>
                        <a:rPr lang="en-BE" sz="1600" u="none" strike="noStrike" kern="1200">
                          <a:solidFill>
                            <a:schemeClr val="dk1"/>
                          </a:solidFill>
                          <a:effectLst/>
                          <a:latin typeface="+mn-lt"/>
                        </a:rPr>
                        <a:t>Low Batt</a:t>
                      </a:r>
                      <a:r>
                        <a:rPr lang="en-US" sz="1600" u="none" strike="noStrike" kern="1200">
                          <a:solidFill>
                            <a:schemeClr val="dk1"/>
                          </a:solidFill>
                          <a:effectLst/>
                          <a:latin typeface="+mn-lt"/>
                        </a:rPr>
                        <a:t>, </a:t>
                      </a:r>
                      <a:r>
                        <a:rPr lang="en-BE" sz="1600" u="none" strike="noStrike" kern="1200">
                          <a:solidFill>
                            <a:schemeClr val="dk1"/>
                          </a:solidFill>
                          <a:effectLst/>
                          <a:latin typeface="+mn-lt"/>
                        </a:rPr>
                        <a:t>Empty Batt</a:t>
                      </a:r>
                    </a:p>
                    <a:p>
                      <a:pPr algn="ctr"/>
                      <a:r>
                        <a:rPr lang="en-BE" sz="1600" u="none" strike="noStrike" kern="1200">
                          <a:solidFill>
                            <a:schemeClr val="dk1"/>
                          </a:solidFill>
                          <a:effectLst/>
                          <a:latin typeface="+mn-lt"/>
                        </a:rPr>
                        <a:t>Defective Batt</a:t>
                      </a:r>
                      <a:r>
                        <a:rPr lang="en-IE" sz="1600" u="none" strike="noStrike" kern="1200">
                          <a:solidFill>
                            <a:schemeClr val="dk1"/>
                          </a:solidFill>
                          <a:effectLst/>
                          <a:latin typeface="+mn-lt"/>
                        </a:rPr>
                        <a:t>)</a:t>
                      </a:r>
                      <a:endParaRPr lang="en-IE" sz="1600" u="none" strike="noStrike" kern="1200">
                        <a:solidFill>
                          <a:schemeClr val="dk1"/>
                        </a:solidFill>
                        <a:effectLst/>
                        <a:latin typeface="+mn-lt"/>
                        <a:ea typeface="+mn-ea"/>
                        <a:cs typeface="+mn-cs"/>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chemeClr val="bg2"/>
                    </a:solidFill>
                  </a:tcPr>
                </a:tc>
                <a:tc>
                  <a:txBody>
                    <a:bodyPr/>
                    <a:lstStyle/>
                    <a:p>
                      <a:pPr algn="ctr" fontAlgn="b"/>
                      <a:r>
                        <a:rPr lang="en-IE" sz="1600" b="0" u="none" strike="noStrike">
                          <a:solidFill>
                            <a:srgbClr val="000000"/>
                          </a:solidFill>
                          <a:effectLst/>
                          <a:latin typeface="+mn-lt"/>
                        </a:rPr>
                        <a:t>TRU Electric Operating Report</a:t>
                      </a:r>
                      <a:endParaRPr lang="en-IE" sz="1600" b="0" i="0" u="none" strike="noStrike">
                        <a:solidFill>
                          <a:srgbClr val="000000"/>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algn="ctr" fontAlgn="b"/>
                      <a:r>
                        <a:rPr lang="en-IE" sz="1600" u="none" strike="noStrike">
                          <a:effectLst/>
                          <a:latin typeface="+mn-lt"/>
                        </a:rPr>
                        <a:t> </a:t>
                      </a:r>
                      <a:endParaRPr lang="en-IE" sz="1600" b="0" i="0" u="none" strike="noStrike">
                        <a:solidFill>
                          <a:srgbClr val="000000"/>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IE" sz="1600" u="none" strike="noStrike">
                          <a:effectLst/>
                          <a:latin typeface="+mn-lt"/>
                        </a:rPr>
                        <a:t>Electric Unit alarm codes, notifications and recommendation  </a:t>
                      </a:r>
                      <a:endParaRPr lang="en-IE" sz="1600" b="0" i="0" u="none" strike="noStrike">
                        <a:solidFill>
                          <a:srgbClr val="000000"/>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extLst>
                  <a:ext uri="{0D108BD9-81ED-4DB2-BD59-A6C34878D82A}">
                    <a16:rowId xmlns:a16="http://schemas.microsoft.com/office/drawing/2014/main" val="4080717671"/>
                  </a:ext>
                </a:extLst>
              </a:tr>
              <a:tr h="686799">
                <a:tc>
                  <a:txBody>
                    <a:bodyPr/>
                    <a:lstStyle/>
                    <a:p>
                      <a:pPr algn="ctr" fontAlgn="b"/>
                      <a:r>
                        <a:rPr lang="en-BE" sz="1600" u="none" strike="noStrike" kern="1200">
                          <a:solidFill>
                            <a:schemeClr val="dk1"/>
                          </a:solidFill>
                          <a:effectLst/>
                          <a:latin typeface="+mn-lt"/>
                        </a:rPr>
                        <a:t>Total Electric Hours / Shore Power (in hour</a:t>
                      </a:r>
                      <a:r>
                        <a:rPr lang="en-US" sz="1600" u="none" strike="noStrike" kern="1200">
                          <a:solidFill>
                            <a:schemeClr val="dk1"/>
                          </a:solidFill>
                          <a:effectLst/>
                          <a:latin typeface="+mn-lt"/>
                        </a:rPr>
                        <a:t>, </a:t>
                      </a:r>
                      <a:r>
                        <a:rPr lang="en-IE" sz="1600" u="none" strike="noStrike">
                          <a:effectLst/>
                          <a:latin typeface="+mn-lt"/>
                        </a:rPr>
                        <a:t>Operational Battery data</a:t>
                      </a:r>
                      <a:r>
                        <a:rPr lang="en-BE" sz="1600" u="none" strike="noStrike" kern="1200">
                          <a:solidFill>
                            <a:schemeClr val="dk1"/>
                          </a:solidFill>
                          <a:effectLst/>
                          <a:latin typeface="+mn-lt"/>
                        </a:rPr>
                        <a:t>)</a:t>
                      </a:r>
                      <a:endParaRPr lang="en-IE" sz="1600" u="none" strike="noStrike" kern="1200">
                        <a:solidFill>
                          <a:schemeClr val="dk1"/>
                        </a:solidFill>
                        <a:effectLst/>
                        <a:latin typeface="+mn-lt"/>
                        <a:ea typeface="+mn-ea"/>
                        <a:cs typeface="+mn-cs"/>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lvl="0" algn="ctr"/>
                      <a:r>
                        <a:rPr lang="en-IE" sz="1600" u="none" strike="noStrike">
                          <a:effectLst/>
                          <a:latin typeface="+mn-lt"/>
                        </a:rPr>
                        <a:t>Shore power priority display and notification in case of change</a:t>
                      </a:r>
                      <a:endParaRPr lang="en-IE" sz="1600" u="none" strike="noStrike" kern="1200">
                        <a:solidFill>
                          <a:schemeClr val="dk1"/>
                        </a:solidFill>
                        <a:effectLst/>
                        <a:latin typeface="+mn-lt"/>
                        <a:ea typeface="+mn-ea"/>
                        <a:cs typeface="+mn-cs"/>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chemeClr val="bg2"/>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IE" sz="1600" u="none" strike="noStrike">
                          <a:effectLst/>
                          <a:latin typeface="+mn-lt"/>
                        </a:rPr>
                        <a:t> </a:t>
                      </a:r>
                      <a:r>
                        <a:rPr lang="en-IE" sz="1600" u="none" strike="noStrike" kern="1200">
                          <a:solidFill>
                            <a:schemeClr val="dk1"/>
                          </a:solidFill>
                          <a:effectLst/>
                          <a:latin typeface="+mn-lt"/>
                        </a:rPr>
                        <a:t>Energy Supplied by generators</a:t>
                      </a:r>
                      <a:endParaRPr lang="en-IE" sz="1600" u="none" strike="noStrike" kern="1200">
                        <a:solidFill>
                          <a:schemeClr val="dk1"/>
                        </a:solidFill>
                        <a:effectLst/>
                        <a:latin typeface="+mn-lt"/>
                        <a:ea typeface="+mn-ea"/>
                        <a:cs typeface="+mn-cs"/>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algn="ctr" fontAlgn="b"/>
                      <a:endParaRPr lang="en-IE" sz="1600" b="0" i="0" u="none" strike="noStrike">
                        <a:solidFill>
                          <a:srgbClr val="000000"/>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IE" sz="1600" b="0" u="none" strike="noStrike">
                          <a:solidFill>
                            <a:srgbClr val="000000"/>
                          </a:solidFill>
                          <a:effectLst/>
                          <a:latin typeface="+mn-lt"/>
                        </a:rPr>
                        <a:t>Service Providers recommendations </a:t>
                      </a:r>
                      <a:endParaRPr lang="en-IE" sz="1600" b="0" i="0" u="none" strike="noStrike">
                        <a:solidFill>
                          <a:srgbClr val="000000"/>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extLst>
                  <a:ext uri="{0D108BD9-81ED-4DB2-BD59-A6C34878D82A}">
                    <a16:rowId xmlns:a16="http://schemas.microsoft.com/office/drawing/2014/main" val="3626825732"/>
                  </a:ext>
                </a:extLst>
              </a:tr>
              <a:tr h="913860">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IE" sz="1600" u="none" strike="noStrike">
                          <a:effectLst/>
                          <a:latin typeface="+mn-lt"/>
                        </a:rPr>
                        <a:t> Operational Battery data- </a:t>
                      </a:r>
                      <a:r>
                        <a:rPr lang="en-BE" sz="1600" u="none" strike="noStrike" kern="1200">
                          <a:solidFill>
                            <a:schemeClr val="dk1"/>
                          </a:solidFill>
                          <a:effectLst/>
                          <a:latin typeface="+mn-lt"/>
                        </a:rPr>
                        <a:t>Total Electric Hours / Battery Pack </a:t>
                      </a:r>
                      <a:endParaRPr lang="en-IE" sz="1600" u="none" strike="noStrike" kern="1200">
                        <a:solidFill>
                          <a:schemeClr val="dk1"/>
                        </a:solidFill>
                        <a:effectLst/>
                        <a:latin typeface="+mn-lt"/>
                        <a:ea typeface="+mn-ea"/>
                        <a:cs typeface="+mn-cs"/>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algn="ctr"/>
                      <a:r>
                        <a:rPr lang="en-BE" sz="1600" u="none" strike="noStrike" kern="1200">
                          <a:solidFill>
                            <a:schemeClr val="dk1"/>
                          </a:solidFill>
                          <a:effectLst/>
                          <a:latin typeface="+mn-lt"/>
                        </a:rPr>
                        <a:t>Modes of Generating Energy – Recuperation only </a:t>
                      </a:r>
                      <a:r>
                        <a:rPr lang="en-US" sz="1600" u="none" strike="noStrike" kern="1200">
                          <a:solidFill>
                            <a:schemeClr val="dk1"/>
                          </a:solidFill>
                          <a:effectLst/>
                          <a:latin typeface="+mn-lt"/>
                        </a:rPr>
                        <a:t>/</a:t>
                      </a:r>
                      <a:r>
                        <a:rPr lang="en-BE" sz="1600" u="none" strike="noStrike" kern="1200">
                          <a:solidFill>
                            <a:schemeClr val="dk1"/>
                          </a:solidFill>
                          <a:effectLst/>
                          <a:latin typeface="+mn-lt"/>
                        </a:rPr>
                        <a:t>Permanent </a:t>
                      </a:r>
                    </a:p>
                    <a:p>
                      <a:pPr algn="ctr"/>
                      <a:r>
                        <a:rPr lang="en-BE" sz="1600" u="none" strike="noStrike" kern="1200">
                          <a:solidFill>
                            <a:schemeClr val="dk1"/>
                          </a:solidFill>
                          <a:effectLst/>
                          <a:latin typeface="+mn-lt"/>
                        </a:rPr>
                        <a:t>pulling</a:t>
                      </a:r>
                      <a:endParaRPr lang="en-IE" sz="1600" u="none" strike="noStrike" kern="1200">
                        <a:solidFill>
                          <a:schemeClr val="dk1"/>
                        </a:solidFill>
                        <a:effectLst/>
                        <a:latin typeface="+mn-lt"/>
                        <a:ea typeface="+mn-ea"/>
                        <a:cs typeface="+mn-cs"/>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chemeClr val="bg2"/>
                    </a:solidFill>
                  </a:tcPr>
                </a:tc>
                <a:tc>
                  <a:txBody>
                    <a:bodyPr/>
                    <a:lstStyle/>
                    <a:p>
                      <a:pPr algn="ctr" fontAlgn="b"/>
                      <a:r>
                        <a:rPr lang="en-IE" sz="1600" u="none" strike="noStrike" kern="1200">
                          <a:solidFill>
                            <a:schemeClr val="dk1"/>
                          </a:solidFill>
                          <a:effectLst/>
                          <a:latin typeface="+mn-lt"/>
                        </a:rPr>
                        <a:t>Energy consumed by the refrigeration unit</a:t>
                      </a:r>
                      <a:endParaRPr lang="en-IE" sz="1600" u="none" strike="noStrike" kern="1200">
                        <a:solidFill>
                          <a:schemeClr val="dk1"/>
                        </a:solidFill>
                        <a:effectLst/>
                        <a:latin typeface="+mn-lt"/>
                        <a:ea typeface="+mn-ea"/>
                        <a:cs typeface="+mn-cs"/>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algn="ctr" fontAlgn="b"/>
                      <a:r>
                        <a:rPr lang="en-IE" sz="1600" u="none" strike="noStrike">
                          <a:effectLst/>
                          <a:latin typeface="+mn-lt"/>
                        </a:rPr>
                        <a:t> </a:t>
                      </a:r>
                      <a:endParaRPr lang="en-IE" sz="1600" b="0" i="0" u="none" strike="noStrike">
                        <a:solidFill>
                          <a:srgbClr val="000000"/>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IE" sz="1600" u="none" strike="noStrike">
                          <a:effectLst/>
                          <a:latin typeface="+mn-lt"/>
                        </a:rPr>
                        <a:t> </a:t>
                      </a:r>
                      <a:endParaRPr lang="en-IE" sz="1600" b="0" i="0" u="none" strike="noStrike">
                        <a:solidFill>
                          <a:srgbClr val="000000"/>
                        </a:solidFill>
                        <a:effectLst/>
                        <a:latin typeface="+mn-lt"/>
                      </a:endParaRPr>
                    </a:p>
                  </a:txBody>
                  <a:tcPr marL="4931" marR="4931" marT="49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80451149"/>
                  </a:ext>
                </a:extLst>
              </a:tr>
              <a:tr h="459738">
                <a:tc>
                  <a:txBody>
                    <a:bodyPr/>
                    <a:lstStyle/>
                    <a:p>
                      <a:pPr algn="ctr"/>
                      <a:r>
                        <a:rPr lang="en-BE" sz="1600" u="none" strike="noStrike" kern="1200">
                          <a:solidFill>
                            <a:schemeClr val="dk1"/>
                          </a:solidFill>
                          <a:effectLst/>
                          <a:latin typeface="+mn-lt"/>
                        </a:rPr>
                        <a:t>Σ Shore Power Energy Input</a:t>
                      </a:r>
                      <a:endParaRPr lang="en-BE" sz="1600" u="none" strike="noStrike" kern="1200">
                        <a:solidFill>
                          <a:schemeClr val="dk1"/>
                        </a:solidFill>
                        <a:effectLst/>
                        <a:latin typeface="+mn-lt"/>
                        <a:ea typeface="+mn-ea"/>
                        <a:cs typeface="+mn-cs"/>
                      </a:endParaRPr>
                    </a:p>
                  </a:txBody>
                  <a:tcPr marL="53265" marR="53265" marT="0" marB="0">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marL="0" lvl="0" algn="ctr" defTabSz="685800" rtl="0" eaLnBrk="1" fontAlgn="b" latinLnBrk="0" hangingPunct="1"/>
                      <a:r>
                        <a:rPr lang="en-BE" sz="1600" u="none" strike="noStrike" kern="1200">
                          <a:solidFill>
                            <a:schemeClr val="dk1"/>
                          </a:solidFill>
                          <a:effectLst/>
                          <a:latin typeface="+mn-lt"/>
                        </a:rPr>
                        <a:t>Error codes defect of GTU (generators)</a:t>
                      </a:r>
                      <a:endParaRPr lang="en-IE" sz="1600" u="none" strike="noStrike" kern="1200">
                        <a:solidFill>
                          <a:schemeClr val="dk1"/>
                        </a:solidFill>
                        <a:effectLst/>
                        <a:latin typeface="+mn-lt"/>
                        <a:ea typeface="+mn-ea"/>
                        <a:cs typeface="+mn-cs"/>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chemeClr val="bg2"/>
                    </a:solidFill>
                  </a:tcPr>
                </a:tc>
                <a:tc>
                  <a:txBody>
                    <a:bodyPr/>
                    <a:lstStyle/>
                    <a:p>
                      <a:pPr algn="ctr" fontAlgn="b"/>
                      <a:r>
                        <a:rPr lang="en-IE" sz="1600" b="0" u="none" strike="noStrike">
                          <a:solidFill>
                            <a:srgbClr val="000000"/>
                          </a:solidFill>
                          <a:effectLst/>
                          <a:latin typeface="+mn-lt"/>
                        </a:rPr>
                        <a:t>Battery Pack Alarm Report</a:t>
                      </a:r>
                      <a:endParaRPr lang="en-IE" sz="1600" b="0" i="0" u="none" strike="noStrike">
                        <a:solidFill>
                          <a:srgbClr val="000000"/>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algn="ctr" fontAlgn="b"/>
                      <a:r>
                        <a:rPr lang="en-IE" sz="1600" u="none" strike="noStrike">
                          <a:effectLst/>
                          <a:latin typeface="+mn-lt"/>
                        </a:rPr>
                        <a:t> </a:t>
                      </a:r>
                      <a:endParaRPr lang="en-IE" sz="1600" b="0" i="0" u="none" strike="noStrike">
                        <a:solidFill>
                          <a:srgbClr val="000000"/>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IE" sz="1600" u="none" strike="noStrike">
                          <a:effectLst/>
                          <a:latin typeface="+mn-lt"/>
                        </a:rPr>
                        <a:t> </a:t>
                      </a:r>
                      <a:endParaRPr lang="en-IE" sz="1600" b="0" i="0" u="none" strike="noStrike">
                        <a:solidFill>
                          <a:srgbClr val="000000"/>
                        </a:solidFill>
                        <a:effectLst/>
                        <a:latin typeface="+mn-lt"/>
                      </a:endParaRPr>
                    </a:p>
                  </a:txBody>
                  <a:tcPr marL="4931" marR="4931" marT="49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74713113"/>
                  </a:ext>
                </a:extLst>
              </a:tr>
              <a:tr h="459738">
                <a:tc>
                  <a:txBody>
                    <a:bodyPr/>
                    <a:lstStyle/>
                    <a:p>
                      <a:pPr algn="ctr"/>
                      <a:r>
                        <a:rPr lang="en-BE" sz="1600" u="none" strike="noStrike" kern="1200">
                          <a:solidFill>
                            <a:schemeClr val="dk1"/>
                          </a:solidFill>
                          <a:effectLst/>
                          <a:latin typeface="+mn-lt"/>
                        </a:rPr>
                        <a:t>Σ Axle Generator Energy Input</a:t>
                      </a:r>
                      <a:r>
                        <a:rPr lang="en-US" sz="1600" u="none" strike="noStrike" kern="1200">
                          <a:solidFill>
                            <a:schemeClr val="dk1"/>
                          </a:solidFill>
                          <a:effectLst/>
                          <a:latin typeface="+mn-lt"/>
                        </a:rPr>
                        <a:t> </a:t>
                      </a:r>
                      <a:endParaRPr lang="en-BE" sz="1600" u="none" strike="noStrike" kern="1200">
                        <a:solidFill>
                          <a:schemeClr val="dk1"/>
                        </a:solidFill>
                        <a:effectLst/>
                        <a:latin typeface="+mn-lt"/>
                        <a:ea typeface="+mn-ea"/>
                        <a:cs typeface="+mn-cs"/>
                      </a:endParaRPr>
                    </a:p>
                  </a:txBody>
                  <a:tcPr marL="53265" marR="53265" marT="0" marB="0">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marL="0" lvl="0" algn="ctr" defTabSz="685800" rtl="0" eaLnBrk="1" fontAlgn="b" latinLnBrk="0" hangingPunct="1"/>
                      <a:endParaRPr lang="en-IE" sz="1600" u="none" strike="noStrike" kern="1200">
                        <a:solidFill>
                          <a:schemeClr val="dk1"/>
                        </a:solidFill>
                        <a:effectLst/>
                        <a:latin typeface="+mn-lt"/>
                        <a:ea typeface="+mn-ea"/>
                        <a:cs typeface="+mn-cs"/>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1600" u="none" strike="noStrike" kern="1200">
                          <a:solidFill>
                            <a:schemeClr val="dk1"/>
                          </a:solidFill>
                          <a:effectLst/>
                          <a:latin typeface="+mn-lt"/>
                        </a:rPr>
                        <a:t>Build my own report- report builder</a:t>
                      </a:r>
                      <a:endParaRPr lang="en-IE" sz="1600" u="none" strike="noStrike" kern="1200">
                        <a:solidFill>
                          <a:schemeClr val="dk1"/>
                        </a:solidFill>
                        <a:effectLst/>
                        <a:latin typeface="+mn-lt"/>
                        <a:ea typeface="+mn-ea"/>
                        <a:cs typeface="+mn-cs"/>
                      </a:endParaRPr>
                    </a:p>
                  </a:txBody>
                  <a:tcPr marL="4931" marR="4931" marT="4931" marB="0" anchor="ctr">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algn="ctr" fontAlgn="b"/>
                      <a:endParaRPr lang="en-IE" sz="1600" b="0" i="0" u="none" strike="noStrike">
                        <a:solidFill>
                          <a:srgbClr val="000000"/>
                        </a:solidFill>
                        <a:effectLst/>
                        <a:latin typeface="+mn-lt"/>
                      </a:endParaRPr>
                    </a:p>
                  </a:txBody>
                  <a:tcPr marL="4931" marR="4931" marT="4931" marB="0" anchor="ctr">
                    <a:lnL w="12700" cap="flat" cmpd="sng" algn="ctr">
                      <a:solidFill>
                        <a:srgbClr val="0098D7"/>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IE" sz="1600" b="0" i="0" u="none" strike="noStrike">
                        <a:solidFill>
                          <a:srgbClr val="000000"/>
                        </a:solidFill>
                        <a:effectLst/>
                        <a:latin typeface="+mn-lt"/>
                      </a:endParaRPr>
                    </a:p>
                  </a:txBody>
                  <a:tcPr marL="4931" marR="4931" marT="49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632097383"/>
                  </a:ext>
                </a:extLst>
              </a:tr>
              <a:tr h="267466">
                <a:tc>
                  <a:txBody>
                    <a:bodyPr/>
                    <a:lstStyle/>
                    <a:p>
                      <a:pPr algn="ctr"/>
                      <a:r>
                        <a:rPr lang="en-BE" sz="1600" u="none" strike="noStrike" kern="1200">
                          <a:solidFill>
                            <a:schemeClr val="dk1"/>
                          </a:solidFill>
                          <a:effectLst/>
                          <a:latin typeface="+mn-lt"/>
                        </a:rPr>
                        <a:t>Σ </a:t>
                      </a:r>
                      <a:r>
                        <a:rPr lang="en-US" sz="1600" u="none" strike="noStrike" kern="1200">
                          <a:solidFill>
                            <a:schemeClr val="dk1"/>
                          </a:solidFill>
                          <a:effectLst/>
                          <a:latin typeface="+mn-lt"/>
                        </a:rPr>
                        <a:t>EnergE</a:t>
                      </a:r>
                      <a:r>
                        <a:rPr lang="en-BE" sz="1600" u="none" strike="noStrike" kern="1200">
                          <a:solidFill>
                            <a:schemeClr val="dk1"/>
                          </a:solidFill>
                          <a:effectLst/>
                          <a:latin typeface="+mn-lt"/>
                        </a:rPr>
                        <a:t> Energy Output</a:t>
                      </a:r>
                      <a:r>
                        <a:rPr lang="en-US" sz="1600" u="none" strike="noStrike" kern="1200">
                          <a:solidFill>
                            <a:schemeClr val="dk1"/>
                          </a:solidFill>
                          <a:effectLst/>
                          <a:latin typeface="+mn-lt"/>
                        </a:rPr>
                        <a:t> </a:t>
                      </a:r>
                      <a:endParaRPr lang="en-BE" sz="1600" u="none" strike="noStrike" kern="1200">
                        <a:solidFill>
                          <a:schemeClr val="dk1"/>
                        </a:solidFill>
                        <a:effectLst/>
                        <a:latin typeface="+mn-lt"/>
                        <a:ea typeface="+mn-ea"/>
                        <a:cs typeface="+mn-cs"/>
                      </a:endParaRPr>
                    </a:p>
                  </a:txBody>
                  <a:tcPr marL="53265" marR="53265" marT="0" marB="0">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algn="ctr" fontAlgn="b"/>
                      <a:endParaRPr lang="en-IE" sz="1600" u="none" strike="noStrike" kern="1200">
                        <a:solidFill>
                          <a:schemeClr val="dk1"/>
                        </a:solidFill>
                        <a:effectLst/>
                        <a:latin typeface="+mn-lt"/>
                        <a:ea typeface="+mn-ea"/>
                        <a:cs typeface="+mn-cs"/>
                      </a:endParaRPr>
                    </a:p>
                  </a:txBody>
                  <a:tcPr marL="4931" marR="4931" marT="4931" marB="0" anchor="ctr">
                    <a:lnL w="12700" cap="flat" cmpd="sng" algn="ctr">
                      <a:solidFill>
                        <a:srgbClr val="0098D7"/>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IE" sz="1600" u="none" strike="noStrike" kern="1200">
                        <a:solidFill>
                          <a:schemeClr val="dk1"/>
                        </a:solidFill>
                        <a:effectLst/>
                        <a:latin typeface="+mn-lt"/>
                        <a:ea typeface="+mn-ea"/>
                        <a:cs typeface="+mn-cs"/>
                      </a:endParaRPr>
                    </a:p>
                  </a:txBody>
                  <a:tcPr marL="4931" marR="4931" marT="49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endParaRPr lang="en-IE" sz="1600" b="0" i="0" u="none" strike="noStrike">
                        <a:solidFill>
                          <a:srgbClr val="000000"/>
                        </a:solidFill>
                        <a:effectLst/>
                        <a:latin typeface="+mn-lt"/>
                      </a:endParaRPr>
                    </a:p>
                  </a:txBody>
                  <a:tcPr marL="4931" marR="4931" marT="49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IE" sz="1600" b="0" i="0" u="none" strike="noStrike">
                        <a:solidFill>
                          <a:srgbClr val="000000"/>
                        </a:solidFill>
                        <a:effectLst/>
                        <a:latin typeface="+mn-lt"/>
                      </a:endParaRPr>
                    </a:p>
                  </a:txBody>
                  <a:tcPr marL="4931" marR="4931" marT="49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71545636"/>
                  </a:ext>
                </a:extLst>
              </a:tr>
            </a:tbl>
          </a:graphicData>
        </a:graphic>
      </p:graphicFrame>
      <p:sp>
        <p:nvSpPr>
          <p:cNvPr id="6" name="Losange 5">
            <a:extLst>
              <a:ext uri="{FF2B5EF4-FFF2-40B4-BE49-F238E27FC236}">
                <a16:creationId xmlns:a16="http://schemas.microsoft.com/office/drawing/2014/main" id="{A893CB09-4D5A-A69C-4301-1B05F7BF6232}"/>
              </a:ext>
            </a:extLst>
          </p:cNvPr>
          <p:cNvSpPr/>
          <p:nvPr/>
        </p:nvSpPr>
        <p:spPr>
          <a:xfrm>
            <a:off x="92597" y="62317"/>
            <a:ext cx="288000" cy="288000"/>
          </a:xfrm>
          <a:prstGeom prst="diamon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6293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994C895C-7AF2-13C8-643B-74468FCA2322}"/>
              </a:ext>
            </a:extLst>
          </p:cNvPr>
          <p:cNvSpPr>
            <a:spLocks noGrp="1"/>
          </p:cNvSpPr>
          <p:nvPr>
            <p:ph type="body" sz="quarter" idx="13"/>
          </p:nvPr>
        </p:nvSpPr>
        <p:spPr/>
        <p:txBody>
          <a:bodyPr/>
          <a:lstStyle/>
          <a:p>
            <a:r>
              <a:rPr lang="en-US"/>
              <a:t>SOME INSIGHTS FROM COMPETITION</a:t>
            </a:r>
            <a:endParaRPr lang="nl-BE"/>
          </a:p>
        </p:txBody>
      </p:sp>
      <p:sp>
        <p:nvSpPr>
          <p:cNvPr id="11" name="Tijdelijke aanduiding voor tekst 10">
            <a:extLst>
              <a:ext uri="{FF2B5EF4-FFF2-40B4-BE49-F238E27FC236}">
                <a16:creationId xmlns:a16="http://schemas.microsoft.com/office/drawing/2014/main" id="{C9BF9CF2-F5D4-489F-2A49-BD2433D0C9EE}"/>
              </a:ext>
            </a:extLst>
          </p:cNvPr>
          <p:cNvSpPr>
            <a:spLocks noGrp="1"/>
          </p:cNvSpPr>
          <p:nvPr>
            <p:ph type="body" sz="quarter" idx="14"/>
          </p:nvPr>
        </p:nvSpPr>
        <p:spPr/>
        <p:txBody>
          <a:bodyPr>
            <a:normAutofit lnSpcReduction="10000"/>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b="1"/>
              <a:t>Carrier Transicold (via </a:t>
            </a:r>
            <a:r>
              <a:rPr lang="en-US" b="1" err="1"/>
              <a:t>Addvolt</a:t>
            </a:r>
            <a:r>
              <a:rPr lang="en-US" b="1"/>
              <a:t>)</a:t>
            </a:r>
          </a:p>
          <a:p>
            <a:pPr marL="605402" marR="0" lvl="1" indent="-306964" algn="l" defTabSz="1227856" rtl="0" eaLnBrk="1" fontAlgn="auto" latinLnBrk="0" hangingPunct="1">
              <a:lnSpc>
                <a:spcPct val="90000"/>
              </a:lnSpc>
              <a:spcBef>
                <a:spcPts val="672"/>
              </a:spcBef>
              <a:spcAft>
                <a:spcPts val="0"/>
              </a:spcAft>
              <a:buClr>
                <a:srgbClr val="0098D7"/>
              </a:buClr>
              <a:buSzTx/>
              <a:buFont typeface="Wingdings" pitchFamily="2" charset="2"/>
              <a:buChar char="§"/>
              <a:tabLst/>
              <a:defRPr/>
            </a:pPr>
            <a:r>
              <a:rPr lang="en-US"/>
              <a:t>Limited data: State of Charge, Last Charge, Battery Level</a:t>
            </a:r>
          </a:p>
          <a:p>
            <a:pPr marL="605402" marR="0" lvl="1" indent="-306964" algn="l" defTabSz="1227856" rtl="0" eaLnBrk="1" fontAlgn="auto" latinLnBrk="0" hangingPunct="1">
              <a:lnSpc>
                <a:spcPct val="90000"/>
              </a:lnSpc>
              <a:spcBef>
                <a:spcPts val="672"/>
              </a:spcBef>
              <a:spcAft>
                <a:spcPts val="0"/>
              </a:spcAft>
              <a:buClr>
                <a:srgbClr val="0098D7"/>
              </a:buClr>
              <a:buSzTx/>
              <a:buFont typeface="Wingdings" pitchFamily="2" charset="2"/>
              <a:buChar char="§"/>
              <a:tabLst/>
              <a:defRPr/>
            </a:pPr>
            <a:r>
              <a:rPr lang="en-US"/>
              <a:t>No mobile app</a:t>
            </a:r>
          </a:p>
          <a:p>
            <a:pPr marL="605402" marR="0" lvl="1" indent="-306964" algn="l" defTabSz="1227856" rtl="0" eaLnBrk="1" fontAlgn="auto" latinLnBrk="0" hangingPunct="1">
              <a:lnSpc>
                <a:spcPct val="90000"/>
              </a:lnSpc>
              <a:spcBef>
                <a:spcPts val="672"/>
              </a:spcBef>
              <a:spcAft>
                <a:spcPts val="0"/>
              </a:spcAft>
              <a:buClr>
                <a:srgbClr val="0098D7"/>
              </a:buClr>
              <a:buSzTx/>
              <a:buFont typeface="Wingdings" pitchFamily="2" charset="2"/>
              <a:buChar char="§"/>
              <a:tabLst/>
              <a:defRPr/>
            </a:pPr>
            <a:r>
              <a:rPr lang="en-US"/>
              <a:t>No 2-way communication </a:t>
            </a:r>
          </a:p>
          <a:p>
            <a:pPr marL="298438" marR="0" lvl="1" indent="0" algn="l" defTabSz="1227856" rtl="0" eaLnBrk="1" fontAlgn="auto" latinLnBrk="0" hangingPunct="1">
              <a:lnSpc>
                <a:spcPct val="90000"/>
              </a:lnSpc>
              <a:spcBef>
                <a:spcPts val="672"/>
              </a:spcBef>
              <a:spcAft>
                <a:spcPts val="0"/>
              </a:spcAft>
              <a:buClr>
                <a:srgbClr val="0098D7"/>
              </a:buClr>
              <a:buSzTx/>
              <a:buNone/>
              <a:tabLst/>
              <a:defRPr/>
            </a:pPr>
            <a:endParaRPr lang="en-US"/>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b="1" err="1"/>
              <a:t>Maxwell+Spark</a:t>
            </a:r>
            <a:endParaRPr lang="en-US" b="1"/>
          </a:p>
          <a:p>
            <a:pPr marL="605402" marR="0" lvl="1" indent="-306964" algn="l" defTabSz="1227856" rtl="0" eaLnBrk="1" fontAlgn="auto" latinLnBrk="0" hangingPunct="1">
              <a:lnSpc>
                <a:spcPct val="90000"/>
              </a:lnSpc>
              <a:spcBef>
                <a:spcPts val="672"/>
              </a:spcBef>
              <a:spcAft>
                <a:spcPts val="0"/>
              </a:spcAft>
              <a:buClr>
                <a:srgbClr val="0098D7"/>
              </a:buClr>
              <a:buSzTx/>
              <a:buFont typeface="Wingdings" pitchFamily="2" charset="2"/>
              <a:buChar char="§"/>
              <a:tabLst/>
              <a:defRPr/>
            </a:pPr>
            <a:r>
              <a:rPr lang="en-US"/>
              <a:t>Limited data: State of Charge, Last Charge, Battery Level</a:t>
            </a:r>
          </a:p>
          <a:p>
            <a:pPr marL="605402" marR="0" lvl="1" indent="-306964" algn="l" defTabSz="1227856" rtl="0" eaLnBrk="1" fontAlgn="auto" latinLnBrk="0" hangingPunct="1">
              <a:lnSpc>
                <a:spcPct val="90000"/>
              </a:lnSpc>
              <a:spcBef>
                <a:spcPts val="672"/>
              </a:spcBef>
              <a:spcAft>
                <a:spcPts val="0"/>
              </a:spcAft>
              <a:buClr>
                <a:srgbClr val="0098D7"/>
              </a:buClr>
              <a:buSzTx/>
              <a:buFont typeface="Wingdings" pitchFamily="2" charset="2"/>
              <a:buChar char="§"/>
              <a:tabLst/>
              <a:defRPr/>
            </a:pPr>
            <a:r>
              <a:rPr lang="en-US"/>
              <a:t>No mobile app</a:t>
            </a:r>
          </a:p>
          <a:p>
            <a:pPr marL="605402" marR="0" lvl="1" indent="-306964" algn="l" defTabSz="1227856" rtl="0" eaLnBrk="1" fontAlgn="auto" latinLnBrk="0" hangingPunct="1">
              <a:lnSpc>
                <a:spcPct val="90000"/>
              </a:lnSpc>
              <a:spcBef>
                <a:spcPts val="672"/>
              </a:spcBef>
              <a:spcAft>
                <a:spcPts val="0"/>
              </a:spcAft>
              <a:buClr>
                <a:srgbClr val="0098D7"/>
              </a:buClr>
              <a:buSzTx/>
              <a:buFont typeface="Wingdings" pitchFamily="2" charset="2"/>
              <a:buChar char="§"/>
              <a:tabLst/>
              <a:defRPr/>
            </a:pPr>
            <a:r>
              <a:rPr lang="en-US"/>
              <a:t>No 2-way communication </a:t>
            </a:r>
          </a:p>
          <a:p>
            <a:pPr marL="298438" marR="0" lvl="1" indent="0" algn="l" defTabSz="1227856" rtl="0" eaLnBrk="1" fontAlgn="auto" latinLnBrk="0" hangingPunct="1">
              <a:lnSpc>
                <a:spcPct val="90000"/>
              </a:lnSpc>
              <a:spcBef>
                <a:spcPts val="672"/>
              </a:spcBef>
              <a:spcAft>
                <a:spcPts val="0"/>
              </a:spcAft>
              <a:buClr>
                <a:srgbClr val="0098D7"/>
              </a:buClr>
              <a:buSzTx/>
              <a:buNone/>
              <a:tabLst/>
              <a:defRPr/>
            </a:pPr>
            <a:endParaRPr lang="en-US"/>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b="1"/>
              <a:t>Schmitz </a:t>
            </a:r>
            <a:r>
              <a:rPr lang="en-US" b="1" err="1"/>
              <a:t>Cargobull</a:t>
            </a:r>
            <a:endParaRPr lang="en-US" b="1"/>
          </a:p>
          <a:p>
            <a:pPr marL="605402" marR="0" lvl="1" indent="-306964" algn="l" defTabSz="1227856" rtl="0" eaLnBrk="1" fontAlgn="auto" latinLnBrk="0" hangingPunct="1">
              <a:lnSpc>
                <a:spcPct val="90000"/>
              </a:lnSpc>
              <a:spcBef>
                <a:spcPts val="672"/>
              </a:spcBef>
              <a:spcAft>
                <a:spcPts val="0"/>
              </a:spcAft>
              <a:buClr>
                <a:srgbClr val="0098D7"/>
              </a:buClr>
              <a:buSzTx/>
              <a:buFont typeface="Wingdings" pitchFamily="2" charset="2"/>
              <a:buChar char="§"/>
              <a:tabLst/>
              <a:defRPr/>
            </a:pPr>
            <a:r>
              <a:rPr lang="en-US"/>
              <a:t>No electric module available on their telematics platform </a:t>
            </a:r>
          </a:p>
          <a:p>
            <a:endParaRPr lang="nl-BE"/>
          </a:p>
        </p:txBody>
      </p:sp>
      <p:sp>
        <p:nvSpPr>
          <p:cNvPr id="9" name="Titel 8">
            <a:extLst>
              <a:ext uri="{FF2B5EF4-FFF2-40B4-BE49-F238E27FC236}">
                <a16:creationId xmlns:a16="http://schemas.microsoft.com/office/drawing/2014/main" id="{B1F00B0C-A40D-0A8B-D53C-5D53DBD04846}"/>
              </a:ext>
            </a:extLst>
          </p:cNvPr>
          <p:cNvSpPr>
            <a:spLocks noGrp="1"/>
          </p:cNvSpPr>
          <p:nvPr>
            <p:ph type="title"/>
          </p:nvPr>
        </p:nvSpPr>
        <p:spPr/>
        <p:txBody>
          <a:bodyPr/>
          <a:lstStyle/>
          <a:p>
            <a:r>
              <a:rPr lang="nl-BE" b="0" spc="0" dirty="0">
                <a:latin typeface="+mj-lt"/>
                <a:cs typeface="Segoe UI Semibold"/>
              </a:rPr>
              <a:t>Connectivity – </a:t>
            </a:r>
            <a:r>
              <a:rPr lang="nl-BE" b="0" spc="0" dirty="0" err="1">
                <a:latin typeface="+mj-lt"/>
                <a:cs typeface="Segoe UI Semibold"/>
              </a:rPr>
              <a:t>TracKing</a:t>
            </a:r>
            <a:r>
              <a:rPr lang="nl-BE" b="0" spc="0" dirty="0">
                <a:latin typeface="+mj-lt"/>
                <a:cs typeface="Segoe UI Semibold"/>
              </a:rPr>
              <a:t> Electric </a:t>
            </a:r>
            <a:r>
              <a:rPr lang="nl-BE" b="0" spc="0" dirty="0" err="1">
                <a:latin typeface="+mj-lt"/>
                <a:cs typeface="Segoe UI Semibold"/>
              </a:rPr>
              <a:t>experience</a:t>
            </a:r>
            <a:endParaRPr lang="nl-BE" dirty="0" err="1">
              <a:cs typeface="Segoe UI Semibold"/>
            </a:endParaRPr>
          </a:p>
        </p:txBody>
      </p:sp>
      <p:pic>
        <p:nvPicPr>
          <p:cNvPr id="12" name="Picture 4" descr="Carrier Transicold | Koelunits voor trailers, trucks en bestelwagens |  Truck &amp; Trailer Refrigeration | Nederland">
            <a:extLst>
              <a:ext uri="{FF2B5EF4-FFF2-40B4-BE49-F238E27FC236}">
                <a16:creationId xmlns:a16="http://schemas.microsoft.com/office/drawing/2014/main" id="{6D321B49-39AC-165C-145A-248F04F950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3033" y="2196944"/>
            <a:ext cx="1846328" cy="13530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Addvolt - UPTEC">
            <a:extLst>
              <a:ext uri="{FF2B5EF4-FFF2-40B4-BE49-F238E27FC236}">
                <a16:creationId xmlns:a16="http://schemas.microsoft.com/office/drawing/2014/main" id="{4C68F9DE-68F0-0295-E79B-86062BE5BF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0512" y="2196943"/>
            <a:ext cx="2043645" cy="1226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E-Summit | Cooling as a Service">
            <a:extLst>
              <a:ext uri="{FF2B5EF4-FFF2-40B4-BE49-F238E27FC236}">
                <a16:creationId xmlns:a16="http://schemas.microsoft.com/office/drawing/2014/main" id="{2C771D67-F436-89AB-E7B0-F8689E69A7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3033" y="4633105"/>
            <a:ext cx="2536940" cy="9865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chmitz Cargobull">
            <a:extLst>
              <a:ext uri="{FF2B5EF4-FFF2-40B4-BE49-F238E27FC236}">
                <a16:creationId xmlns:a16="http://schemas.microsoft.com/office/drawing/2014/main" id="{54F8A6C3-4337-C300-F9AF-C2DDCABC32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64646" y="6702820"/>
            <a:ext cx="2445327" cy="1021822"/>
          </a:xfrm>
          <a:prstGeom prst="rect">
            <a:avLst/>
          </a:prstGeom>
          <a:noFill/>
          <a:extLst>
            <a:ext uri="{909E8E84-426E-40DD-AFC4-6F175D3DCCD1}">
              <a14:hiddenFill xmlns:a14="http://schemas.microsoft.com/office/drawing/2010/main">
                <a:solidFill>
                  <a:srgbClr val="FFFFFF"/>
                </a:solidFill>
              </a14:hiddenFill>
            </a:ext>
          </a:extLst>
        </p:spPr>
      </p:pic>
      <p:sp>
        <p:nvSpPr>
          <p:cNvPr id="3" name="Losange 2">
            <a:extLst>
              <a:ext uri="{FF2B5EF4-FFF2-40B4-BE49-F238E27FC236}">
                <a16:creationId xmlns:a16="http://schemas.microsoft.com/office/drawing/2014/main" id="{A2F17337-5C55-B8BC-8C61-B9233FCA4BFC}"/>
              </a:ext>
            </a:extLst>
          </p:cNvPr>
          <p:cNvSpPr/>
          <p:nvPr/>
        </p:nvSpPr>
        <p:spPr>
          <a:xfrm>
            <a:off x="92597" y="62317"/>
            <a:ext cx="288000" cy="288000"/>
          </a:xfrm>
          <a:prstGeom prst="diamon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802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B65AFE76-06A3-A4D5-E389-7C10D11919FE}"/>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65" b="4419"/>
          <a:stretch/>
        </p:blipFill>
        <p:spPr>
          <a:xfrm>
            <a:off x="10444112" y="833893"/>
            <a:ext cx="6908800" cy="7907772"/>
          </a:xfrm>
        </p:spPr>
      </p:pic>
      <p:sp>
        <p:nvSpPr>
          <p:cNvPr id="3" name="Content Placeholder 2">
            <a:extLst>
              <a:ext uri="{FF2B5EF4-FFF2-40B4-BE49-F238E27FC236}">
                <a16:creationId xmlns:a16="http://schemas.microsoft.com/office/drawing/2014/main" id="{85412EBD-3322-84DD-1DF4-45A4C59FF581}"/>
              </a:ext>
            </a:extLst>
          </p:cNvPr>
          <p:cNvSpPr>
            <a:spLocks noGrp="1"/>
          </p:cNvSpPr>
          <p:nvPr>
            <p:ph idx="1"/>
          </p:nvPr>
        </p:nvSpPr>
        <p:spPr>
          <a:xfrm>
            <a:off x="935088" y="2110573"/>
            <a:ext cx="8757552" cy="6093627"/>
          </a:xfrm>
        </p:spPr>
        <p:txBody>
          <a:bodyPr>
            <a:noAutofit/>
          </a:bodyPr>
          <a:lstStyle/>
          <a:p>
            <a:r>
              <a:rPr lang="en-US" sz="2400" dirty="0"/>
              <a:t>Communities and End users </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400" dirty="0"/>
              <a:t>Retailers </a:t>
            </a:r>
          </a:p>
          <a:p>
            <a:pPr lvl="1"/>
            <a:r>
              <a:rPr lang="en-US" sz="2400" dirty="0"/>
              <a:t>Key retailers have specified the use of non-diesel solutions for their deliveries e.g.:</a:t>
            </a:r>
          </a:p>
          <a:p>
            <a:pPr marL="1082675" lvl="2" indent="-366713"/>
            <a:r>
              <a:rPr lang="en-US" sz="2400" dirty="0"/>
              <a:t>Tesco</a:t>
            </a:r>
          </a:p>
          <a:p>
            <a:pPr marL="1082675" lvl="2" indent="-366713"/>
            <a:r>
              <a:rPr lang="en-US" sz="2400" dirty="0"/>
              <a:t>Sainsbury</a:t>
            </a:r>
          </a:p>
          <a:p>
            <a:pPr marL="1082675" lvl="2" indent="-366713"/>
            <a:r>
              <a:rPr lang="en-US" sz="2400" dirty="0"/>
              <a:t>Ahold</a:t>
            </a:r>
          </a:p>
          <a:p>
            <a:pPr marL="1082675" lvl="2" indent="-366713"/>
            <a:r>
              <a:rPr lang="en-US" sz="2400" dirty="0"/>
              <a:t>Carrefour Casino</a:t>
            </a:r>
          </a:p>
          <a:p>
            <a:pPr marL="1082675" lvl="2" indent="-366713"/>
            <a:r>
              <a:rPr lang="en-US" sz="2400" dirty="0"/>
              <a:t>+others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400" dirty="0"/>
              <a:t>Noise restrictions in urban zones (and around supermarkets)</a:t>
            </a:r>
          </a:p>
          <a:p>
            <a:pPr lvl="1"/>
            <a:r>
              <a:rPr lang="en-US" sz="2400" dirty="0"/>
              <a:t>Countries which have adapted PIEK standard</a:t>
            </a:r>
          </a:p>
          <a:p>
            <a:pPr marL="1082675" lvl="2" indent="-366713"/>
            <a:r>
              <a:rPr lang="en-US" sz="2400" b="0" i="0" dirty="0">
                <a:solidFill>
                  <a:schemeClr val="tx1"/>
                </a:solidFill>
                <a:effectLst/>
                <a:latin typeface="+mn-lt"/>
              </a:rPr>
              <a:t>UK</a:t>
            </a:r>
          </a:p>
          <a:p>
            <a:pPr marL="1082675" lvl="2" indent="-366713"/>
            <a:r>
              <a:rPr lang="en-US" sz="2400" b="0" i="0" dirty="0">
                <a:solidFill>
                  <a:schemeClr val="tx1"/>
                </a:solidFill>
                <a:effectLst/>
                <a:latin typeface="+mn-lt"/>
              </a:rPr>
              <a:t>France</a:t>
            </a:r>
          </a:p>
          <a:p>
            <a:pPr marL="1082675" lvl="2" indent="-366713"/>
            <a:r>
              <a:rPr lang="en-US" sz="2400" b="0" i="0" dirty="0">
                <a:solidFill>
                  <a:schemeClr val="tx1"/>
                </a:solidFill>
                <a:effectLst/>
                <a:latin typeface="+mn-lt"/>
              </a:rPr>
              <a:t>Germany</a:t>
            </a:r>
          </a:p>
          <a:p>
            <a:pPr marL="1082675" lvl="2" indent="-366713"/>
            <a:r>
              <a:rPr lang="en-US" sz="2400" b="0" i="0" dirty="0">
                <a:solidFill>
                  <a:schemeClr val="tx1"/>
                </a:solidFill>
                <a:effectLst/>
                <a:latin typeface="+mn-lt"/>
              </a:rPr>
              <a:t>Belgium</a:t>
            </a:r>
            <a:endParaRPr lang="en-US" sz="2400" dirty="0">
              <a:solidFill>
                <a:schemeClr val="tx1"/>
              </a:solidFill>
              <a:latin typeface="+mn-lt"/>
            </a:endParaRPr>
          </a:p>
          <a:p>
            <a:endParaRPr lang="en-IE" sz="2400" dirty="0"/>
          </a:p>
        </p:txBody>
      </p:sp>
      <p:sp>
        <p:nvSpPr>
          <p:cNvPr id="2" name="Title 1">
            <a:extLst>
              <a:ext uri="{FF2B5EF4-FFF2-40B4-BE49-F238E27FC236}">
                <a16:creationId xmlns:a16="http://schemas.microsoft.com/office/drawing/2014/main" id="{84044E62-AEA2-C299-4E34-6DE190B70681}"/>
              </a:ext>
            </a:extLst>
          </p:cNvPr>
          <p:cNvSpPr>
            <a:spLocks noGrp="1"/>
          </p:cNvSpPr>
          <p:nvPr>
            <p:ph type="title"/>
          </p:nvPr>
        </p:nvSpPr>
        <p:spPr/>
        <p:txBody>
          <a:bodyPr/>
          <a:lstStyle/>
          <a:p>
            <a:r>
              <a:rPr lang="en-IE" sz="3200" b="0" spc="0" dirty="0">
                <a:latin typeface="+mj-lt"/>
              </a:rPr>
              <a:t>Market Trends</a:t>
            </a:r>
            <a:endParaRPr lang="en-IE" b="0" spc="0" dirty="0">
              <a:latin typeface="+mj-lt"/>
            </a:endParaRPr>
          </a:p>
        </p:txBody>
      </p:sp>
      <p:sp>
        <p:nvSpPr>
          <p:cNvPr id="4" name="Rectangle 3">
            <a:extLst>
              <a:ext uri="{FF2B5EF4-FFF2-40B4-BE49-F238E27FC236}">
                <a16:creationId xmlns:a16="http://schemas.microsoft.com/office/drawing/2014/main" id="{1A6FFB35-B5C1-F30A-D8A0-36D05F3728CF}"/>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9864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71AE0E9B-6F0F-E66F-2CB9-00E5EE8794FF}"/>
              </a:ext>
            </a:extLst>
          </p:cNvPr>
          <p:cNvSpPr>
            <a:spLocks noGrp="1"/>
          </p:cNvSpPr>
          <p:nvPr>
            <p:ph idx="1"/>
          </p:nvPr>
        </p:nvSpPr>
        <p:spPr/>
        <p:txBody>
          <a:bodyPr>
            <a:normAutofit/>
          </a:bodyPr>
          <a:lstStyle/>
          <a:p>
            <a:r>
              <a:rPr lang="en-US" sz="2400" dirty="0"/>
              <a:t>An all-in-one solution for </a:t>
            </a:r>
            <a:r>
              <a:rPr kumimoji="0" lang="en-IE" sz="2400" i="0" u="none" strike="noStrike" kern="1200" cap="none" spc="0" normalizeH="0" baseline="0" noProof="0" dirty="0" err="1">
                <a:ln>
                  <a:noFill/>
                </a:ln>
                <a:solidFill>
                  <a:srgbClr val="000000"/>
                </a:solidFill>
                <a:effectLst/>
                <a:uLnTx/>
                <a:uFillTx/>
                <a:latin typeface="Segoe UI" panose="020B0502040204020203" pitchFamily="34" charset="0"/>
                <a:ea typeface="+mn-ea"/>
                <a:cs typeface="+mn-cs"/>
              </a:rPr>
              <a:t>Energ</a:t>
            </a:r>
            <a:r>
              <a:rPr kumimoji="0" lang="en-IE" sz="240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a:t>
            </a:r>
            <a:r>
              <a:rPr kumimoji="0" lang="en-IE" sz="2400" i="0" u="none" strike="noStrike" kern="1200" cap="none" spc="0" normalizeH="0" baseline="0" noProof="0" dirty="0">
                <a:ln>
                  <a:noFill/>
                </a:ln>
                <a:solidFill>
                  <a:srgbClr val="0098D6"/>
                </a:solidFill>
                <a:effectLst/>
                <a:uLnTx/>
                <a:uFillTx/>
                <a:latin typeface="Segoe UI" panose="020B0502040204020203" pitchFamily="34" charset="0"/>
                <a:ea typeface="+mn-ea"/>
                <a:cs typeface="+mn-cs"/>
              </a:rPr>
              <a:t>e</a:t>
            </a:r>
            <a:r>
              <a:rPr kumimoji="0" lang="en-IE" sz="240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 </a:t>
            </a:r>
            <a:r>
              <a:rPr lang="en-US" sz="2400" dirty="0"/>
              <a:t>battery pack</a:t>
            </a:r>
          </a:p>
          <a:p>
            <a:endParaRPr lang="en-US" sz="2400" dirty="0"/>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400" dirty="0"/>
              <a:t>Full repair &amp; maintenance contract on battery pack (=</a:t>
            </a:r>
            <a:r>
              <a:rPr lang="en-US" sz="2400" dirty="0" err="1"/>
              <a:t>ComfortPlus</a:t>
            </a:r>
            <a:r>
              <a:rPr lang="en-US" sz="2400" dirty="0"/>
              <a:t>) for up to 10 years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400" dirty="0"/>
              <a:t>Battery State of Health guaranteed at ≥70%</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400" dirty="0"/>
              <a:t>Up to 2500 or 5000 full battery cycles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400" dirty="0"/>
              <a:t>Add on to </a:t>
            </a:r>
            <a:r>
              <a:rPr lang="en-US" sz="2400" dirty="0" err="1"/>
              <a:t>ComfortPlus</a:t>
            </a:r>
            <a:r>
              <a:rPr lang="en-US" sz="2400" dirty="0"/>
              <a:t> for Thermo King / </a:t>
            </a:r>
            <a:br>
              <a:rPr lang="en-US" sz="2400" dirty="0"/>
            </a:br>
            <a:r>
              <a:rPr lang="en-US" sz="2400" dirty="0" err="1"/>
              <a:t>Frigoblock</a:t>
            </a:r>
            <a:r>
              <a:rPr lang="en-US" sz="2400" dirty="0"/>
              <a:t> Transport Refrigeration Unit</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400" dirty="0"/>
              <a:t>24/7 Fleet Monitoring to maximize uptime and </a:t>
            </a:r>
            <a:br>
              <a:rPr lang="en-US" sz="2400" dirty="0"/>
            </a:br>
            <a:r>
              <a:rPr lang="en-US" sz="2400" dirty="0"/>
              <a:t>cargo protection</a:t>
            </a:r>
            <a:endParaRPr lang="en-BE" sz="2400" dirty="0"/>
          </a:p>
          <a:p>
            <a:endParaRPr lang="nl-BE" sz="2400" dirty="0"/>
          </a:p>
        </p:txBody>
      </p:sp>
      <p:sp>
        <p:nvSpPr>
          <p:cNvPr id="11" name="Tijdelijke aanduiding voor tekst 10">
            <a:extLst>
              <a:ext uri="{FF2B5EF4-FFF2-40B4-BE49-F238E27FC236}">
                <a16:creationId xmlns:a16="http://schemas.microsoft.com/office/drawing/2014/main" id="{8C928016-DEDA-6037-717B-C78646E936D5}"/>
              </a:ext>
            </a:extLst>
          </p:cNvPr>
          <p:cNvSpPr>
            <a:spLocks noGrp="1"/>
          </p:cNvSpPr>
          <p:nvPr>
            <p:ph type="body" sz="quarter" idx="16"/>
          </p:nvPr>
        </p:nvSpPr>
        <p:spPr/>
        <p:txBody>
          <a:bodyPr/>
          <a:lstStyle/>
          <a:p>
            <a:r>
              <a:rPr lang="en-US"/>
              <a:t>BATTERY SERVICE CONTRACT (COMFORTPLUS)*</a:t>
            </a:r>
            <a:endParaRPr lang="nl-BE"/>
          </a:p>
        </p:txBody>
      </p:sp>
      <p:sp>
        <p:nvSpPr>
          <p:cNvPr id="5" name="Titel 4">
            <a:extLst>
              <a:ext uri="{FF2B5EF4-FFF2-40B4-BE49-F238E27FC236}">
                <a16:creationId xmlns:a16="http://schemas.microsoft.com/office/drawing/2014/main" id="{2BF303AA-5D33-9017-4B6E-20F37DF0A2CD}"/>
              </a:ext>
            </a:extLst>
          </p:cNvPr>
          <p:cNvSpPr>
            <a:spLocks noGrp="1"/>
          </p:cNvSpPr>
          <p:nvPr>
            <p:ph type="title"/>
          </p:nvPr>
        </p:nvSpPr>
        <p:spPr/>
        <p:txBody>
          <a:bodyPr/>
          <a:lstStyle/>
          <a:p>
            <a:r>
              <a:rPr lang="en-US" spc="0"/>
              <a:t>Enhanced Power management solutions</a:t>
            </a:r>
            <a:endParaRPr lang="nl-BE" spc="0"/>
          </a:p>
        </p:txBody>
      </p:sp>
      <p:pic>
        <p:nvPicPr>
          <p:cNvPr id="6" name="Tijdelijke aanduiding voor afbeelding 5" descr="Afbeelding met gras, hemel, buitenshuis, weg&#10;&#10;Automatisch gegenereerde beschrijving">
            <a:extLst>
              <a:ext uri="{FF2B5EF4-FFF2-40B4-BE49-F238E27FC236}">
                <a16:creationId xmlns:a16="http://schemas.microsoft.com/office/drawing/2014/main" id="{CBBF02C3-7E54-661B-D1D9-1D461C1C234F}"/>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a:fillRect/>
          </a:stretch>
        </p:blipFill>
        <p:spPr/>
      </p:pic>
      <p:sp>
        <p:nvSpPr>
          <p:cNvPr id="3" name="Losange 2">
            <a:extLst>
              <a:ext uri="{FF2B5EF4-FFF2-40B4-BE49-F238E27FC236}">
                <a16:creationId xmlns:a16="http://schemas.microsoft.com/office/drawing/2014/main" id="{086E5B86-DA1F-CC0B-674C-3B14E4FA46AA}"/>
              </a:ext>
            </a:extLst>
          </p:cNvPr>
          <p:cNvSpPr/>
          <p:nvPr/>
        </p:nvSpPr>
        <p:spPr>
          <a:xfrm>
            <a:off x="92597" y="62317"/>
            <a:ext cx="288000" cy="288000"/>
          </a:xfrm>
          <a:prstGeom prst="diamon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5537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25E85C8-2BD5-1DE0-72DE-23FD7BBD89A6}"/>
              </a:ext>
            </a:extLst>
          </p:cNvPr>
          <p:cNvSpPr>
            <a:spLocks noGrp="1"/>
          </p:cNvSpPr>
          <p:nvPr>
            <p:ph idx="1"/>
          </p:nvPr>
        </p:nvSpPr>
        <p:spPr/>
        <p:txBody>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t>Advancer-e</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t>Advancer Hybrid</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t>HK</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a:t>Connectivity - Electric experience</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b="1"/>
              <a:t>Fully electric unit competitive comparison</a:t>
            </a:r>
          </a:p>
          <a:p>
            <a:endParaRPr lang="nl-BE"/>
          </a:p>
        </p:txBody>
      </p:sp>
      <p:sp>
        <p:nvSpPr>
          <p:cNvPr id="3" name="Title 2">
            <a:extLst>
              <a:ext uri="{FF2B5EF4-FFF2-40B4-BE49-F238E27FC236}">
                <a16:creationId xmlns:a16="http://schemas.microsoft.com/office/drawing/2014/main" id="{6BF451E2-D5C8-282E-7724-565C88586B3F}"/>
              </a:ext>
            </a:extLst>
          </p:cNvPr>
          <p:cNvSpPr>
            <a:spLocks noGrp="1"/>
          </p:cNvSpPr>
          <p:nvPr>
            <p:ph type="title"/>
          </p:nvPr>
        </p:nvSpPr>
        <p:spPr/>
        <p:txBody>
          <a:bodyPr/>
          <a:lstStyle/>
          <a:p>
            <a:r>
              <a:rPr lang="en-IE" b="0" spc="0" dirty="0">
                <a:latin typeface="+mj-lt"/>
              </a:rPr>
              <a:t>Electric TRUs</a:t>
            </a:r>
          </a:p>
        </p:txBody>
      </p:sp>
      <p:pic>
        <p:nvPicPr>
          <p:cNvPr id="9" name="Tijdelijke aanduiding voor afbeelding 8">
            <a:extLst>
              <a:ext uri="{FF2B5EF4-FFF2-40B4-BE49-F238E27FC236}">
                <a16:creationId xmlns:a16="http://schemas.microsoft.com/office/drawing/2014/main" id="{3F8FFFEA-6345-9568-5137-012D5628A8E7}"/>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p:blipFill>
        <p:spPr/>
      </p:pic>
      <p:sp>
        <p:nvSpPr>
          <p:cNvPr id="4" name="Ellipse 3">
            <a:extLst>
              <a:ext uri="{FF2B5EF4-FFF2-40B4-BE49-F238E27FC236}">
                <a16:creationId xmlns:a16="http://schemas.microsoft.com/office/drawing/2014/main" id="{E5F87564-36D7-EF7D-5DE7-B27F72FA0F33}"/>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11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2">
            <a:extLst>
              <a:ext uri="{FF2B5EF4-FFF2-40B4-BE49-F238E27FC236}">
                <a16:creationId xmlns:a16="http://schemas.microsoft.com/office/drawing/2014/main" id="{B38A7C96-7D96-C9E1-2417-0D4926958840}"/>
              </a:ext>
            </a:extLst>
          </p:cNvPr>
          <p:cNvGraphicFramePr>
            <a:graphicFrameLocks noGrp="1"/>
          </p:cNvGraphicFramePr>
          <p:nvPr/>
        </p:nvGraphicFramePr>
        <p:xfrm>
          <a:off x="499633" y="1770228"/>
          <a:ext cx="17223769" cy="6824989"/>
        </p:xfrm>
        <a:graphic>
          <a:graphicData uri="http://schemas.openxmlformats.org/drawingml/2006/table">
            <a:tbl>
              <a:tblPr firstRow="1" bandRow="1">
                <a:tableStyleId>{5C22544A-7EE6-4342-B048-85BDC9FD1C3A}</a:tableStyleId>
              </a:tblPr>
              <a:tblGrid>
                <a:gridCol w="1554635">
                  <a:extLst>
                    <a:ext uri="{9D8B030D-6E8A-4147-A177-3AD203B41FA5}">
                      <a16:colId xmlns:a16="http://schemas.microsoft.com/office/drawing/2014/main" val="343942049"/>
                    </a:ext>
                  </a:extLst>
                </a:gridCol>
                <a:gridCol w="1660340">
                  <a:extLst>
                    <a:ext uri="{9D8B030D-6E8A-4147-A177-3AD203B41FA5}">
                      <a16:colId xmlns:a16="http://schemas.microsoft.com/office/drawing/2014/main" val="3519892204"/>
                    </a:ext>
                  </a:extLst>
                </a:gridCol>
                <a:gridCol w="2619544">
                  <a:extLst>
                    <a:ext uri="{9D8B030D-6E8A-4147-A177-3AD203B41FA5}">
                      <a16:colId xmlns:a16="http://schemas.microsoft.com/office/drawing/2014/main" val="4008910820"/>
                    </a:ext>
                  </a:extLst>
                </a:gridCol>
                <a:gridCol w="2193141">
                  <a:extLst>
                    <a:ext uri="{9D8B030D-6E8A-4147-A177-3AD203B41FA5}">
                      <a16:colId xmlns:a16="http://schemas.microsoft.com/office/drawing/2014/main" val="935976098"/>
                    </a:ext>
                  </a:extLst>
                </a:gridCol>
                <a:gridCol w="2391946">
                  <a:extLst>
                    <a:ext uri="{9D8B030D-6E8A-4147-A177-3AD203B41FA5}">
                      <a16:colId xmlns:a16="http://schemas.microsoft.com/office/drawing/2014/main" val="3986931368"/>
                    </a:ext>
                  </a:extLst>
                </a:gridCol>
                <a:gridCol w="2760871">
                  <a:extLst>
                    <a:ext uri="{9D8B030D-6E8A-4147-A177-3AD203B41FA5}">
                      <a16:colId xmlns:a16="http://schemas.microsoft.com/office/drawing/2014/main" val="1104212750"/>
                    </a:ext>
                  </a:extLst>
                </a:gridCol>
                <a:gridCol w="2299604">
                  <a:extLst>
                    <a:ext uri="{9D8B030D-6E8A-4147-A177-3AD203B41FA5}">
                      <a16:colId xmlns:a16="http://schemas.microsoft.com/office/drawing/2014/main" val="70721163"/>
                    </a:ext>
                  </a:extLst>
                </a:gridCol>
                <a:gridCol w="1743688">
                  <a:extLst>
                    <a:ext uri="{9D8B030D-6E8A-4147-A177-3AD203B41FA5}">
                      <a16:colId xmlns:a16="http://schemas.microsoft.com/office/drawing/2014/main" val="2047976941"/>
                    </a:ext>
                  </a:extLst>
                </a:gridCol>
              </a:tblGrid>
              <a:tr h="1099355">
                <a:tc>
                  <a:txBody>
                    <a:bodyPr/>
                    <a:lstStyle/>
                    <a:p>
                      <a:r>
                        <a:rPr lang="en-IE" sz="1700"/>
                        <a:t>Solution</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tc>
                  <a:txBody>
                    <a:bodyPr/>
                    <a:lstStyle/>
                    <a:p>
                      <a:r>
                        <a:rPr lang="en-IE" sz="1700"/>
                        <a:t>Availability</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tc>
                  <a:txBody>
                    <a:bodyPr/>
                    <a:lstStyle/>
                    <a:p>
                      <a:r>
                        <a:rPr lang="en-IE" sz="1700"/>
                        <a:t>Power Source</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tc>
                  <a:txBody>
                    <a:bodyPr/>
                    <a:lstStyle/>
                    <a:p>
                      <a:r>
                        <a:rPr lang="en-IE" sz="1700"/>
                        <a:t>Configuration (ST vs MT)</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tc>
                  <a:txBody>
                    <a:bodyPr/>
                    <a:lstStyle/>
                    <a:p>
                      <a:r>
                        <a:rPr lang="en-IE" sz="1700"/>
                        <a:t>Adjustable airflow</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tc>
                  <a:txBody>
                    <a:bodyPr/>
                    <a:lstStyle/>
                    <a:p>
                      <a:r>
                        <a:rPr lang="en-IE" sz="1700"/>
                        <a:t>Telematics</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tc>
                  <a:txBody>
                    <a:bodyPr/>
                    <a:lstStyle/>
                    <a:p>
                      <a:r>
                        <a:rPr lang="en-IE" sz="1700"/>
                        <a:t>PIEK Compliant </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tc>
                  <a:txBody>
                    <a:bodyPr/>
                    <a:lstStyle/>
                    <a:p>
                      <a:r>
                        <a:rPr lang="en-IE" sz="1700"/>
                        <a:t>Comparison</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solidFill>
                      <a:srgbClr val="0098D7"/>
                    </a:solidFill>
                  </a:tcPr>
                </a:tc>
                <a:extLst>
                  <a:ext uri="{0D108BD9-81ED-4DB2-BD59-A6C34878D82A}">
                    <a16:rowId xmlns:a16="http://schemas.microsoft.com/office/drawing/2014/main" val="45681699"/>
                  </a:ext>
                </a:extLst>
              </a:tr>
              <a:tr h="881462">
                <a:tc>
                  <a:txBody>
                    <a:bodyPr/>
                    <a:lstStyle/>
                    <a:p>
                      <a:endParaRPr lang="en-IE" sz="1700"/>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dirty="0"/>
                        <a:t>Advancer-e</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dirty="0" err="1"/>
                        <a:t>AxlePower</a:t>
                      </a:r>
                      <a:endParaRPr lang="en-IE" sz="1700" dirty="0"/>
                    </a:p>
                    <a:p>
                      <a:r>
                        <a:rPr lang="en-IE" sz="1700" dirty="0" err="1"/>
                        <a:t>Energ</a:t>
                      </a:r>
                      <a:r>
                        <a:rPr lang="en-IE" sz="1700" dirty="0"/>
                        <a:t>-e Pack</a:t>
                      </a:r>
                    </a:p>
                    <a:p>
                      <a:r>
                        <a:rPr lang="en-IE" sz="1700" dirty="0" err="1"/>
                        <a:t>Envirodrive</a:t>
                      </a:r>
                      <a:endParaRPr lang="en-IE" sz="1700" dirty="0"/>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a:t>ST</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a:t>Yes – 48 V DC Fans leading to increased efficiency</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dirty="0"/>
                        <a:t>Fully integrated with EAGER and </a:t>
                      </a:r>
                      <a:r>
                        <a:rPr lang="en-IE" sz="1700" dirty="0" err="1"/>
                        <a:t>Energ</a:t>
                      </a:r>
                      <a:r>
                        <a:rPr lang="en-IE" sz="1700" dirty="0"/>
                        <a:t>-e pack</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a:t>PIEK - post launch</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endParaRPr lang="en-IE" sz="1700"/>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3152876302"/>
                  </a:ext>
                </a:extLst>
              </a:tr>
              <a:tr h="1140499">
                <a:tc>
                  <a:txBody>
                    <a:bodyPr/>
                    <a:lstStyle/>
                    <a:p>
                      <a:endParaRPr lang="en-IE" sz="1700"/>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dirty="0"/>
                        <a:t>HK-e</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dirty="0" err="1"/>
                        <a:t>AxlePower</a:t>
                      </a:r>
                      <a:endParaRPr lang="en-IE" sz="1700" dirty="0"/>
                    </a:p>
                    <a:p>
                      <a:r>
                        <a:rPr lang="en-IE" sz="1700" dirty="0" err="1"/>
                        <a:t>Energ</a:t>
                      </a:r>
                      <a:r>
                        <a:rPr lang="en-IE" sz="1700" dirty="0"/>
                        <a:t>-e Pack</a:t>
                      </a:r>
                    </a:p>
                    <a:p>
                      <a:r>
                        <a:rPr lang="en-IE" sz="1700" dirty="0" err="1"/>
                        <a:t>Envirodrive</a:t>
                      </a:r>
                      <a:endParaRPr lang="en-IE" sz="1700" dirty="0"/>
                    </a:p>
                    <a:p>
                      <a:endParaRPr lang="en-IE" sz="1700" dirty="0"/>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a:t>MT</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a:t>No</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pPr marL="0" marR="0" lvl="0" indent="0" algn="l" defTabSz="1227856" rtl="0" eaLnBrk="1" fontAlgn="auto" latinLnBrk="0" hangingPunct="1">
                        <a:lnSpc>
                          <a:spcPct val="100000"/>
                        </a:lnSpc>
                        <a:spcBef>
                          <a:spcPts val="0"/>
                        </a:spcBef>
                        <a:spcAft>
                          <a:spcPts val="0"/>
                        </a:spcAft>
                        <a:buClrTx/>
                        <a:buSzTx/>
                        <a:buFontTx/>
                        <a:buNone/>
                        <a:tabLst/>
                        <a:defRPr/>
                      </a:pPr>
                      <a:r>
                        <a:rPr lang="en-IE" sz="1700" dirty="0"/>
                        <a:t>Fully integrated with EAGER and </a:t>
                      </a:r>
                      <a:r>
                        <a:rPr lang="en-IE" sz="1700" dirty="0" err="1"/>
                        <a:t>Energ</a:t>
                      </a:r>
                      <a:r>
                        <a:rPr lang="en-IE" sz="1700" dirty="0"/>
                        <a:t>-e pack</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a:t>PIEK - post launch</a:t>
                      </a:r>
                    </a:p>
                    <a:p>
                      <a:endParaRPr lang="en-IE" sz="1700"/>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endParaRPr lang="en-IE" sz="1700"/>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2838827265"/>
                  </a:ext>
                </a:extLst>
              </a:tr>
              <a:tr h="1361285">
                <a:tc>
                  <a:txBody>
                    <a:bodyPr/>
                    <a:lstStyle/>
                    <a:p>
                      <a:endParaRPr lang="en-IE" sz="1700"/>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a:t>2021</a:t>
                      </a:r>
                    </a:p>
                    <a:p>
                      <a:r>
                        <a:rPr lang="en-IE" sz="1700"/>
                        <a:t>(Vector HE 19 E City)</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err="1"/>
                        <a:t>eCool</a:t>
                      </a:r>
                      <a:r>
                        <a:rPr lang="en-IE" sz="1700"/>
                        <a:t> Solution</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a:t>ST and MT </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a:t>No</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a:t>Available on different platforms</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a:t>Yes</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endParaRPr lang="en-IE" sz="1700"/>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3568555699"/>
                  </a:ext>
                </a:extLst>
              </a:tr>
              <a:tr h="1581613">
                <a:tc>
                  <a:txBody>
                    <a:bodyPr/>
                    <a:lstStyle/>
                    <a:p>
                      <a:endParaRPr lang="en-IE" sz="1700"/>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a:t>2022</a:t>
                      </a:r>
                    </a:p>
                    <a:p>
                      <a:r>
                        <a:rPr lang="en-IE" sz="1700"/>
                        <a:t>(</a:t>
                      </a:r>
                      <a:r>
                        <a:rPr lang="en-IE" sz="1700" err="1"/>
                        <a:t>SCU.e</a:t>
                      </a:r>
                      <a:r>
                        <a:rPr lang="en-IE" sz="1700"/>
                        <a:t> / </a:t>
                      </a:r>
                      <a:r>
                        <a:rPr lang="en-IE" sz="1700" err="1"/>
                        <a:t>SCU.ep</a:t>
                      </a:r>
                      <a:r>
                        <a:rPr lang="en-IE" sz="1700"/>
                        <a:t>)</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err="1"/>
                        <a:t>SCU.ep</a:t>
                      </a:r>
                      <a:r>
                        <a:rPr lang="en-IE" sz="1700"/>
                        <a:t> version includes e-axle 22 kW generator. Standard version for distribution. </a:t>
                      </a:r>
                      <a:r>
                        <a:rPr lang="en-IE" sz="1700" err="1"/>
                        <a:t>ePTO</a:t>
                      </a:r>
                      <a:r>
                        <a:rPr lang="en-IE" sz="1700"/>
                        <a:t> available or mains.</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a:t>ST (MT expected to come)</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a:t>No</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a:t>Yes (confirm)</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a:t>Yes</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endParaRPr lang="en-IE" sz="1700"/>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1756470605"/>
                  </a:ext>
                </a:extLst>
              </a:tr>
              <a:tr h="760472">
                <a:tc>
                  <a:txBody>
                    <a:bodyPr/>
                    <a:lstStyle/>
                    <a:p>
                      <a:endParaRPr lang="en-IE" sz="1700"/>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a:t>2022</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a:t>ECOOLTEC Alternator</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a:t>ST and MT</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a:t>No</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a:t>confirm</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r>
                        <a:rPr lang="en-IE" sz="1700"/>
                        <a:t>confirm</a:t>
                      </a:r>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tc>
                  <a:txBody>
                    <a:bodyPr/>
                    <a:lstStyle/>
                    <a:p>
                      <a:endParaRPr lang="en-IE" sz="1700" dirty="0"/>
                    </a:p>
                  </a:txBody>
                  <a:tcPr marL="104352" marR="104352" marT="52176" marB="52176">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noFill/>
                  </a:tcPr>
                </a:tc>
                <a:extLst>
                  <a:ext uri="{0D108BD9-81ED-4DB2-BD59-A6C34878D82A}">
                    <a16:rowId xmlns:a16="http://schemas.microsoft.com/office/drawing/2014/main" val="1282257902"/>
                  </a:ext>
                </a:extLst>
              </a:tr>
            </a:tbl>
          </a:graphicData>
        </a:graphic>
      </p:graphicFrame>
      <p:pic>
        <p:nvPicPr>
          <p:cNvPr id="17" name="Picture 16">
            <a:extLst>
              <a:ext uri="{FF2B5EF4-FFF2-40B4-BE49-F238E27FC236}">
                <a16:creationId xmlns:a16="http://schemas.microsoft.com/office/drawing/2014/main" id="{BA2EBDEE-DF42-DFE3-8D9D-3C75A7F5A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23" y="6469494"/>
            <a:ext cx="1483348" cy="672451"/>
          </a:xfrm>
          <a:prstGeom prst="rect">
            <a:avLst/>
          </a:prstGeom>
        </p:spPr>
      </p:pic>
      <p:pic>
        <p:nvPicPr>
          <p:cNvPr id="4" name="Picture 3" descr="Text&#10;&#10;Description automatically generated with medium confidence">
            <a:extLst>
              <a:ext uri="{FF2B5EF4-FFF2-40B4-BE49-F238E27FC236}">
                <a16:creationId xmlns:a16="http://schemas.microsoft.com/office/drawing/2014/main" id="{9ECC7F01-5FBE-CC1F-40D1-415F07157E3F}"/>
              </a:ext>
            </a:extLst>
          </p:cNvPr>
          <p:cNvPicPr>
            <a:picLocks noChangeAspect="1"/>
          </p:cNvPicPr>
          <p:nvPr/>
        </p:nvPicPr>
        <p:blipFill rotWithShape="1">
          <a:blip r:embed="rId4">
            <a:extLst>
              <a:ext uri="{28A0092B-C50C-407E-A947-70E740481C1C}">
                <a14:useLocalDpi xmlns:a14="http://schemas.microsoft.com/office/drawing/2010/main" val="0"/>
              </a:ext>
            </a:extLst>
          </a:blip>
          <a:srcRect b="-12304"/>
          <a:stretch/>
        </p:blipFill>
        <p:spPr>
          <a:xfrm>
            <a:off x="499632" y="2930964"/>
            <a:ext cx="1466850" cy="399351"/>
          </a:xfrm>
          <a:prstGeom prst="rect">
            <a:avLst/>
          </a:prstGeom>
        </p:spPr>
      </p:pic>
      <p:pic>
        <p:nvPicPr>
          <p:cNvPr id="16" name="Picture 15" descr="Logo&#10;&#10;Description automatically generated with medium confidence">
            <a:extLst>
              <a:ext uri="{FF2B5EF4-FFF2-40B4-BE49-F238E27FC236}">
                <a16:creationId xmlns:a16="http://schemas.microsoft.com/office/drawing/2014/main" id="{82014AB2-384B-97DA-812A-A52097A9AB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158" y="5136176"/>
            <a:ext cx="1183821" cy="869746"/>
          </a:xfrm>
          <a:prstGeom prst="rect">
            <a:avLst/>
          </a:prstGeom>
        </p:spPr>
      </p:pic>
      <p:pic>
        <p:nvPicPr>
          <p:cNvPr id="6" name="Picture 2">
            <a:extLst>
              <a:ext uri="{FF2B5EF4-FFF2-40B4-BE49-F238E27FC236}">
                <a16:creationId xmlns:a16="http://schemas.microsoft.com/office/drawing/2014/main" id="{A3026DC2-BF7D-6A9D-FF19-876AEB67EF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598" y="7957738"/>
            <a:ext cx="1401884" cy="2927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Text&#10;&#10;Description automatically generated with medium confidence">
            <a:extLst>
              <a:ext uri="{FF2B5EF4-FFF2-40B4-BE49-F238E27FC236}">
                <a16:creationId xmlns:a16="http://schemas.microsoft.com/office/drawing/2014/main" id="{E5C26489-E6E0-4EC8-10A4-C457181E6109}"/>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30272" y="3335226"/>
            <a:ext cx="1336210" cy="355600"/>
          </a:xfrm>
          <a:prstGeom prst="rect">
            <a:avLst/>
          </a:prstGeom>
        </p:spPr>
      </p:pic>
      <p:pic>
        <p:nvPicPr>
          <p:cNvPr id="21" name="Picture 3" descr="Text&#10;&#10;Description automatically generated with medium confidence">
            <a:extLst>
              <a:ext uri="{FF2B5EF4-FFF2-40B4-BE49-F238E27FC236}">
                <a16:creationId xmlns:a16="http://schemas.microsoft.com/office/drawing/2014/main" id="{B350B281-9B9F-FD65-3297-2266984CC48C}"/>
              </a:ext>
            </a:extLst>
          </p:cNvPr>
          <p:cNvPicPr>
            <a:picLocks noChangeAspect="1"/>
          </p:cNvPicPr>
          <p:nvPr/>
        </p:nvPicPr>
        <p:blipFill rotWithShape="1">
          <a:blip r:embed="rId4">
            <a:extLst>
              <a:ext uri="{28A0092B-C50C-407E-A947-70E740481C1C}">
                <a14:useLocalDpi xmlns:a14="http://schemas.microsoft.com/office/drawing/2010/main" val="0"/>
              </a:ext>
            </a:extLst>
          </a:blip>
          <a:srcRect b="-12304"/>
          <a:stretch/>
        </p:blipFill>
        <p:spPr>
          <a:xfrm>
            <a:off x="499632" y="3912741"/>
            <a:ext cx="1466850" cy="399351"/>
          </a:xfrm>
          <a:prstGeom prst="rect">
            <a:avLst/>
          </a:prstGeom>
        </p:spPr>
      </p:pic>
      <p:pic>
        <p:nvPicPr>
          <p:cNvPr id="22" name="Picture 3" descr="Text&#10;&#10;Description automatically generated with medium confidence">
            <a:extLst>
              <a:ext uri="{FF2B5EF4-FFF2-40B4-BE49-F238E27FC236}">
                <a16:creationId xmlns:a16="http://schemas.microsoft.com/office/drawing/2014/main" id="{ECE82AFE-7E91-550C-0225-77EE69B45838}"/>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30272" y="4317003"/>
            <a:ext cx="1336210" cy="355600"/>
          </a:xfrm>
          <a:prstGeom prst="rect">
            <a:avLst/>
          </a:prstGeom>
        </p:spPr>
      </p:pic>
      <p:pic>
        <p:nvPicPr>
          <p:cNvPr id="28" name="Graphic 27" descr="Checkmark with solid fill">
            <a:extLst>
              <a:ext uri="{FF2B5EF4-FFF2-40B4-BE49-F238E27FC236}">
                <a16:creationId xmlns:a16="http://schemas.microsoft.com/office/drawing/2014/main" id="{FB0CD9E1-066F-9F5A-02FD-D10913804C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126074" y="2951448"/>
            <a:ext cx="457200" cy="457200"/>
          </a:xfrm>
          <a:prstGeom prst="rect">
            <a:avLst/>
          </a:prstGeom>
        </p:spPr>
      </p:pic>
      <p:pic>
        <p:nvPicPr>
          <p:cNvPr id="29" name="Graphic 28" descr="Checkmark with solid fill">
            <a:extLst>
              <a:ext uri="{FF2B5EF4-FFF2-40B4-BE49-F238E27FC236}">
                <a16:creationId xmlns:a16="http://schemas.microsoft.com/office/drawing/2014/main" id="{F215C47D-2239-B762-3B9B-A372E32FE5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621273" y="2951448"/>
            <a:ext cx="457200" cy="457200"/>
          </a:xfrm>
          <a:prstGeom prst="rect">
            <a:avLst/>
          </a:prstGeom>
        </p:spPr>
      </p:pic>
      <p:pic>
        <p:nvPicPr>
          <p:cNvPr id="30" name="Graphic 29" descr="Checkmark with solid fill">
            <a:extLst>
              <a:ext uri="{FF2B5EF4-FFF2-40B4-BE49-F238E27FC236}">
                <a16:creationId xmlns:a16="http://schemas.microsoft.com/office/drawing/2014/main" id="{C28D32A8-129C-6E6A-9169-50253473EA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116472" y="2951448"/>
            <a:ext cx="457200" cy="457200"/>
          </a:xfrm>
          <a:prstGeom prst="rect">
            <a:avLst/>
          </a:prstGeom>
        </p:spPr>
      </p:pic>
      <p:pic>
        <p:nvPicPr>
          <p:cNvPr id="31" name="Graphic 30" descr="Checkmark with solid fill">
            <a:extLst>
              <a:ext uri="{FF2B5EF4-FFF2-40B4-BE49-F238E27FC236}">
                <a16:creationId xmlns:a16="http://schemas.microsoft.com/office/drawing/2014/main" id="{D3AD1BCF-B87E-4FA8-55F6-79150774BC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126074" y="3854125"/>
            <a:ext cx="457200" cy="457200"/>
          </a:xfrm>
          <a:prstGeom prst="rect">
            <a:avLst/>
          </a:prstGeom>
        </p:spPr>
      </p:pic>
      <p:pic>
        <p:nvPicPr>
          <p:cNvPr id="32" name="Graphic 31" descr="Checkmark with solid fill">
            <a:extLst>
              <a:ext uri="{FF2B5EF4-FFF2-40B4-BE49-F238E27FC236}">
                <a16:creationId xmlns:a16="http://schemas.microsoft.com/office/drawing/2014/main" id="{A28533BB-3B10-E413-3769-5EA63B20F5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621273" y="3854125"/>
            <a:ext cx="457200" cy="457200"/>
          </a:xfrm>
          <a:prstGeom prst="rect">
            <a:avLst/>
          </a:prstGeom>
        </p:spPr>
      </p:pic>
      <p:pic>
        <p:nvPicPr>
          <p:cNvPr id="33" name="Graphic 32" descr="Checkmark with solid fill">
            <a:extLst>
              <a:ext uri="{FF2B5EF4-FFF2-40B4-BE49-F238E27FC236}">
                <a16:creationId xmlns:a16="http://schemas.microsoft.com/office/drawing/2014/main" id="{DC7554CD-53FB-C68B-CE6A-F727B92A726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116472" y="3854125"/>
            <a:ext cx="457200" cy="457200"/>
          </a:xfrm>
          <a:prstGeom prst="rect">
            <a:avLst/>
          </a:prstGeom>
        </p:spPr>
      </p:pic>
      <p:pic>
        <p:nvPicPr>
          <p:cNvPr id="34" name="Graphic 33" descr="Checkmark with solid fill">
            <a:extLst>
              <a:ext uri="{FF2B5EF4-FFF2-40B4-BE49-F238E27FC236}">
                <a16:creationId xmlns:a16="http://schemas.microsoft.com/office/drawing/2014/main" id="{59899626-963D-EB0B-5A3E-0D7AF5FF52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621273" y="4983678"/>
            <a:ext cx="457200" cy="457200"/>
          </a:xfrm>
          <a:prstGeom prst="rect">
            <a:avLst/>
          </a:prstGeom>
        </p:spPr>
      </p:pic>
      <p:pic>
        <p:nvPicPr>
          <p:cNvPr id="35" name="Graphic 34" descr="Checkmark with solid fill">
            <a:extLst>
              <a:ext uri="{FF2B5EF4-FFF2-40B4-BE49-F238E27FC236}">
                <a16:creationId xmlns:a16="http://schemas.microsoft.com/office/drawing/2014/main" id="{FAB230AA-2290-77C4-4610-D92A94F711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116472" y="4983678"/>
            <a:ext cx="457200" cy="457200"/>
          </a:xfrm>
          <a:prstGeom prst="rect">
            <a:avLst/>
          </a:prstGeom>
        </p:spPr>
      </p:pic>
      <p:pic>
        <p:nvPicPr>
          <p:cNvPr id="36" name="Graphic 35" descr="Checkmark with solid fill">
            <a:extLst>
              <a:ext uri="{FF2B5EF4-FFF2-40B4-BE49-F238E27FC236}">
                <a16:creationId xmlns:a16="http://schemas.microsoft.com/office/drawing/2014/main" id="{04F16E10-D412-4D04-6F98-F6D209D7F5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621273" y="6368725"/>
            <a:ext cx="457200" cy="457200"/>
          </a:xfrm>
          <a:prstGeom prst="rect">
            <a:avLst/>
          </a:prstGeom>
        </p:spPr>
      </p:pic>
      <p:pic>
        <p:nvPicPr>
          <p:cNvPr id="37" name="Graphic 36" descr="Checkmark with solid fill">
            <a:extLst>
              <a:ext uri="{FF2B5EF4-FFF2-40B4-BE49-F238E27FC236}">
                <a16:creationId xmlns:a16="http://schemas.microsoft.com/office/drawing/2014/main" id="{66ADFEE4-2B33-560C-0F2F-9D5986BF45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116472" y="6368725"/>
            <a:ext cx="457200" cy="457200"/>
          </a:xfrm>
          <a:prstGeom prst="rect">
            <a:avLst/>
          </a:prstGeom>
        </p:spPr>
      </p:pic>
      <p:pic>
        <p:nvPicPr>
          <p:cNvPr id="38" name="Graphic 37" descr="Checkmark with solid fill">
            <a:extLst>
              <a:ext uri="{FF2B5EF4-FFF2-40B4-BE49-F238E27FC236}">
                <a16:creationId xmlns:a16="http://schemas.microsoft.com/office/drawing/2014/main" id="{AF86E6BA-35A8-36AB-4A00-FB6D48E5EE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621273" y="7888242"/>
            <a:ext cx="457200" cy="457200"/>
          </a:xfrm>
          <a:prstGeom prst="rect">
            <a:avLst/>
          </a:prstGeom>
        </p:spPr>
      </p:pic>
      <p:pic>
        <p:nvPicPr>
          <p:cNvPr id="39" name="Graphic 38" descr="Checkmark with solid fill">
            <a:extLst>
              <a:ext uri="{FF2B5EF4-FFF2-40B4-BE49-F238E27FC236}">
                <a16:creationId xmlns:a16="http://schemas.microsoft.com/office/drawing/2014/main" id="{2101E53F-E78F-FF92-BAC3-1C9E6E9B8B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116472" y="7888242"/>
            <a:ext cx="457200" cy="457200"/>
          </a:xfrm>
          <a:prstGeom prst="rect">
            <a:avLst/>
          </a:prstGeom>
        </p:spPr>
      </p:pic>
      <p:sp>
        <p:nvSpPr>
          <p:cNvPr id="40" name="Titel 39">
            <a:extLst>
              <a:ext uri="{FF2B5EF4-FFF2-40B4-BE49-F238E27FC236}">
                <a16:creationId xmlns:a16="http://schemas.microsoft.com/office/drawing/2014/main" id="{04BEEF43-3996-62D1-77D3-7CFFB1C85856}"/>
              </a:ext>
            </a:extLst>
          </p:cNvPr>
          <p:cNvSpPr>
            <a:spLocks noGrp="1"/>
          </p:cNvSpPr>
          <p:nvPr>
            <p:ph type="title"/>
          </p:nvPr>
        </p:nvSpPr>
        <p:spPr>
          <a:xfrm>
            <a:off x="933450" y="540415"/>
            <a:ext cx="12307062" cy="1079399"/>
          </a:xfrm>
        </p:spPr>
        <p:txBody>
          <a:bodyPr/>
          <a:lstStyle/>
          <a:p>
            <a:r>
              <a:rPr lang="nl-BE" b="0" spc="0">
                <a:latin typeface="+mj-lt"/>
              </a:rPr>
              <a:t>Fully electric unit competitive comparison</a:t>
            </a:r>
            <a:br>
              <a:rPr lang="nl-BE" b="0" spc="0">
                <a:latin typeface="+mj-lt"/>
              </a:rPr>
            </a:br>
            <a:endParaRPr lang="nl-BE" b="0" spc="0">
              <a:latin typeface="+mj-lt"/>
            </a:endParaRPr>
          </a:p>
        </p:txBody>
      </p:sp>
      <p:sp>
        <p:nvSpPr>
          <p:cNvPr id="2" name="Ellipse 1">
            <a:extLst>
              <a:ext uri="{FF2B5EF4-FFF2-40B4-BE49-F238E27FC236}">
                <a16:creationId xmlns:a16="http://schemas.microsoft.com/office/drawing/2014/main" id="{DF19BE75-2866-8442-5D1D-EB119D9D6A95}"/>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8807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a:extLst>
              <a:ext uri="{FF2B5EF4-FFF2-40B4-BE49-F238E27FC236}">
                <a16:creationId xmlns:a16="http://schemas.microsoft.com/office/drawing/2014/main" id="{856F5417-B613-F856-D757-67AB27970A3E}"/>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a:fillRect/>
          </a:stretch>
        </p:blipFill>
        <p:spPr/>
      </p:pic>
      <p:sp>
        <p:nvSpPr>
          <p:cNvPr id="11" name="Tijdelijke aanduiding voor tekst 10">
            <a:extLst>
              <a:ext uri="{FF2B5EF4-FFF2-40B4-BE49-F238E27FC236}">
                <a16:creationId xmlns:a16="http://schemas.microsoft.com/office/drawing/2014/main" id="{AEB50E1C-4ED5-6B0E-D90C-7F68A3CDAA25}"/>
              </a:ext>
            </a:extLst>
          </p:cNvPr>
          <p:cNvSpPr>
            <a:spLocks noGrp="1"/>
          </p:cNvSpPr>
          <p:nvPr>
            <p:ph type="body" sz="quarter" idx="16"/>
          </p:nvPr>
        </p:nvSpPr>
        <p:spPr/>
        <p:txBody>
          <a:bodyPr/>
          <a:lstStyle/>
          <a:p>
            <a:r>
              <a:rPr lang="en-IE" sz="2800">
                <a:solidFill>
                  <a:schemeClr val="tx1"/>
                </a:solidFill>
                <a:latin typeface="+mn-lt"/>
              </a:rPr>
              <a:t>Electric Trailer Introduction</a:t>
            </a:r>
          </a:p>
          <a:p>
            <a:r>
              <a:rPr lang="en-IE" sz="2800">
                <a:solidFill>
                  <a:schemeClr val="tx1"/>
                </a:solidFill>
                <a:latin typeface="+mn-lt"/>
              </a:rPr>
              <a:t>Power solutions</a:t>
            </a:r>
          </a:p>
          <a:p>
            <a:r>
              <a:rPr lang="en-IE" sz="2800">
                <a:solidFill>
                  <a:schemeClr val="tx1"/>
                </a:solidFill>
              </a:rPr>
              <a:t>Electric TRUs</a:t>
            </a:r>
          </a:p>
          <a:p>
            <a:r>
              <a:rPr lang="en-IE" sz="2800" b="1">
                <a:solidFill>
                  <a:schemeClr val="tx1"/>
                </a:solidFill>
              </a:rPr>
              <a:t>Practical Information</a:t>
            </a:r>
          </a:p>
          <a:p>
            <a:r>
              <a:rPr lang="en-IE" sz="2800">
                <a:solidFill>
                  <a:schemeClr val="tx1"/>
                </a:solidFill>
              </a:rPr>
              <a:t>Sales Tools Available</a:t>
            </a:r>
          </a:p>
          <a:p>
            <a:pPr marL="0" indent="0">
              <a:buNone/>
            </a:pPr>
            <a:endParaRPr lang="nl-BE"/>
          </a:p>
        </p:txBody>
      </p:sp>
      <p:sp>
        <p:nvSpPr>
          <p:cNvPr id="4" name="Titel 12">
            <a:extLst>
              <a:ext uri="{FF2B5EF4-FFF2-40B4-BE49-F238E27FC236}">
                <a16:creationId xmlns:a16="http://schemas.microsoft.com/office/drawing/2014/main" id="{3819AE7C-5D0C-59BB-AD89-BE714692BAE1}"/>
              </a:ext>
            </a:extLst>
          </p:cNvPr>
          <p:cNvSpPr txBox="1">
            <a:spLocks/>
          </p:cNvSpPr>
          <p:nvPr/>
        </p:nvSpPr>
        <p:spPr>
          <a:xfrm>
            <a:off x="1260000" y="1101057"/>
            <a:ext cx="6873200" cy="588174"/>
          </a:xfrm>
          <a:prstGeom prst="rect">
            <a:avLst/>
          </a:prstGeom>
        </p:spPr>
        <p:txBody>
          <a:bodyPr vert="horz" wrap="square" lIns="91440" tIns="45720" rIns="91440" bIns="45720" rtlCol="0" anchor="t">
            <a:spAutoFit/>
          </a:bodyPr>
          <a:lstStyle>
            <a:lvl1pPr algn="l" defTabSz="1227856" rtl="0" eaLnBrk="1" latinLnBrk="0" hangingPunct="1">
              <a:lnSpc>
                <a:spcPct val="100000"/>
              </a:lnSpc>
              <a:spcBef>
                <a:spcPct val="0"/>
              </a:spcBef>
              <a:buNone/>
              <a:defRPr sz="3200" b="0" i="0" kern="1200" cap="none" spc="300" baseline="0">
                <a:solidFill>
                  <a:schemeClr val="bg1"/>
                </a:solidFill>
                <a:latin typeface="Segoe UI Semibold" panose="020B0702040204020203" pitchFamily="34" charset="0"/>
                <a:ea typeface="+mj-ea"/>
                <a:cs typeface="Segoe UI Semibold" panose="020B0702040204020203" pitchFamily="34" charset="0"/>
              </a:defRPr>
            </a:lvl1pPr>
          </a:lstStyle>
          <a:p>
            <a:r>
              <a:rPr lang="en-IE"/>
              <a:t>Agenda</a:t>
            </a:r>
            <a:endParaRPr lang="nl-BE"/>
          </a:p>
        </p:txBody>
      </p:sp>
      <p:sp>
        <p:nvSpPr>
          <p:cNvPr id="5" name="Rectangle 33">
            <a:extLst>
              <a:ext uri="{FF2B5EF4-FFF2-40B4-BE49-F238E27FC236}">
                <a16:creationId xmlns:a16="http://schemas.microsoft.com/office/drawing/2014/main" id="{4C59D99F-FB81-E035-6BB1-66665C8B30D6}"/>
              </a:ext>
            </a:extLst>
          </p:cNvPr>
          <p:cNvSpPr/>
          <p:nvPr/>
        </p:nvSpPr>
        <p:spPr>
          <a:xfrm>
            <a:off x="1260000" y="1941824"/>
            <a:ext cx="1708625" cy="8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62733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AEFC4E8-CC3F-9283-6388-52235B4B2249}"/>
              </a:ext>
            </a:extLst>
          </p:cNvPr>
          <p:cNvSpPr>
            <a:spLocks noGrp="1"/>
          </p:cNvSpPr>
          <p:nvPr>
            <p:ph type="body" sz="quarter" idx="13"/>
          </p:nvPr>
        </p:nvSpPr>
        <p:spPr/>
        <p:txBody>
          <a:bodyPr/>
          <a:lstStyle/>
          <a:p>
            <a:r>
              <a:rPr lang="nl-BE"/>
              <a:t>PRODUCTION, PRICING AND ORDERING SYSTEM</a:t>
            </a:r>
          </a:p>
        </p:txBody>
      </p:sp>
      <p:sp>
        <p:nvSpPr>
          <p:cNvPr id="3" name="Tijdelijke aanduiding voor tekst 2">
            <a:extLst>
              <a:ext uri="{FF2B5EF4-FFF2-40B4-BE49-F238E27FC236}">
                <a16:creationId xmlns:a16="http://schemas.microsoft.com/office/drawing/2014/main" id="{ED3586F7-B6B7-BD9D-ECA7-53BB7DC7FFCA}"/>
              </a:ext>
            </a:extLst>
          </p:cNvPr>
          <p:cNvSpPr>
            <a:spLocks noGrp="1"/>
          </p:cNvSpPr>
          <p:nvPr>
            <p:ph type="body" sz="quarter" idx="14"/>
          </p:nvPr>
        </p:nvSpPr>
        <p:spPr>
          <a:xfrm>
            <a:off x="933451" y="2321652"/>
            <a:ext cx="9694690" cy="5707924"/>
          </a:xfrm>
        </p:spPr>
        <p:txBody>
          <a:bodyPr>
            <a:normAutofit/>
          </a:bodyPr>
          <a:lstStyle/>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sz="2400"/>
              <a:t>Further information on Pricing and ordering process to be available in Q2 for:</a:t>
            </a:r>
          </a:p>
          <a:p>
            <a:pPr lvl="1"/>
            <a:r>
              <a:rPr lang="en-IE" sz="2400" err="1"/>
              <a:t>AxlePower</a:t>
            </a:r>
            <a:endParaRPr lang="en-IE" sz="2400"/>
          </a:p>
          <a:p>
            <a:pPr lvl="1"/>
            <a:r>
              <a:rPr lang="en-IE" sz="2400" err="1"/>
              <a:t>Energ</a:t>
            </a:r>
            <a:r>
              <a:rPr lang="en-IE" sz="2400"/>
              <a:t>-e Pack </a:t>
            </a:r>
          </a:p>
          <a:p>
            <a:pPr lvl="1"/>
            <a:r>
              <a:rPr lang="en-IE" sz="2400"/>
              <a:t>Advancer-e</a:t>
            </a:r>
          </a:p>
          <a:p>
            <a:pPr lvl="1"/>
            <a:r>
              <a:rPr lang="en-IE" sz="2400"/>
              <a:t>HK-e</a:t>
            </a:r>
          </a:p>
          <a:p>
            <a:pPr marL="429749" lvl="1" indent="0">
              <a:buNone/>
            </a:pPr>
            <a:r>
              <a:rPr lang="en-IE" sz="2400" i="1"/>
              <a:t>* Please contact you local ASM for further information</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IE" sz="2400"/>
              <a:t>The following solutions are already available for ordering</a:t>
            </a:r>
          </a:p>
          <a:p>
            <a:pPr lvl="1"/>
            <a:r>
              <a:rPr lang="en-IE" sz="2400"/>
              <a:t>Advancer Hybrid</a:t>
            </a:r>
          </a:p>
          <a:p>
            <a:endParaRPr lang="nl-BE" sz="2400"/>
          </a:p>
        </p:txBody>
      </p:sp>
      <p:sp>
        <p:nvSpPr>
          <p:cNvPr id="4" name="Titel 3">
            <a:extLst>
              <a:ext uri="{FF2B5EF4-FFF2-40B4-BE49-F238E27FC236}">
                <a16:creationId xmlns:a16="http://schemas.microsoft.com/office/drawing/2014/main" id="{9C51C78E-A3FA-98D2-497D-E88AF485321B}"/>
              </a:ext>
            </a:extLst>
          </p:cNvPr>
          <p:cNvSpPr>
            <a:spLocks noGrp="1"/>
          </p:cNvSpPr>
          <p:nvPr>
            <p:ph type="title"/>
          </p:nvPr>
        </p:nvSpPr>
        <p:spPr/>
        <p:txBody>
          <a:bodyPr/>
          <a:lstStyle/>
          <a:p>
            <a:r>
              <a:rPr lang="nl-BE" b="0" spc="0">
                <a:latin typeface="+mj-lt"/>
              </a:rPr>
              <a:t>Practical information</a:t>
            </a:r>
          </a:p>
        </p:txBody>
      </p:sp>
      <p:graphicFrame>
        <p:nvGraphicFramePr>
          <p:cNvPr id="5" name="Table 4">
            <a:extLst>
              <a:ext uri="{FF2B5EF4-FFF2-40B4-BE49-F238E27FC236}">
                <a16:creationId xmlns:a16="http://schemas.microsoft.com/office/drawing/2014/main" id="{081EEBDD-123E-0594-4116-9A2A21414BA6}"/>
              </a:ext>
            </a:extLst>
          </p:cNvPr>
          <p:cNvGraphicFramePr>
            <a:graphicFrameLocks/>
          </p:cNvGraphicFramePr>
          <p:nvPr>
            <p:extLst>
              <p:ext uri="{D42A27DB-BD31-4B8C-83A1-F6EECF244321}">
                <p14:modId xmlns:p14="http://schemas.microsoft.com/office/powerpoint/2010/main" val="394002614"/>
              </p:ext>
            </p:extLst>
          </p:nvPr>
        </p:nvGraphicFramePr>
        <p:xfrm>
          <a:off x="933448" y="6373317"/>
          <a:ext cx="9694689" cy="2295356"/>
        </p:xfrm>
        <a:graphic>
          <a:graphicData uri="http://schemas.openxmlformats.org/drawingml/2006/table">
            <a:tbl>
              <a:tblPr firstRow="1" bandRow="1">
                <a:tableStyleId>{5C22544A-7EE6-4342-B048-85BDC9FD1C3A}</a:tableStyleId>
              </a:tblPr>
              <a:tblGrid>
                <a:gridCol w="2179775">
                  <a:extLst>
                    <a:ext uri="{9D8B030D-6E8A-4147-A177-3AD203B41FA5}">
                      <a16:colId xmlns:a16="http://schemas.microsoft.com/office/drawing/2014/main" val="4097596224"/>
                    </a:ext>
                  </a:extLst>
                </a:gridCol>
                <a:gridCol w="1937577">
                  <a:extLst>
                    <a:ext uri="{9D8B030D-6E8A-4147-A177-3AD203B41FA5}">
                      <a16:colId xmlns:a16="http://schemas.microsoft.com/office/drawing/2014/main" val="2417855635"/>
                    </a:ext>
                  </a:extLst>
                </a:gridCol>
                <a:gridCol w="2088951">
                  <a:extLst>
                    <a:ext uri="{9D8B030D-6E8A-4147-A177-3AD203B41FA5}">
                      <a16:colId xmlns:a16="http://schemas.microsoft.com/office/drawing/2014/main" val="449655896"/>
                    </a:ext>
                  </a:extLst>
                </a:gridCol>
                <a:gridCol w="1952716">
                  <a:extLst>
                    <a:ext uri="{9D8B030D-6E8A-4147-A177-3AD203B41FA5}">
                      <a16:colId xmlns:a16="http://schemas.microsoft.com/office/drawing/2014/main" val="2282655370"/>
                    </a:ext>
                  </a:extLst>
                </a:gridCol>
                <a:gridCol w="1535670">
                  <a:extLst>
                    <a:ext uri="{9D8B030D-6E8A-4147-A177-3AD203B41FA5}">
                      <a16:colId xmlns:a16="http://schemas.microsoft.com/office/drawing/2014/main" val="808098091"/>
                    </a:ext>
                  </a:extLst>
                </a:gridCol>
              </a:tblGrid>
              <a:tr h="916258">
                <a:tc>
                  <a:txBody>
                    <a:bodyPr/>
                    <a:lstStyle/>
                    <a:p>
                      <a:r>
                        <a:rPr lang="en-IE" sz="2690">
                          <a:solidFill>
                            <a:schemeClr val="bg1"/>
                          </a:solidFill>
                          <a:latin typeface="Calibri" panose="020F0502020204030204" pitchFamily="34" charset="0"/>
                          <a:cs typeface="Calibri" panose="020F0502020204030204" pitchFamily="34" charset="0"/>
                        </a:rPr>
                        <a:t>Solution</a:t>
                      </a:r>
                    </a:p>
                  </a:txBody>
                  <a:tcPr marL="122788" marR="122788" marT="61394" marB="6139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0098D7"/>
                    </a:solidFill>
                  </a:tcPr>
                </a:tc>
                <a:tc>
                  <a:txBody>
                    <a:bodyPr/>
                    <a:lstStyle/>
                    <a:p>
                      <a:r>
                        <a:rPr lang="en-IE" sz="2690" err="1">
                          <a:solidFill>
                            <a:schemeClr val="bg1"/>
                          </a:solidFill>
                          <a:latin typeface="Calibri" panose="020F0502020204030204" pitchFamily="34" charset="0"/>
                          <a:cs typeface="Calibri" panose="020F0502020204030204" pitchFamily="34" charset="0"/>
                        </a:rPr>
                        <a:t>AxlePower</a:t>
                      </a:r>
                      <a:endParaRPr lang="en-IE" sz="2690">
                        <a:solidFill>
                          <a:schemeClr val="bg1"/>
                        </a:solidFill>
                        <a:latin typeface="Calibri" panose="020F0502020204030204" pitchFamily="34" charset="0"/>
                        <a:cs typeface="Calibri" panose="020F0502020204030204" pitchFamily="34" charset="0"/>
                      </a:endParaRPr>
                    </a:p>
                  </a:txBody>
                  <a:tcPr marL="122788" marR="122788" marT="61394" marB="6139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0098D7"/>
                    </a:solidFill>
                  </a:tcPr>
                </a:tc>
                <a:tc>
                  <a:txBody>
                    <a:bodyPr/>
                    <a:lstStyle/>
                    <a:p>
                      <a:r>
                        <a:rPr lang="en-IE" sz="2690" dirty="0" err="1">
                          <a:solidFill>
                            <a:schemeClr val="bg1"/>
                          </a:solidFill>
                          <a:latin typeface="Calibri" panose="020F0502020204030204" pitchFamily="34" charset="0"/>
                          <a:cs typeface="Calibri" panose="020F0502020204030204" pitchFamily="34" charset="0"/>
                        </a:rPr>
                        <a:t>Energ</a:t>
                      </a:r>
                      <a:r>
                        <a:rPr lang="en-IE" sz="2690" dirty="0">
                          <a:solidFill>
                            <a:schemeClr val="bg1"/>
                          </a:solidFill>
                          <a:latin typeface="Calibri" panose="020F0502020204030204" pitchFamily="34" charset="0"/>
                          <a:cs typeface="Calibri" panose="020F0502020204030204" pitchFamily="34" charset="0"/>
                        </a:rPr>
                        <a:t>-e Pack</a:t>
                      </a:r>
                    </a:p>
                  </a:txBody>
                  <a:tcPr marL="122788" marR="122788" marT="61394" marB="61394">
                    <a:lnL w="12700" cap="flat" cmpd="sng" algn="ctr">
                      <a:solidFill>
                        <a:schemeClr val="tx2"/>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0098D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690" dirty="0">
                          <a:solidFill>
                            <a:schemeClr val="bg1"/>
                          </a:solidFill>
                          <a:latin typeface="Calibri" panose="020F0502020204030204" pitchFamily="34" charset="0"/>
                          <a:cs typeface="Calibri" panose="020F0502020204030204" pitchFamily="34" charset="0"/>
                        </a:rPr>
                        <a:t>Advancer-e</a:t>
                      </a:r>
                    </a:p>
                    <a:p>
                      <a:endParaRPr lang="en-IE" sz="2690" dirty="0">
                        <a:solidFill>
                          <a:schemeClr val="bg1"/>
                        </a:solidFill>
                        <a:latin typeface="Calibri" panose="020F0502020204030204" pitchFamily="34" charset="0"/>
                        <a:cs typeface="Calibri" panose="020F0502020204030204" pitchFamily="34" charset="0"/>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lnTlToBr w="12700" cmpd="sng">
                      <a:noFill/>
                      <a:prstDash val="solid"/>
                    </a:lnTlToBr>
                    <a:lnBlToTr w="12700" cmpd="sng">
                      <a:noFill/>
                      <a:prstDash val="solid"/>
                    </a:lnBlToTr>
                    <a:solidFill>
                      <a:srgbClr val="0098D7"/>
                    </a:solidFill>
                  </a:tcPr>
                </a:tc>
                <a:tc>
                  <a:txBody>
                    <a:bodyPr/>
                    <a:lstStyle/>
                    <a:p>
                      <a:r>
                        <a:rPr lang="en-IE" sz="2690" dirty="0">
                          <a:solidFill>
                            <a:schemeClr val="bg1"/>
                          </a:solidFill>
                          <a:latin typeface="Calibri" panose="020F0502020204030204" pitchFamily="34" charset="0"/>
                          <a:cs typeface="Calibri" panose="020F0502020204030204" pitchFamily="34" charset="0"/>
                        </a:rPr>
                        <a:t>HK-e</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0098D7"/>
                    </a:solidFill>
                  </a:tcPr>
                </a:tc>
                <a:extLst>
                  <a:ext uri="{0D108BD9-81ED-4DB2-BD59-A6C34878D82A}">
                    <a16:rowId xmlns:a16="http://schemas.microsoft.com/office/drawing/2014/main" val="486798421"/>
                  </a:ext>
                </a:extLst>
              </a:tr>
              <a:tr h="322004">
                <a:tc>
                  <a:txBody>
                    <a:bodyPr/>
                    <a:lstStyle/>
                    <a:p>
                      <a:r>
                        <a:rPr lang="en-IE" sz="2690" b="1">
                          <a:solidFill>
                            <a:schemeClr val="tx1"/>
                          </a:solidFill>
                          <a:latin typeface="Calibri" panose="020F0502020204030204" pitchFamily="34" charset="0"/>
                          <a:cs typeface="Calibri" panose="020F0502020204030204" pitchFamily="34" charset="0"/>
                        </a:rPr>
                        <a:t>Launch date (shipment from)</a:t>
                      </a:r>
                    </a:p>
                  </a:txBody>
                  <a:tcPr marL="122788" marR="122788" marT="61394" marB="6139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690" dirty="0">
                          <a:solidFill>
                            <a:schemeClr val="tx1"/>
                          </a:solidFill>
                          <a:latin typeface="Calibri" panose="020F0502020204030204" pitchFamily="34" charset="0"/>
                          <a:cs typeface="Calibri" panose="020F0502020204030204" pitchFamily="34" charset="0"/>
                        </a:rPr>
                        <a:t>Q3 2023</a:t>
                      </a:r>
                    </a:p>
                  </a:txBody>
                  <a:tcPr marL="122788" marR="122788" marT="61394" marB="6139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690">
                          <a:solidFill>
                            <a:schemeClr val="tx1"/>
                          </a:solidFill>
                          <a:latin typeface="Calibri" panose="020F0502020204030204" pitchFamily="34" charset="0"/>
                          <a:cs typeface="Calibri" panose="020F0502020204030204" pitchFamily="34" charset="0"/>
                        </a:rPr>
                        <a:t>Q3 2023</a:t>
                      </a:r>
                    </a:p>
                  </a:txBody>
                  <a:tcPr marL="122788" marR="122788" marT="61394" marB="6139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690">
                          <a:solidFill>
                            <a:schemeClr val="tx1"/>
                          </a:solidFill>
                          <a:latin typeface="Calibri" panose="020F0502020204030204" pitchFamily="34" charset="0"/>
                          <a:cs typeface="Calibri" panose="020F0502020204030204" pitchFamily="34" charset="0"/>
                        </a:rPr>
                        <a:t>Q3 2023</a:t>
                      </a:r>
                    </a:p>
                  </a:txBody>
                  <a:tcPr marL="122788" marR="122788" marT="61394" marB="6139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690" dirty="0">
                          <a:solidFill>
                            <a:schemeClr val="tx1"/>
                          </a:solidFill>
                          <a:latin typeface="Calibri" panose="020F0502020204030204" pitchFamily="34" charset="0"/>
                          <a:cs typeface="Calibri" panose="020F0502020204030204" pitchFamily="34" charset="0"/>
                        </a:rPr>
                        <a:t>Q3 2023</a:t>
                      </a:r>
                    </a:p>
                  </a:txBody>
                  <a:tcPr marL="122788" marR="122788" marT="61394" marB="6139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19517"/>
                  </a:ext>
                </a:extLst>
              </a:tr>
            </a:tbl>
          </a:graphicData>
        </a:graphic>
      </p:graphicFrame>
      <p:pic>
        <p:nvPicPr>
          <p:cNvPr id="6" name="Picture 4" descr="A picture containing monitor, indoor, microwave&#10;&#10;Description automatically generated">
            <a:extLst>
              <a:ext uri="{FF2B5EF4-FFF2-40B4-BE49-F238E27FC236}">
                <a16:creationId xmlns:a16="http://schemas.microsoft.com/office/drawing/2014/main" id="{E42412B0-7602-2DF2-7D41-BBA809776A3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748087" y="2264270"/>
            <a:ext cx="3490857" cy="4103160"/>
          </a:xfrm>
          <a:prstGeom prst="rect">
            <a:avLst/>
          </a:prstGeom>
        </p:spPr>
      </p:pic>
      <p:pic>
        <p:nvPicPr>
          <p:cNvPr id="7" name="Picture 5" descr="A picture containing text, electronics, projector&#10;&#10;Description automatically generated">
            <a:extLst>
              <a:ext uri="{FF2B5EF4-FFF2-40B4-BE49-F238E27FC236}">
                <a16:creationId xmlns:a16="http://schemas.microsoft.com/office/drawing/2014/main" id="{213B4854-750E-BCC0-A418-4748E85C664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955012" y="2306665"/>
            <a:ext cx="2895921" cy="3597620"/>
          </a:xfrm>
          <a:prstGeom prst="rect">
            <a:avLst/>
          </a:prstGeom>
        </p:spPr>
      </p:pic>
      <p:grpSp>
        <p:nvGrpSpPr>
          <p:cNvPr id="8" name="Group 13">
            <a:extLst>
              <a:ext uri="{FF2B5EF4-FFF2-40B4-BE49-F238E27FC236}">
                <a16:creationId xmlns:a16="http://schemas.microsoft.com/office/drawing/2014/main" id="{F5310149-7B2A-FD46-2A33-65F69BBDDC84}"/>
              </a:ext>
            </a:extLst>
          </p:cNvPr>
          <p:cNvGrpSpPr/>
          <p:nvPr/>
        </p:nvGrpSpPr>
        <p:grpSpPr>
          <a:xfrm>
            <a:off x="10881017" y="5753122"/>
            <a:ext cx="7034807" cy="2915551"/>
            <a:chOff x="10295048" y="5450208"/>
            <a:chExt cx="7034807" cy="2915551"/>
          </a:xfrm>
        </p:grpSpPr>
        <p:sp>
          <p:nvSpPr>
            <p:cNvPr id="11" name="Rectangle : coins arrondis 36">
              <a:extLst>
                <a:ext uri="{FF2B5EF4-FFF2-40B4-BE49-F238E27FC236}">
                  <a16:creationId xmlns:a16="http://schemas.microsoft.com/office/drawing/2014/main" id="{8330D85B-7AF0-72F3-D51E-BB80BD995D9A}"/>
                </a:ext>
              </a:extLst>
            </p:cNvPr>
            <p:cNvSpPr/>
            <p:nvPr/>
          </p:nvSpPr>
          <p:spPr>
            <a:xfrm>
              <a:off x="10295048" y="5830290"/>
              <a:ext cx="7034807" cy="2535469"/>
            </a:xfrm>
            <a:prstGeom prst="roundRect">
              <a:avLst>
                <a:gd name="adj" fmla="val 8747"/>
              </a:avLst>
            </a:prstGeom>
            <a:solidFill>
              <a:schemeClr val="bg1">
                <a:alpha val="1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fr-FR" sz="2000" b="1">
                  <a:solidFill>
                    <a:schemeClr val="tx1"/>
                  </a:solidFill>
                  <a:latin typeface="Arial Black" panose="020B0A04020102020204" pitchFamily="34" charset="0"/>
                </a:rPr>
                <a:t>AXLEPOWER</a:t>
              </a:r>
            </a:p>
          </p:txBody>
        </p:sp>
        <p:grpSp>
          <p:nvGrpSpPr>
            <p:cNvPr id="9" name="Group 6">
              <a:extLst>
                <a:ext uri="{FF2B5EF4-FFF2-40B4-BE49-F238E27FC236}">
                  <a16:creationId xmlns:a16="http://schemas.microsoft.com/office/drawing/2014/main" id="{02A0436B-4F73-102F-55B1-93DB5BF21EC1}"/>
                </a:ext>
              </a:extLst>
            </p:cNvPr>
            <p:cNvGrpSpPr/>
            <p:nvPr/>
          </p:nvGrpSpPr>
          <p:grpSpPr>
            <a:xfrm>
              <a:off x="10297366" y="5724542"/>
              <a:ext cx="2895921" cy="2128662"/>
              <a:chOff x="5809695" y="4790058"/>
              <a:chExt cx="2317770" cy="1804928"/>
            </a:xfrm>
          </p:grpSpPr>
          <p:pic>
            <p:nvPicPr>
              <p:cNvPr id="14" name="aa33cfba-61b4-4e2d-bf7b-aa47762040b9" descr="Image">
                <a:extLst>
                  <a:ext uri="{FF2B5EF4-FFF2-40B4-BE49-F238E27FC236}">
                    <a16:creationId xmlns:a16="http://schemas.microsoft.com/office/drawing/2014/main" id="{0099725D-4E0F-102D-083D-7F21882270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9695" y="4790058"/>
                <a:ext cx="2317770" cy="1303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8">
                <a:extLst>
                  <a:ext uri="{FF2B5EF4-FFF2-40B4-BE49-F238E27FC236}">
                    <a16:creationId xmlns:a16="http://schemas.microsoft.com/office/drawing/2014/main" id="{19DA3F21-A2CC-B173-EE27-88BAD6BDAD32}"/>
                  </a:ext>
                </a:extLst>
              </p:cNvPr>
              <p:cNvSpPr txBox="1"/>
              <p:nvPr/>
            </p:nvSpPr>
            <p:spPr>
              <a:xfrm>
                <a:off x="6312074" y="6255726"/>
                <a:ext cx="1453045" cy="339260"/>
              </a:xfrm>
              <a:prstGeom prst="rect">
                <a:avLst/>
              </a:prstGeom>
              <a:noFill/>
            </p:spPr>
            <p:txBody>
              <a:bodyPr wrap="none" rtlCol="0">
                <a:spAutoFit/>
              </a:bodyPr>
              <a:lstStyle/>
              <a:p>
                <a:r>
                  <a:rPr lang="en-IE" sz="2000" b="1" err="1"/>
                  <a:t>Energ</a:t>
                </a:r>
                <a:r>
                  <a:rPr lang="en-IE" sz="2000" b="1"/>
                  <a:t>-e Pack </a:t>
                </a:r>
              </a:p>
            </p:txBody>
          </p:sp>
        </p:grpSp>
        <p:grpSp>
          <p:nvGrpSpPr>
            <p:cNvPr id="10" name="Group 9">
              <a:extLst>
                <a:ext uri="{FF2B5EF4-FFF2-40B4-BE49-F238E27FC236}">
                  <a16:creationId xmlns:a16="http://schemas.microsoft.com/office/drawing/2014/main" id="{F31BA019-F66F-4C97-30F6-AC625E240DDB}"/>
                </a:ext>
              </a:extLst>
            </p:cNvPr>
            <p:cNvGrpSpPr/>
            <p:nvPr/>
          </p:nvGrpSpPr>
          <p:grpSpPr>
            <a:xfrm>
              <a:off x="13254540" y="5450208"/>
              <a:ext cx="4075315" cy="2389818"/>
              <a:chOff x="8623923" y="4706601"/>
              <a:chExt cx="3317736" cy="1860638"/>
            </a:xfrm>
          </p:grpSpPr>
          <p:pic>
            <p:nvPicPr>
              <p:cNvPr id="12" name="Grafik 15" descr="Ein Bild, das Kamera enthält.&#10;&#10;Automatisch generierte Beschreibung">
                <a:extLst>
                  <a:ext uri="{FF2B5EF4-FFF2-40B4-BE49-F238E27FC236}">
                    <a16:creationId xmlns:a16="http://schemas.microsoft.com/office/drawing/2014/main" id="{50E0F5C8-1005-C149-62F9-3D94C2AB051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23923" y="4706601"/>
                <a:ext cx="3317736" cy="1809618"/>
              </a:xfrm>
              <a:prstGeom prst="rect">
                <a:avLst/>
              </a:prstGeom>
              <a:noFill/>
              <a:ln cap="flat">
                <a:noFill/>
              </a:ln>
            </p:spPr>
          </p:pic>
          <p:sp>
            <p:nvSpPr>
              <p:cNvPr id="13" name="TextBox 11">
                <a:extLst>
                  <a:ext uri="{FF2B5EF4-FFF2-40B4-BE49-F238E27FC236}">
                    <a16:creationId xmlns:a16="http://schemas.microsoft.com/office/drawing/2014/main" id="{83BAADFA-B37B-F4F6-3BFB-3FFDB3D6606A}"/>
                  </a:ext>
                </a:extLst>
              </p:cNvPr>
              <p:cNvSpPr txBox="1"/>
              <p:nvPr/>
            </p:nvSpPr>
            <p:spPr>
              <a:xfrm>
                <a:off x="9799325" y="6255726"/>
                <a:ext cx="838080" cy="311513"/>
              </a:xfrm>
              <a:prstGeom prst="rect">
                <a:avLst/>
              </a:prstGeom>
              <a:noFill/>
            </p:spPr>
            <p:txBody>
              <a:bodyPr wrap="none" rtlCol="0">
                <a:spAutoFit/>
              </a:bodyPr>
              <a:lstStyle/>
              <a:p>
                <a:r>
                  <a:rPr lang="en-IE" sz="2000" b="1"/>
                  <a:t>E-Axle </a:t>
                </a:r>
              </a:p>
            </p:txBody>
          </p:sp>
        </p:grpSp>
      </p:grpSp>
      <p:sp>
        <p:nvSpPr>
          <p:cNvPr id="16" name="Ellipse 15">
            <a:extLst>
              <a:ext uri="{FF2B5EF4-FFF2-40B4-BE49-F238E27FC236}">
                <a16:creationId xmlns:a16="http://schemas.microsoft.com/office/drawing/2014/main" id="{15AC4485-5C67-DF8A-F790-B62214EB8363}"/>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1061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a:extLst>
              <a:ext uri="{FF2B5EF4-FFF2-40B4-BE49-F238E27FC236}">
                <a16:creationId xmlns:a16="http://schemas.microsoft.com/office/drawing/2014/main" id="{856F5417-B613-F856-D757-67AB27970A3E}"/>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a:fillRect/>
          </a:stretch>
        </p:blipFill>
        <p:spPr/>
      </p:pic>
      <p:sp>
        <p:nvSpPr>
          <p:cNvPr id="11" name="Tijdelijke aanduiding voor tekst 10">
            <a:extLst>
              <a:ext uri="{FF2B5EF4-FFF2-40B4-BE49-F238E27FC236}">
                <a16:creationId xmlns:a16="http://schemas.microsoft.com/office/drawing/2014/main" id="{AEB50E1C-4ED5-6B0E-D90C-7F68A3CDAA25}"/>
              </a:ext>
            </a:extLst>
          </p:cNvPr>
          <p:cNvSpPr>
            <a:spLocks noGrp="1"/>
          </p:cNvSpPr>
          <p:nvPr>
            <p:ph type="body" sz="quarter" idx="16"/>
          </p:nvPr>
        </p:nvSpPr>
        <p:spPr/>
        <p:txBody>
          <a:bodyPr/>
          <a:lstStyle/>
          <a:p>
            <a:r>
              <a:rPr lang="en-IE" sz="2800">
                <a:solidFill>
                  <a:schemeClr val="tx1"/>
                </a:solidFill>
                <a:latin typeface="+mn-lt"/>
              </a:rPr>
              <a:t>Electric Trailer Introduction</a:t>
            </a:r>
          </a:p>
          <a:p>
            <a:r>
              <a:rPr lang="en-IE" sz="2800">
                <a:solidFill>
                  <a:schemeClr val="tx1"/>
                </a:solidFill>
                <a:latin typeface="+mn-lt"/>
              </a:rPr>
              <a:t>Power solutions</a:t>
            </a:r>
          </a:p>
          <a:p>
            <a:r>
              <a:rPr lang="en-IE" sz="2800">
                <a:solidFill>
                  <a:schemeClr val="tx1"/>
                </a:solidFill>
              </a:rPr>
              <a:t>Electric TRUs</a:t>
            </a:r>
          </a:p>
          <a:p>
            <a:r>
              <a:rPr lang="en-IE" sz="2800">
                <a:solidFill>
                  <a:schemeClr val="tx1"/>
                </a:solidFill>
              </a:rPr>
              <a:t>Practical Information</a:t>
            </a:r>
          </a:p>
          <a:p>
            <a:r>
              <a:rPr lang="en-IE" sz="2800" b="1">
                <a:solidFill>
                  <a:schemeClr val="tx1"/>
                </a:solidFill>
              </a:rPr>
              <a:t>Sales Tools Available</a:t>
            </a:r>
          </a:p>
          <a:p>
            <a:pPr marL="0" indent="0">
              <a:buNone/>
            </a:pPr>
            <a:endParaRPr lang="nl-BE"/>
          </a:p>
        </p:txBody>
      </p:sp>
      <p:sp>
        <p:nvSpPr>
          <p:cNvPr id="4" name="Titel 12">
            <a:extLst>
              <a:ext uri="{FF2B5EF4-FFF2-40B4-BE49-F238E27FC236}">
                <a16:creationId xmlns:a16="http://schemas.microsoft.com/office/drawing/2014/main" id="{3819AE7C-5D0C-59BB-AD89-BE714692BAE1}"/>
              </a:ext>
            </a:extLst>
          </p:cNvPr>
          <p:cNvSpPr txBox="1">
            <a:spLocks/>
          </p:cNvSpPr>
          <p:nvPr/>
        </p:nvSpPr>
        <p:spPr>
          <a:xfrm>
            <a:off x="1260000" y="1101057"/>
            <a:ext cx="6873200" cy="588174"/>
          </a:xfrm>
          <a:prstGeom prst="rect">
            <a:avLst/>
          </a:prstGeom>
        </p:spPr>
        <p:txBody>
          <a:bodyPr vert="horz" wrap="square" lIns="91440" tIns="45720" rIns="91440" bIns="45720" rtlCol="0" anchor="t">
            <a:spAutoFit/>
          </a:bodyPr>
          <a:lstStyle>
            <a:lvl1pPr algn="l" defTabSz="1227856" rtl="0" eaLnBrk="1" latinLnBrk="0" hangingPunct="1">
              <a:lnSpc>
                <a:spcPct val="100000"/>
              </a:lnSpc>
              <a:spcBef>
                <a:spcPct val="0"/>
              </a:spcBef>
              <a:buNone/>
              <a:defRPr sz="3200" b="0" i="0" kern="1200" cap="none" spc="300" baseline="0">
                <a:solidFill>
                  <a:schemeClr val="bg1"/>
                </a:solidFill>
                <a:latin typeface="Segoe UI Semibold" panose="020B0702040204020203" pitchFamily="34" charset="0"/>
                <a:ea typeface="+mj-ea"/>
                <a:cs typeface="Segoe UI Semibold" panose="020B0702040204020203" pitchFamily="34" charset="0"/>
              </a:defRPr>
            </a:lvl1pPr>
          </a:lstStyle>
          <a:p>
            <a:r>
              <a:rPr lang="en-IE"/>
              <a:t>Agenda</a:t>
            </a:r>
            <a:endParaRPr lang="nl-BE"/>
          </a:p>
        </p:txBody>
      </p:sp>
      <p:sp>
        <p:nvSpPr>
          <p:cNvPr id="5" name="Rectangle 33">
            <a:extLst>
              <a:ext uri="{FF2B5EF4-FFF2-40B4-BE49-F238E27FC236}">
                <a16:creationId xmlns:a16="http://schemas.microsoft.com/office/drawing/2014/main" id="{4C59D99F-FB81-E035-6BB1-66665C8B30D6}"/>
              </a:ext>
            </a:extLst>
          </p:cNvPr>
          <p:cNvSpPr/>
          <p:nvPr/>
        </p:nvSpPr>
        <p:spPr>
          <a:xfrm>
            <a:off x="1260000" y="1941824"/>
            <a:ext cx="1708625" cy="81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2" name="Ellipse 1">
            <a:extLst>
              <a:ext uri="{FF2B5EF4-FFF2-40B4-BE49-F238E27FC236}">
                <a16:creationId xmlns:a16="http://schemas.microsoft.com/office/drawing/2014/main" id="{737B84A3-3C51-13ED-A0B7-5B27BE5413A3}"/>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3863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el 39">
            <a:extLst>
              <a:ext uri="{FF2B5EF4-FFF2-40B4-BE49-F238E27FC236}">
                <a16:creationId xmlns:a16="http://schemas.microsoft.com/office/drawing/2014/main" id="{04BEEF43-3996-62D1-77D3-7CFFB1C85856}"/>
              </a:ext>
            </a:extLst>
          </p:cNvPr>
          <p:cNvSpPr>
            <a:spLocks noGrp="1"/>
          </p:cNvSpPr>
          <p:nvPr>
            <p:ph type="title"/>
          </p:nvPr>
        </p:nvSpPr>
        <p:spPr>
          <a:xfrm>
            <a:off x="933450" y="540415"/>
            <a:ext cx="12307062" cy="586957"/>
          </a:xfrm>
        </p:spPr>
        <p:txBody>
          <a:bodyPr/>
          <a:lstStyle/>
          <a:p>
            <a:r>
              <a:rPr lang="en-IE" b="0" spc="0">
                <a:latin typeface="+mj-lt"/>
              </a:rPr>
              <a:t>Sales tools available</a:t>
            </a:r>
            <a:endParaRPr lang="nl-BE" b="0" spc="0">
              <a:latin typeface="+mj-lt"/>
            </a:endParaRPr>
          </a:p>
        </p:txBody>
      </p:sp>
      <p:graphicFrame>
        <p:nvGraphicFramePr>
          <p:cNvPr id="3" name="Table 4">
            <a:extLst>
              <a:ext uri="{FF2B5EF4-FFF2-40B4-BE49-F238E27FC236}">
                <a16:creationId xmlns:a16="http://schemas.microsoft.com/office/drawing/2014/main" id="{3FCF4ADB-EE37-4FD9-B6AC-27430D539B79}"/>
              </a:ext>
            </a:extLst>
          </p:cNvPr>
          <p:cNvGraphicFramePr>
            <a:graphicFrameLocks noGrp="1"/>
          </p:cNvGraphicFramePr>
          <p:nvPr>
            <p:extLst>
              <p:ext uri="{D42A27DB-BD31-4B8C-83A1-F6EECF244321}">
                <p14:modId xmlns:p14="http://schemas.microsoft.com/office/powerpoint/2010/main" val="3429081083"/>
              </p:ext>
            </p:extLst>
          </p:nvPr>
        </p:nvGraphicFramePr>
        <p:xfrm>
          <a:off x="933449" y="1770228"/>
          <a:ext cx="16673233" cy="7270527"/>
        </p:xfrm>
        <a:graphic>
          <a:graphicData uri="http://schemas.openxmlformats.org/drawingml/2006/table">
            <a:tbl>
              <a:tblPr firstRow="1" bandRow="1">
                <a:tableStyleId>{69012ECD-51FC-41F1-AA8D-1B2483CD663E}</a:tableStyleId>
              </a:tblPr>
              <a:tblGrid>
                <a:gridCol w="4493338">
                  <a:extLst>
                    <a:ext uri="{9D8B030D-6E8A-4147-A177-3AD203B41FA5}">
                      <a16:colId xmlns:a16="http://schemas.microsoft.com/office/drawing/2014/main" val="3132012072"/>
                    </a:ext>
                  </a:extLst>
                </a:gridCol>
                <a:gridCol w="8929593">
                  <a:extLst>
                    <a:ext uri="{9D8B030D-6E8A-4147-A177-3AD203B41FA5}">
                      <a16:colId xmlns:a16="http://schemas.microsoft.com/office/drawing/2014/main" val="450344413"/>
                    </a:ext>
                  </a:extLst>
                </a:gridCol>
                <a:gridCol w="3250302">
                  <a:extLst>
                    <a:ext uri="{9D8B030D-6E8A-4147-A177-3AD203B41FA5}">
                      <a16:colId xmlns:a16="http://schemas.microsoft.com/office/drawing/2014/main" val="3924134369"/>
                    </a:ext>
                  </a:extLst>
                </a:gridCol>
              </a:tblGrid>
              <a:tr h="582417">
                <a:tc>
                  <a:txBody>
                    <a:bodyPr/>
                    <a:lstStyle/>
                    <a:p>
                      <a:r>
                        <a:rPr lang="en-IE" sz="2000" dirty="0">
                          <a:latin typeface="+mn-lt"/>
                        </a:rPr>
                        <a:t>Tool</a:t>
                      </a:r>
                      <a:endParaRPr lang="en-IE" sz="2000" dirty="0">
                        <a:latin typeface="+mn-lt"/>
                        <a:cs typeface="Calibri"/>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r>
                        <a:rPr lang="en-IE" sz="2000" dirty="0">
                          <a:latin typeface="+mn-lt"/>
                        </a:rPr>
                        <a:t>Description</a:t>
                      </a:r>
                      <a:endParaRPr lang="en-IE" sz="2000" dirty="0">
                        <a:latin typeface="+mn-lt"/>
                        <a:cs typeface="Calibri"/>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r>
                        <a:rPr lang="en-IE" sz="2000" dirty="0">
                          <a:latin typeface="+mn-lt"/>
                        </a:rPr>
                        <a:t>Where to find</a:t>
                      </a:r>
                      <a:endParaRPr lang="en-IE" sz="2000" dirty="0">
                        <a:latin typeface="+mn-lt"/>
                        <a:cs typeface="Calibri"/>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extLst>
                  <a:ext uri="{0D108BD9-81ED-4DB2-BD59-A6C34878D82A}">
                    <a16:rowId xmlns:a16="http://schemas.microsoft.com/office/drawing/2014/main" val="3262996976"/>
                  </a:ext>
                </a:extLst>
              </a:tr>
              <a:tr h="973221">
                <a:tc>
                  <a:txBody>
                    <a:bodyPr/>
                    <a:lstStyle/>
                    <a:p>
                      <a:pPr marL="0" marR="0" lvl="0" indent="0" algn="l" defTabSz="914400" rtl="0" eaLnBrk="1" fontAlgn="base" latinLnBrk="0" hangingPunct="1">
                        <a:lnSpc>
                          <a:spcPct val="90000"/>
                        </a:lnSpc>
                        <a:spcBef>
                          <a:spcPts val="1000"/>
                        </a:spcBef>
                        <a:spcAft>
                          <a:spcPct val="0"/>
                        </a:spcAft>
                        <a:buClr>
                          <a:srgbClr val="0092D5"/>
                        </a:buClr>
                        <a:buSzTx/>
                        <a:buFont typeface="Arial" panose="020B0604020202020204" pitchFamily="34" charset="0"/>
                        <a:buNone/>
                        <a:tabLst/>
                        <a:defRPr/>
                      </a:pPr>
                      <a:r>
                        <a:rPr kumimoji="0" lang="en-IE" sz="2000" b="0" u="none" strike="noStrike" kern="1200" cap="none" spc="0" normalizeH="0" baseline="0" noProof="0" dirty="0">
                          <a:ln>
                            <a:noFill/>
                          </a:ln>
                          <a:solidFill>
                            <a:srgbClr val="000000"/>
                          </a:solidFill>
                          <a:effectLst/>
                          <a:uLnTx/>
                          <a:uFillTx/>
                          <a:latin typeface="+mn-lt"/>
                        </a:rPr>
                        <a:t>Advancer Tool Box</a:t>
                      </a:r>
                      <a:endParaRPr lang="en-IE" sz="2000" dirty="0">
                        <a:latin typeface="+mn-lt"/>
                        <a:cs typeface="Calibri"/>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IE" sz="2000" b="0" u="none" strike="noStrike" kern="1200" cap="none" spc="0" normalizeH="0" baseline="0" noProof="0" dirty="0">
                          <a:ln>
                            <a:noFill/>
                          </a:ln>
                          <a:solidFill>
                            <a:srgbClr val="000000"/>
                          </a:solidFill>
                          <a:effectLst/>
                          <a:uLnTx/>
                          <a:uFillTx/>
                          <a:latin typeface="+mn-lt"/>
                        </a:rPr>
                        <a:t>Includes Brochures</a:t>
                      </a:r>
                      <a:r>
                        <a:rPr lang="en-IE" sz="2000" b="0" u="none" strike="noStrike" kern="1200" cap="none" spc="0" normalizeH="0" baseline="0" noProof="0" dirty="0">
                          <a:ln>
                            <a:noFill/>
                          </a:ln>
                          <a:solidFill>
                            <a:srgbClr val="000000"/>
                          </a:solidFill>
                          <a:effectLst/>
                          <a:uLnTx/>
                          <a:uFillTx/>
                          <a:latin typeface="+mn-lt"/>
                        </a:rPr>
                        <a:t>, videos , presentations  </a:t>
                      </a:r>
                      <a:r>
                        <a:rPr kumimoji="0" lang="en-IE" sz="2000" b="0" u="none" strike="noStrike" kern="1200" cap="none" spc="0" normalizeH="0" baseline="0" noProof="0" dirty="0">
                          <a:ln>
                            <a:noFill/>
                          </a:ln>
                          <a:solidFill>
                            <a:srgbClr val="000000"/>
                          </a:solidFill>
                          <a:effectLst/>
                          <a:uLnTx/>
                          <a:uFillTx/>
                          <a:latin typeface="+mn-lt"/>
                        </a:rPr>
                        <a:t>on Advancer </a:t>
                      </a:r>
                      <a:r>
                        <a:rPr lang="en-IE" sz="2000" b="0" u="none" strike="noStrike" kern="1200" cap="none" spc="0" normalizeH="0" baseline="0" noProof="0" dirty="0">
                          <a:ln>
                            <a:noFill/>
                          </a:ln>
                          <a:solidFill>
                            <a:srgbClr val="000000"/>
                          </a:solidFill>
                          <a:effectLst/>
                          <a:uLnTx/>
                          <a:uFillTx/>
                          <a:latin typeface="+mn-lt"/>
                        </a:rPr>
                        <a:t>, Advancer-e and</a:t>
                      </a:r>
                      <a:r>
                        <a:rPr kumimoji="0" lang="en-IE" sz="2000" b="0" u="none" strike="noStrike" kern="1200" cap="none" spc="0" normalizeH="0" baseline="0" noProof="0" dirty="0">
                          <a:ln>
                            <a:noFill/>
                          </a:ln>
                          <a:solidFill>
                            <a:srgbClr val="000000"/>
                          </a:solidFill>
                          <a:effectLst/>
                          <a:uLnTx/>
                          <a:uFillTx/>
                          <a:latin typeface="+mn-lt"/>
                        </a:rPr>
                        <a:t> AxlePower as well as any other Advancer </a:t>
                      </a:r>
                      <a:r>
                        <a:rPr lang="en-IE" sz="2000" b="0" u="none" strike="noStrike" kern="1200" cap="none" spc="0" normalizeH="0" baseline="0" noProof="0" dirty="0">
                          <a:ln>
                            <a:noFill/>
                          </a:ln>
                          <a:solidFill>
                            <a:srgbClr val="000000"/>
                          </a:solidFill>
                          <a:effectLst/>
                          <a:uLnTx/>
                          <a:uFillTx/>
                          <a:latin typeface="+mn-lt"/>
                        </a:rPr>
                        <a:t>marketing asset </a:t>
                      </a:r>
                      <a:endParaRPr kumimoji="0" lang="en-IE" sz="2000" b="0" i="0" u="none" strike="noStrike" kern="1200" cap="none" spc="0" normalizeH="0" baseline="0" noProof="0" dirty="0">
                        <a:ln>
                          <a:noFill/>
                        </a:ln>
                        <a:solidFill>
                          <a:srgbClr val="000000"/>
                        </a:solidFill>
                        <a:effectLst/>
                        <a:uLnTx/>
                        <a:uFillTx/>
                        <a:latin typeface="+mn-lt"/>
                        <a:ea typeface="+mn-ea"/>
                        <a:cs typeface="Calibri"/>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r>
                        <a:rPr lang="en-IE" sz="2000" err="1">
                          <a:latin typeface="+mn-lt"/>
                        </a:rPr>
                        <a:t>Infocentral</a:t>
                      </a:r>
                      <a:endParaRPr lang="en-IE" sz="2000">
                        <a:latin typeface="+mn-lt"/>
                        <a:cs typeface="Calibri" panose="020F0502020204030204" pitchFamily="34" charset="0"/>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extLst>
                  <a:ext uri="{0D108BD9-81ED-4DB2-BD59-A6C34878D82A}">
                    <a16:rowId xmlns:a16="http://schemas.microsoft.com/office/drawing/2014/main" val="2925547327"/>
                  </a:ext>
                </a:extLst>
              </a:tr>
              <a:tr h="18312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u="none" strike="noStrike" kern="1200" cap="none" spc="0" normalizeH="0" baseline="0" noProof="0" dirty="0">
                          <a:ln>
                            <a:noFill/>
                          </a:ln>
                          <a:solidFill>
                            <a:srgbClr val="000000"/>
                          </a:solidFill>
                          <a:effectLst/>
                          <a:uLnTx/>
                          <a:uFillTx/>
                          <a:latin typeface="+mn-lt"/>
                        </a:rPr>
                        <a:t>Smart Saver TCO tool</a:t>
                      </a:r>
                      <a:endParaRPr kumimoji="0" lang="en-IE" sz="2000" b="0" i="0" u="none" strike="noStrike" kern="1200" cap="none" spc="0" normalizeH="0" baseline="0" noProof="0" dirty="0">
                        <a:ln>
                          <a:noFill/>
                        </a:ln>
                        <a:solidFill>
                          <a:srgbClr val="000000"/>
                        </a:solidFill>
                        <a:effectLst/>
                        <a:uLnTx/>
                        <a:uFillTx/>
                        <a:latin typeface="+mn-lt"/>
                        <a:ea typeface="+mn-ea"/>
                        <a:cs typeface="Calibri"/>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r>
                        <a:rPr kumimoji="0" lang="en-IE" sz="2000" b="0" u="none" strike="noStrike" kern="1200" cap="none" spc="0" normalizeH="0" baseline="0" noProof="0" dirty="0">
                          <a:ln>
                            <a:noFill/>
                          </a:ln>
                          <a:solidFill>
                            <a:srgbClr val="000000"/>
                          </a:solidFill>
                          <a:effectLst/>
                          <a:uLnTx/>
                          <a:uFillTx/>
                          <a:latin typeface="+mn-lt"/>
                        </a:rPr>
                        <a:t>Allows you to calculate the fuel savings between Advancer, other TK units and competitive units OR calculate the total TCO savings based on maintenance, telematics, fuel and residual value savings against other TK units</a:t>
                      </a:r>
                      <a:endParaRPr lang="en-IE" sz="2000" dirty="0">
                        <a:latin typeface="+mn-lt"/>
                        <a:cs typeface="Calibri"/>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err="1">
                          <a:latin typeface="+mn-lt"/>
                        </a:rPr>
                        <a:t>Infocentral</a:t>
                      </a:r>
                      <a:endParaRPr lang="en-IE" sz="2000">
                        <a:latin typeface="+mn-lt"/>
                      </a:endParaRPr>
                    </a:p>
                    <a:p>
                      <a:endParaRPr lang="en-IE" sz="2000">
                        <a:latin typeface="+mn-lt"/>
                        <a:cs typeface="Calibri" panose="020F0502020204030204" pitchFamily="34" charset="0"/>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extLst>
                  <a:ext uri="{0D108BD9-81ED-4DB2-BD59-A6C34878D82A}">
                    <a16:rowId xmlns:a16="http://schemas.microsoft.com/office/drawing/2014/main" val="1666054249"/>
                  </a:ext>
                </a:extLst>
              </a:tr>
              <a:tr h="718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u="none" strike="noStrike" kern="1200" cap="none" spc="0" normalizeH="0" baseline="0" noProof="0" dirty="0">
                          <a:ln>
                            <a:noFill/>
                          </a:ln>
                          <a:solidFill>
                            <a:srgbClr val="000000"/>
                          </a:solidFill>
                          <a:effectLst/>
                          <a:uLnTx/>
                          <a:uFillTx/>
                          <a:latin typeface="+mn-lt"/>
                        </a:rPr>
                        <a:t>TK ComCom – NEW and IMPROVED</a:t>
                      </a:r>
                      <a:endParaRPr lang="en-IE" sz="2000" dirty="0">
                        <a:latin typeface="+mn-lt"/>
                        <a:cs typeface="Calibri"/>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u="none" strike="noStrike" kern="1200" cap="none" spc="0" normalizeH="0" baseline="0" noProof="0" dirty="0">
                          <a:ln>
                            <a:noFill/>
                          </a:ln>
                          <a:solidFill>
                            <a:srgbClr val="000000"/>
                          </a:solidFill>
                          <a:effectLst/>
                          <a:uLnTx/>
                          <a:uFillTx/>
                          <a:latin typeface="+mn-lt"/>
                        </a:rPr>
                        <a:t>Compare TK and competitive units based on their specifications</a:t>
                      </a:r>
                      <a:endParaRPr kumimoji="0" lang="en-IE" sz="2000" b="0" i="0" u="none" strike="noStrike" kern="1200" cap="none" spc="0" normalizeH="0" baseline="0" noProof="0" dirty="0">
                        <a:ln>
                          <a:noFill/>
                        </a:ln>
                        <a:solidFill>
                          <a:srgbClr val="000000"/>
                        </a:solidFill>
                        <a:effectLst/>
                        <a:uLnTx/>
                        <a:uFillTx/>
                        <a:latin typeface="+mn-lt"/>
                        <a:ea typeface="+mn-ea"/>
                        <a:cs typeface="Calibri"/>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err="1">
                          <a:latin typeface="+mn-lt"/>
                        </a:rPr>
                        <a:t>Infocentral</a:t>
                      </a:r>
                      <a:endParaRPr lang="en-IE" sz="2000">
                        <a:latin typeface="+mn-lt"/>
                      </a:endParaRPr>
                    </a:p>
                    <a:p>
                      <a:endParaRPr lang="en-IE" sz="2000">
                        <a:latin typeface="+mn-lt"/>
                        <a:cs typeface="Calibri" panose="020F0502020204030204" pitchFamily="34" charset="0"/>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extLst>
                  <a:ext uri="{0D108BD9-81ED-4DB2-BD59-A6C34878D82A}">
                    <a16:rowId xmlns:a16="http://schemas.microsoft.com/office/drawing/2014/main" val="2070038414"/>
                  </a:ext>
                </a:extLst>
              </a:tr>
              <a:tr h="579516">
                <a:tc>
                  <a:txBody>
                    <a:bodyPr/>
                    <a:lstStyle/>
                    <a:p>
                      <a:pPr marL="0" marR="0" lvl="0" indent="0" algn="l" rtl="0" eaLnBrk="1" fontAlgn="auto" latinLnBrk="0" hangingPunct="1">
                        <a:lnSpc>
                          <a:spcPct val="100000"/>
                        </a:lnSpc>
                        <a:spcBef>
                          <a:spcPts val="0"/>
                        </a:spcBef>
                        <a:spcAft>
                          <a:spcPts val="0"/>
                        </a:spcAft>
                        <a:buClrTx/>
                        <a:buSzTx/>
                        <a:buFontTx/>
                        <a:buNone/>
                      </a:pPr>
                      <a:r>
                        <a:rPr kumimoji="0" lang="en-IE" sz="2000" b="0" u="none" strike="noStrike" kern="1200" cap="none" spc="0" normalizeH="0" baseline="0" noProof="0" dirty="0">
                          <a:ln>
                            <a:noFill/>
                          </a:ln>
                          <a:solidFill>
                            <a:srgbClr val="000000"/>
                          </a:solidFill>
                          <a:effectLst/>
                          <a:uLnTx/>
                          <a:uFillTx/>
                          <a:latin typeface="+mn-lt"/>
                        </a:rPr>
                        <a:t>TK </a:t>
                      </a:r>
                      <a:r>
                        <a:rPr kumimoji="0" lang="en-IE" sz="2000" b="0" u="none" strike="noStrike" kern="1200" cap="none" spc="0" normalizeH="0" baseline="0" noProof="0" dirty="0" err="1">
                          <a:ln>
                            <a:noFill/>
                          </a:ln>
                          <a:solidFill>
                            <a:srgbClr val="000000"/>
                          </a:solidFill>
                          <a:effectLst/>
                          <a:uLnTx/>
                          <a:uFillTx/>
                          <a:latin typeface="+mn-lt"/>
                        </a:rPr>
                        <a:t>Windeal</a:t>
                      </a:r>
                      <a:r>
                        <a:rPr lang="en-IE" sz="2000" b="0" u="none" strike="noStrike" kern="1200" cap="none" spc="0" normalizeH="0" baseline="0" noProof="0" dirty="0">
                          <a:ln>
                            <a:noFill/>
                          </a:ln>
                          <a:solidFill>
                            <a:srgbClr val="000000"/>
                          </a:solidFill>
                          <a:effectLst/>
                          <a:uLnTx/>
                          <a:uFillTx/>
                          <a:latin typeface="+mn-lt"/>
                        </a:rPr>
                        <a:t> </a:t>
                      </a:r>
                      <a:endParaRPr lang="en-IE" sz="2000" dirty="0">
                        <a:latin typeface="+mn-lt"/>
                        <a:cs typeface="Calibri" panose="020F0502020204030204" pitchFamily="34" charset="0"/>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u="none" strike="noStrike" kern="1200" cap="none" spc="0" normalizeH="0" baseline="0" noProof="0" dirty="0">
                          <a:ln>
                            <a:noFill/>
                          </a:ln>
                          <a:solidFill>
                            <a:srgbClr val="000000"/>
                          </a:solidFill>
                          <a:effectLst/>
                          <a:uLnTx/>
                          <a:uFillTx/>
                          <a:latin typeface="+mn-lt"/>
                        </a:rPr>
                        <a:t>Compare TKTK contracts</a:t>
                      </a:r>
                      <a:endParaRPr kumimoji="0" lang="en-IE" sz="2000" b="0" i="0" u="none" strike="noStrike" kern="1200" cap="none" spc="0" normalizeH="0" baseline="0" noProof="0" dirty="0">
                        <a:ln>
                          <a:noFill/>
                        </a:ln>
                        <a:solidFill>
                          <a:srgbClr val="000000"/>
                        </a:solidFill>
                        <a:effectLst/>
                        <a:uLnTx/>
                        <a:uFillTx/>
                        <a:latin typeface="+mn-lt"/>
                        <a:ea typeface="+mn-ea"/>
                        <a:cs typeface="Calibri"/>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err="1">
                          <a:latin typeface="+mn-lt"/>
                        </a:rPr>
                        <a:t>Infocentral</a:t>
                      </a:r>
                      <a:endParaRPr lang="en-IE" sz="2000">
                        <a:latin typeface="+mn-lt"/>
                        <a:cs typeface="Calibri" panose="020F0502020204030204" pitchFamily="34" charset="0"/>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extLst>
                  <a:ext uri="{0D108BD9-81ED-4DB2-BD59-A6C34878D82A}">
                    <a16:rowId xmlns:a16="http://schemas.microsoft.com/office/drawing/2014/main" val="586340325"/>
                  </a:ext>
                </a:extLst>
              </a:tr>
              <a:tr h="11521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u="none" strike="noStrike" kern="1200" cap="none" spc="0" normalizeH="0" baseline="0" noProof="0" dirty="0">
                          <a:ln>
                            <a:noFill/>
                          </a:ln>
                          <a:solidFill>
                            <a:srgbClr val="000000"/>
                          </a:solidFill>
                          <a:effectLst/>
                          <a:uLnTx/>
                          <a:uFillTx/>
                          <a:latin typeface="+mn-lt"/>
                        </a:rPr>
                        <a:t>Salesforce Unit Configurator</a:t>
                      </a:r>
                      <a:endParaRPr lang="en-IE" sz="2000" dirty="0">
                        <a:latin typeface="+mn-lt"/>
                        <a:cs typeface="Calibri"/>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IE" sz="2000" b="0" u="none" strike="noStrike" kern="1200" cap="none" spc="0" normalizeH="0" baseline="0" noProof="0" dirty="0">
                          <a:ln>
                            <a:noFill/>
                          </a:ln>
                          <a:solidFill>
                            <a:srgbClr val="000000"/>
                          </a:solidFill>
                          <a:effectLst/>
                          <a:uLnTx/>
                          <a:uFillTx/>
                          <a:latin typeface="+mn-lt"/>
                        </a:rPr>
                        <a:t>Allows you to pick units and select available options and accessories compatible with that unit</a:t>
                      </a:r>
                      <a:endParaRPr kumimoji="0" lang="en-IE" sz="2000" b="0" i="0" u="none" strike="noStrike" kern="1200" cap="none" spc="0" normalizeH="0" baseline="0" noProof="0" dirty="0">
                        <a:ln>
                          <a:noFill/>
                        </a:ln>
                        <a:solidFill>
                          <a:srgbClr val="000000"/>
                        </a:solidFill>
                        <a:effectLst/>
                        <a:uLnTx/>
                        <a:uFillTx/>
                        <a:latin typeface="+mn-lt"/>
                        <a:ea typeface="+mn-ea"/>
                        <a:cs typeface="Calibri"/>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r>
                        <a:rPr lang="en-IE" sz="2000" dirty="0">
                          <a:latin typeface="+mn-lt"/>
                        </a:rPr>
                        <a:t>Salesforce</a:t>
                      </a:r>
                      <a:endParaRPr lang="en-IE" sz="2000" dirty="0">
                        <a:latin typeface="+mn-lt"/>
                        <a:cs typeface="Calibri"/>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extLst>
                  <a:ext uri="{0D108BD9-81ED-4DB2-BD59-A6C34878D82A}">
                    <a16:rowId xmlns:a16="http://schemas.microsoft.com/office/drawing/2014/main" val="3332080969"/>
                  </a:ext>
                </a:extLst>
              </a:tr>
              <a:tr h="6872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err="1">
                          <a:latin typeface="+mn-lt"/>
                        </a:rPr>
                        <a:t>AxlePower</a:t>
                      </a:r>
                      <a:r>
                        <a:rPr lang="en-IE" sz="2000" dirty="0">
                          <a:latin typeface="+mn-lt"/>
                        </a:rPr>
                        <a:t> Configurator (name tbc)</a:t>
                      </a:r>
                      <a:endParaRPr lang="en-IE" sz="2000" dirty="0">
                        <a:latin typeface="+mn-lt"/>
                        <a:cs typeface="Calibri"/>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u="none" strike="noStrike" kern="1200" cap="none" spc="0" normalizeH="0" baseline="0" noProof="0" dirty="0">
                          <a:ln>
                            <a:noFill/>
                          </a:ln>
                          <a:solidFill>
                            <a:srgbClr val="000000"/>
                          </a:solidFill>
                          <a:effectLst/>
                          <a:uLnTx/>
                          <a:uFillTx/>
                          <a:latin typeface="+mn-lt"/>
                        </a:rPr>
                        <a:t>Allows user to determine size of battery required for customer application</a:t>
                      </a:r>
                      <a:endParaRPr kumimoji="0" lang="en-IE" sz="2000" b="0" i="0" u="none" strike="noStrike" kern="1200" cap="none" spc="0" normalizeH="0" baseline="0" noProof="0" dirty="0">
                        <a:ln>
                          <a:noFill/>
                        </a:ln>
                        <a:solidFill>
                          <a:srgbClr val="000000"/>
                        </a:solidFill>
                        <a:effectLst/>
                        <a:uLnTx/>
                        <a:uFillTx/>
                        <a:latin typeface="+mn-lt"/>
                        <a:ea typeface="+mn-ea"/>
                        <a:cs typeface="Calibri"/>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err="1">
                          <a:latin typeface="+mn-lt"/>
                        </a:rPr>
                        <a:t>Infocentral</a:t>
                      </a:r>
                      <a:endParaRPr lang="en-IE" sz="2000">
                        <a:latin typeface="+mn-lt"/>
                        <a:cs typeface="Calibri" panose="020F0502020204030204" pitchFamily="34" charset="0"/>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extLst>
                  <a:ext uri="{0D108BD9-81ED-4DB2-BD59-A6C34878D82A}">
                    <a16:rowId xmlns:a16="http://schemas.microsoft.com/office/drawing/2014/main" val="1942800758"/>
                  </a:ext>
                </a:extLst>
              </a:tr>
              <a:tr h="4057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latin typeface="+mn-lt"/>
                        </a:rPr>
                        <a:t>HK Brochures</a:t>
                      </a:r>
                      <a:endParaRPr lang="en-IE" sz="2000" dirty="0">
                        <a:latin typeface="+mn-lt"/>
                        <a:cs typeface="Calibri"/>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IE" sz="2000" b="0" u="none" strike="noStrike" kern="1200" cap="none" spc="0" normalizeH="0" baseline="0" noProof="0" dirty="0">
                          <a:ln>
                            <a:noFill/>
                          </a:ln>
                          <a:solidFill>
                            <a:srgbClr val="000000"/>
                          </a:solidFill>
                          <a:effectLst/>
                          <a:uLnTx/>
                          <a:uFillTx/>
                          <a:latin typeface="+mn-lt"/>
                        </a:rPr>
                        <a:t>Highlights unit benefits and specification</a:t>
                      </a:r>
                      <a:r>
                        <a:rPr lang="en-IE" sz="2000" b="0" u="none" strike="noStrike" kern="1200" cap="none" spc="0" normalizeH="0" baseline="0" noProof="0" dirty="0">
                          <a:ln>
                            <a:noFill/>
                          </a:ln>
                          <a:solidFill>
                            <a:srgbClr val="000000"/>
                          </a:solidFill>
                          <a:effectLst/>
                          <a:uLnTx/>
                          <a:uFillTx/>
                          <a:latin typeface="+mn-lt"/>
                        </a:rPr>
                        <a:t> </a:t>
                      </a:r>
                      <a:endParaRPr kumimoji="0" lang="en-IE" sz="2000" b="0" i="0" u="none" strike="noStrike" kern="1200" cap="none" spc="0" normalizeH="0" baseline="0" noProof="0">
                        <a:ln>
                          <a:noFill/>
                        </a:ln>
                        <a:solidFill>
                          <a:srgbClr val="000000"/>
                        </a:solidFill>
                        <a:effectLst/>
                        <a:uLnTx/>
                        <a:uFillTx/>
                        <a:latin typeface="+mn-lt"/>
                        <a:ea typeface="+mn-ea"/>
                        <a:cs typeface="Calibri"/>
                      </a:endParaRP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Tx/>
                        <a:buSzTx/>
                        <a:buFontTx/>
                        <a:buNone/>
                      </a:pPr>
                      <a:r>
                        <a:rPr lang="en-IE" sz="2000" dirty="0">
                          <a:latin typeface="+mn-lt"/>
                        </a:rPr>
                        <a:t>Currently available on FB Website</a:t>
                      </a:r>
                    </a:p>
                  </a:txBody>
                  <a:tcPr marL="122788" marR="122788" marT="61394" marB="61394">
                    <a:lnL w="12700" cap="flat" cmpd="sng" algn="ctr">
                      <a:solidFill>
                        <a:srgbClr val="0098D7"/>
                      </a:solidFill>
                      <a:prstDash val="solid"/>
                      <a:round/>
                      <a:headEnd type="none" w="med" len="med"/>
                      <a:tailEnd type="none" w="med" len="med"/>
                    </a:lnL>
                    <a:lnR w="12700" cap="flat" cmpd="sng" algn="ctr">
                      <a:solidFill>
                        <a:srgbClr val="0098D7"/>
                      </a:solidFill>
                      <a:prstDash val="solid"/>
                      <a:round/>
                      <a:headEnd type="none" w="med" len="med"/>
                      <a:tailEnd type="none" w="med" len="med"/>
                    </a:lnR>
                    <a:lnT w="12700" cap="flat" cmpd="sng" algn="ctr">
                      <a:solidFill>
                        <a:srgbClr val="0098D7"/>
                      </a:solidFill>
                      <a:prstDash val="solid"/>
                      <a:round/>
                      <a:headEnd type="none" w="med" len="med"/>
                      <a:tailEnd type="none" w="med" len="med"/>
                    </a:lnT>
                    <a:lnB w="12700" cap="flat" cmpd="sng" algn="ctr">
                      <a:solidFill>
                        <a:srgbClr val="0098D7"/>
                      </a:solidFill>
                      <a:prstDash val="solid"/>
                      <a:round/>
                      <a:headEnd type="none" w="med" len="med"/>
                      <a:tailEnd type="none" w="med" len="med"/>
                    </a:lnB>
                  </a:tcPr>
                </a:tc>
                <a:extLst>
                  <a:ext uri="{0D108BD9-81ED-4DB2-BD59-A6C34878D82A}">
                    <a16:rowId xmlns:a16="http://schemas.microsoft.com/office/drawing/2014/main" val="3032876137"/>
                  </a:ext>
                </a:extLst>
              </a:tr>
            </a:tbl>
          </a:graphicData>
        </a:graphic>
      </p:graphicFrame>
      <p:sp>
        <p:nvSpPr>
          <p:cNvPr id="2" name="Ellipse 1">
            <a:extLst>
              <a:ext uri="{FF2B5EF4-FFF2-40B4-BE49-F238E27FC236}">
                <a16:creationId xmlns:a16="http://schemas.microsoft.com/office/drawing/2014/main" id="{A229BA9C-327B-E8A3-FF5F-F09AAFAA07A8}"/>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4385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3775BD-FFE6-D939-3FF0-D1339897CB2F}"/>
              </a:ext>
            </a:extLst>
          </p:cNvPr>
          <p:cNvSpPr>
            <a:spLocks noGrp="1"/>
          </p:cNvSpPr>
          <p:nvPr>
            <p:ph type="title"/>
          </p:nvPr>
        </p:nvSpPr>
        <p:spPr/>
        <p:txBody>
          <a:bodyPr/>
          <a:lstStyle/>
          <a:p>
            <a:r>
              <a:rPr lang="en-US">
                <a:latin typeface="Segoe UI Semibold"/>
                <a:cs typeface="Segoe UI Semibold"/>
              </a:rPr>
              <a:t>Extensive Sales Tools Available  - Through Info-central</a:t>
            </a:r>
          </a:p>
        </p:txBody>
      </p:sp>
      <p:pic>
        <p:nvPicPr>
          <p:cNvPr id="4" name="Picture 4" descr="Graphical user interface, website&#10;&#10;Description automatically generated">
            <a:extLst>
              <a:ext uri="{FF2B5EF4-FFF2-40B4-BE49-F238E27FC236}">
                <a16:creationId xmlns:a16="http://schemas.microsoft.com/office/drawing/2014/main" id="{5D68A087-631B-BA57-C62E-BA005A950FA2}"/>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933449" y="1464686"/>
            <a:ext cx="12622213" cy="7034212"/>
          </a:xfrm>
        </p:spPr>
      </p:pic>
      <p:sp>
        <p:nvSpPr>
          <p:cNvPr id="6" name="Arrow: Right 5">
            <a:extLst>
              <a:ext uri="{FF2B5EF4-FFF2-40B4-BE49-F238E27FC236}">
                <a16:creationId xmlns:a16="http://schemas.microsoft.com/office/drawing/2014/main" id="{5D939B02-6912-DE21-F84F-CFE2A2140C85}"/>
              </a:ext>
            </a:extLst>
          </p:cNvPr>
          <p:cNvSpPr/>
          <p:nvPr/>
        </p:nvSpPr>
        <p:spPr>
          <a:xfrm>
            <a:off x="14770150" y="5770556"/>
            <a:ext cx="1889848" cy="134872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0AB3170-A9C3-2241-5278-92BA0E537278}"/>
              </a:ext>
            </a:extLst>
          </p:cNvPr>
          <p:cNvSpPr txBox="1"/>
          <p:nvPr/>
        </p:nvSpPr>
        <p:spPr>
          <a:xfrm rot="-720000">
            <a:off x="453780" y="1605513"/>
            <a:ext cx="2123483" cy="1379101"/>
          </a:xfrm>
          <a:prstGeom prst="roundRect">
            <a:avLst/>
          </a:prstGeom>
          <a:solidFill>
            <a:schemeClr val="bg1"/>
          </a:solidFill>
          <a:ln w="38100">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cs typeface="Segoe UI"/>
              </a:rPr>
              <a:t>Dedicated Advancer Toolbox</a:t>
            </a:r>
            <a:endParaRPr lang="en-US" sz="2500" b="1"/>
          </a:p>
        </p:txBody>
      </p:sp>
      <p:sp>
        <p:nvSpPr>
          <p:cNvPr id="2" name="Ellipse 1">
            <a:extLst>
              <a:ext uri="{FF2B5EF4-FFF2-40B4-BE49-F238E27FC236}">
                <a16:creationId xmlns:a16="http://schemas.microsoft.com/office/drawing/2014/main" id="{7AA4FE06-C6BD-31C5-C138-93801CFD9064}"/>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1416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9D3E62-1A02-A388-B81E-6472D586331A}"/>
              </a:ext>
            </a:extLst>
          </p:cNvPr>
          <p:cNvSpPr>
            <a:spLocks noGrp="1"/>
          </p:cNvSpPr>
          <p:nvPr>
            <p:ph type="title"/>
          </p:nvPr>
        </p:nvSpPr>
        <p:spPr/>
        <p:txBody>
          <a:bodyPr/>
          <a:lstStyle/>
          <a:p>
            <a:r>
              <a:rPr lang="en-US">
                <a:latin typeface="Segoe UI Semibold"/>
                <a:cs typeface="Segoe UI Semibold"/>
              </a:rPr>
              <a:t>Extensive Sales Tools Available  - Through Info-central</a:t>
            </a:r>
            <a:endParaRPr lang="en-US" b="0">
              <a:latin typeface="Segoe UI Semibold"/>
              <a:cs typeface="Segoe UI Semibold"/>
            </a:endParaRPr>
          </a:p>
          <a:p>
            <a:endParaRPr lang="en-US"/>
          </a:p>
        </p:txBody>
      </p:sp>
      <p:pic>
        <p:nvPicPr>
          <p:cNvPr id="4" name="Picture 4" descr="Graphical user interface, website&#10;&#10;Description automatically generated">
            <a:extLst>
              <a:ext uri="{FF2B5EF4-FFF2-40B4-BE49-F238E27FC236}">
                <a16:creationId xmlns:a16="http://schemas.microsoft.com/office/drawing/2014/main" id="{EFF72F0C-2FBD-EDCF-9A98-D1E37B27948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933449" y="1467103"/>
            <a:ext cx="12766675" cy="7183438"/>
          </a:xfrm>
        </p:spPr>
      </p:pic>
      <p:sp>
        <p:nvSpPr>
          <p:cNvPr id="5" name="TextBox 4">
            <a:extLst>
              <a:ext uri="{FF2B5EF4-FFF2-40B4-BE49-F238E27FC236}">
                <a16:creationId xmlns:a16="http://schemas.microsoft.com/office/drawing/2014/main" id="{8A6A090C-8456-C703-ED5A-85952D486AE5}"/>
              </a:ext>
            </a:extLst>
          </p:cNvPr>
          <p:cNvSpPr txBox="1"/>
          <p:nvPr/>
        </p:nvSpPr>
        <p:spPr>
          <a:xfrm>
            <a:off x="7772400" y="4375944"/>
            <a:ext cx="2743200" cy="4921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50" b="1">
                <a:latin typeface="Segoe UI Semibold"/>
              </a:rPr>
              <a:t>Extensive Sales Tools </a:t>
            </a:r>
            <a:r>
              <a:rPr lang="en-US" sz="1250" b="1" err="1">
                <a:latin typeface="Segoe UI Semibold"/>
              </a:rPr>
              <a:t>Availale</a:t>
            </a:r>
            <a:r>
              <a:rPr lang="en-US" sz="1250" b="1">
                <a:latin typeface="Segoe UI Semibold"/>
              </a:rPr>
              <a:t>  - Through Info-central</a:t>
            </a:r>
            <a:r>
              <a:rPr lang="en-US" sz="1250">
                <a:latin typeface="Segoe UI Semibold"/>
                <a:cs typeface="Segoe UI Semibold"/>
              </a:rPr>
              <a:t>​</a:t>
            </a:r>
            <a:endParaRPr lang="en-US" sz="1250"/>
          </a:p>
        </p:txBody>
      </p:sp>
      <p:sp>
        <p:nvSpPr>
          <p:cNvPr id="7" name="Arrow: Right 6">
            <a:extLst>
              <a:ext uri="{FF2B5EF4-FFF2-40B4-BE49-F238E27FC236}">
                <a16:creationId xmlns:a16="http://schemas.microsoft.com/office/drawing/2014/main" id="{D8E91F25-59F6-DA37-85EA-7953E9625D4B}"/>
              </a:ext>
            </a:extLst>
          </p:cNvPr>
          <p:cNvSpPr/>
          <p:nvPr/>
        </p:nvSpPr>
        <p:spPr>
          <a:xfrm>
            <a:off x="14770150" y="5770556"/>
            <a:ext cx="1889848" cy="134872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llipse 1">
            <a:extLst>
              <a:ext uri="{FF2B5EF4-FFF2-40B4-BE49-F238E27FC236}">
                <a16:creationId xmlns:a16="http://schemas.microsoft.com/office/drawing/2014/main" id="{9FB9EF07-28E7-4E1C-DA35-AC80D033AABA}"/>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9050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0F2DCF-C72B-21DE-F514-10FFA99E6782}"/>
              </a:ext>
            </a:extLst>
          </p:cNvPr>
          <p:cNvSpPr>
            <a:spLocks noGrp="1"/>
          </p:cNvSpPr>
          <p:nvPr>
            <p:ph type="title"/>
          </p:nvPr>
        </p:nvSpPr>
        <p:spPr/>
        <p:txBody>
          <a:bodyPr/>
          <a:lstStyle/>
          <a:p>
            <a:r>
              <a:rPr lang="en-US">
                <a:latin typeface="Segoe UI Semibold"/>
                <a:cs typeface="Segoe UI Semibold"/>
              </a:rPr>
              <a:t>Extensive Sales Tools Available  - Through Info-central</a:t>
            </a:r>
          </a:p>
        </p:txBody>
      </p:sp>
      <p:pic>
        <p:nvPicPr>
          <p:cNvPr id="10" name="Picture 10" descr="Graphical user interface, website&#10;&#10;Description automatically generated">
            <a:extLst>
              <a:ext uri="{FF2B5EF4-FFF2-40B4-BE49-F238E27FC236}">
                <a16:creationId xmlns:a16="http://schemas.microsoft.com/office/drawing/2014/main" id="{EEB0D510-3D7F-56FF-5B01-7CDABDF46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49" y="1441916"/>
            <a:ext cx="13126084" cy="7383057"/>
          </a:xfrm>
          <a:prstGeom prst="rect">
            <a:avLst/>
          </a:prstGeom>
        </p:spPr>
      </p:pic>
      <p:sp>
        <p:nvSpPr>
          <p:cNvPr id="2" name="Ellipse 1">
            <a:extLst>
              <a:ext uri="{FF2B5EF4-FFF2-40B4-BE49-F238E27FC236}">
                <a16:creationId xmlns:a16="http://schemas.microsoft.com/office/drawing/2014/main" id="{ABBB1508-89FC-0091-3EBA-94003665FCEB}"/>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0669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BBD8266-C801-2481-8EF9-E5B070E2E749}"/>
              </a:ext>
            </a:extLst>
          </p:cNvPr>
          <p:cNvSpPr>
            <a:spLocks noGrp="1"/>
          </p:cNvSpPr>
          <p:nvPr>
            <p:ph type="ftr" sz="quarter" idx="11"/>
          </p:nvPr>
        </p:nvSpPr>
        <p:spPr/>
        <p:txBody>
          <a:bodyPr/>
          <a:lstStyle/>
          <a:p>
            <a:r>
              <a:rPr lang="en-BE"/>
              <a:t>Thermo King I 2023</a:t>
            </a:r>
          </a:p>
        </p:txBody>
      </p:sp>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2"/>
          </p:nvPr>
        </p:nvSpPr>
        <p:spPr/>
        <p:txBody>
          <a:bodyPr/>
          <a:lstStyle/>
          <a:p>
            <a:fld id="{B5D8C65D-F6DE-4387-A1A9-A2A5363947A2}" type="slidenum">
              <a:rPr lang="en-BE" smtClean="0"/>
              <a:pPr/>
              <a:t>9</a:t>
            </a:fld>
            <a:endParaRPr lang="en-BE"/>
          </a:p>
        </p:txBody>
      </p:sp>
      <p:sp>
        <p:nvSpPr>
          <p:cNvPr id="5" name="Tijdelijke aanduiding voor tekst 4">
            <a:extLst>
              <a:ext uri="{FF2B5EF4-FFF2-40B4-BE49-F238E27FC236}">
                <a16:creationId xmlns:a16="http://schemas.microsoft.com/office/drawing/2014/main" id="{75759D73-5D46-8FEA-BC7D-9C5E5279BEC9}"/>
              </a:ext>
            </a:extLst>
          </p:cNvPr>
          <p:cNvSpPr>
            <a:spLocks noGrp="1"/>
          </p:cNvSpPr>
          <p:nvPr>
            <p:ph type="body" sz="quarter" idx="13"/>
          </p:nvPr>
        </p:nvSpPr>
        <p:spPr/>
        <p:txBody>
          <a:bodyPr/>
          <a:lstStyle/>
          <a:p>
            <a:r>
              <a:rPr lang="en-US"/>
              <a:t>Why Trailers cannot be replaced in the logistic chain</a:t>
            </a:r>
            <a:endParaRPr lang="nl-BE"/>
          </a:p>
        </p:txBody>
      </p:sp>
      <p:sp>
        <p:nvSpPr>
          <p:cNvPr id="2" name="Tijdelijke aanduiding voor tekst 1">
            <a:extLst>
              <a:ext uri="{FF2B5EF4-FFF2-40B4-BE49-F238E27FC236}">
                <a16:creationId xmlns:a16="http://schemas.microsoft.com/office/drawing/2014/main" id="{E51E91E1-A91E-AB95-15A0-97FEE978497C}"/>
              </a:ext>
            </a:extLst>
          </p:cNvPr>
          <p:cNvSpPr>
            <a:spLocks noGrp="1"/>
          </p:cNvSpPr>
          <p:nvPr>
            <p:ph type="body" sz="quarter" idx="14"/>
          </p:nvPr>
        </p:nvSpPr>
        <p:spPr/>
        <p:txBody>
          <a:bodyPr>
            <a:noAutofit/>
          </a:bodyPr>
          <a:lstStyle/>
          <a:p>
            <a:r>
              <a:rPr lang="en-US" b="1" dirty="0"/>
              <a:t>Trailers Advantages</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sz="2800" dirty="0"/>
              <a:t>Highly </a:t>
            </a:r>
            <a:r>
              <a:rPr lang="en-US" dirty="0"/>
              <a:t>Flexible </a:t>
            </a:r>
          </a:p>
          <a:p>
            <a:pPr lvl="1"/>
            <a:r>
              <a:rPr lang="en-US" dirty="0"/>
              <a:t>Suitable for both Long Haul/Short haul</a:t>
            </a:r>
          </a:p>
          <a:p>
            <a:pPr lvl="1"/>
            <a:r>
              <a:rPr lang="en-US" dirty="0"/>
              <a:t>Independent of Tractor Brand and Engine technology</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Cost Efficient</a:t>
            </a:r>
          </a:p>
          <a:p>
            <a:pPr lvl="1"/>
            <a:r>
              <a:rPr lang="en-US" dirty="0"/>
              <a:t>Higher tonnage per trip vs. Rigid truck</a:t>
            </a:r>
          </a:p>
          <a:p>
            <a:pPr marL="457200" marR="0" lvl="0" indent="-457200" algn="l" defTabSz="1227856" rtl="0" eaLnBrk="1" fontAlgn="auto" latinLnBrk="0" hangingPunct="1">
              <a:lnSpc>
                <a:spcPct val="90000"/>
              </a:lnSpc>
              <a:spcBef>
                <a:spcPts val="1344"/>
              </a:spcBef>
              <a:spcAft>
                <a:spcPts val="0"/>
              </a:spcAft>
              <a:buClr>
                <a:srgbClr val="0098D7"/>
              </a:buClr>
              <a:buSzTx/>
              <a:buFont typeface="System Font Regular"/>
              <a:buChar char="—"/>
              <a:tabLst/>
              <a:defRPr/>
            </a:pPr>
            <a:r>
              <a:rPr lang="en-US" dirty="0"/>
              <a:t>Last 12-15 years</a:t>
            </a:r>
          </a:p>
          <a:p>
            <a:pPr lvl="1"/>
            <a:r>
              <a:rPr lang="en-US" dirty="0"/>
              <a:t>As opposed to tractors = 3-5 years</a:t>
            </a:r>
          </a:p>
        </p:txBody>
      </p:sp>
      <p:sp>
        <p:nvSpPr>
          <p:cNvPr id="6" name="Title 5">
            <a:extLst>
              <a:ext uri="{FF2B5EF4-FFF2-40B4-BE49-F238E27FC236}">
                <a16:creationId xmlns:a16="http://schemas.microsoft.com/office/drawing/2014/main" id="{F9C79EF8-A033-2B69-0BD2-3788732EFC0D}"/>
              </a:ext>
            </a:extLst>
          </p:cNvPr>
          <p:cNvSpPr>
            <a:spLocks noGrp="1"/>
          </p:cNvSpPr>
          <p:nvPr>
            <p:ph type="title"/>
          </p:nvPr>
        </p:nvSpPr>
        <p:spPr/>
        <p:txBody>
          <a:bodyPr/>
          <a:lstStyle/>
          <a:p>
            <a:r>
              <a:rPr lang="en-US" b="0" spc="0" dirty="0">
                <a:latin typeface="+mj-lt"/>
              </a:rPr>
              <a:t>Customer Concerns &amp; Needs </a:t>
            </a:r>
          </a:p>
        </p:txBody>
      </p:sp>
      <p:sp>
        <p:nvSpPr>
          <p:cNvPr id="3" name="Rectangle 2">
            <a:extLst>
              <a:ext uri="{FF2B5EF4-FFF2-40B4-BE49-F238E27FC236}">
                <a16:creationId xmlns:a16="http://schemas.microsoft.com/office/drawing/2014/main" id="{AECDE297-CB92-3950-86F8-2DBE77539BFF}"/>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0262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A8B5E3-F4BC-DCE4-94B7-7D9FE21A86C0}"/>
              </a:ext>
            </a:extLst>
          </p:cNvPr>
          <p:cNvSpPr>
            <a:spLocks noGrp="1"/>
          </p:cNvSpPr>
          <p:nvPr>
            <p:ph type="title"/>
          </p:nvPr>
        </p:nvSpPr>
        <p:spPr/>
        <p:txBody>
          <a:bodyPr/>
          <a:lstStyle/>
          <a:p>
            <a:r>
              <a:rPr lang="en-US">
                <a:latin typeface="Segoe UI Semibold"/>
                <a:cs typeface="Segoe UI Semibold"/>
              </a:rPr>
              <a:t>Smart Saver</a:t>
            </a:r>
            <a:endParaRPr lang="en-US"/>
          </a:p>
        </p:txBody>
      </p:sp>
      <p:pic>
        <p:nvPicPr>
          <p:cNvPr id="4" name="Picture 4" descr="A picture containing graphical user interface&#10;&#10;Description automatically generated">
            <a:extLst>
              <a:ext uri="{FF2B5EF4-FFF2-40B4-BE49-F238E27FC236}">
                <a16:creationId xmlns:a16="http://schemas.microsoft.com/office/drawing/2014/main" id="{7360D666-A0E0-98CE-9DD5-B5A13A830C57}"/>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933449" y="1484446"/>
            <a:ext cx="9883775" cy="6424613"/>
          </a:xfrm>
        </p:spPr>
      </p:pic>
      <p:pic>
        <p:nvPicPr>
          <p:cNvPr id="5" name="Picture 5" descr="A picture containing text, indoor&#10;&#10;Description automatically generated">
            <a:extLst>
              <a:ext uri="{FF2B5EF4-FFF2-40B4-BE49-F238E27FC236}">
                <a16:creationId xmlns:a16="http://schemas.microsoft.com/office/drawing/2014/main" id="{BEDFCBC9-EFAC-0BF5-E21E-AD237B8A5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0971" y="1484185"/>
            <a:ext cx="5737939" cy="6424874"/>
          </a:xfrm>
          <a:prstGeom prst="rect">
            <a:avLst/>
          </a:prstGeom>
        </p:spPr>
      </p:pic>
      <p:sp>
        <p:nvSpPr>
          <p:cNvPr id="2" name="Ellipse 1">
            <a:extLst>
              <a:ext uri="{FF2B5EF4-FFF2-40B4-BE49-F238E27FC236}">
                <a16:creationId xmlns:a16="http://schemas.microsoft.com/office/drawing/2014/main" id="{9F0EA5BB-3D9F-7DFD-AF7F-1B7C8CD522AF}"/>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7210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26CA56-AB25-10F5-EDB0-8AB81823780E}"/>
              </a:ext>
            </a:extLst>
          </p:cNvPr>
          <p:cNvSpPr>
            <a:spLocks noGrp="1"/>
          </p:cNvSpPr>
          <p:nvPr>
            <p:ph type="title"/>
          </p:nvPr>
        </p:nvSpPr>
        <p:spPr/>
        <p:txBody>
          <a:bodyPr/>
          <a:lstStyle/>
          <a:p>
            <a:r>
              <a:rPr lang="en-US"/>
              <a:t>TK COMCOM</a:t>
            </a:r>
          </a:p>
        </p:txBody>
      </p:sp>
      <p:pic>
        <p:nvPicPr>
          <p:cNvPr id="5" name="Picture 5" descr="Graphical user interface, application&#10;&#10;Description automatically generated">
            <a:extLst>
              <a:ext uri="{FF2B5EF4-FFF2-40B4-BE49-F238E27FC236}">
                <a16:creationId xmlns:a16="http://schemas.microsoft.com/office/drawing/2014/main" id="{1E28FB7D-B7BF-65C8-DE57-5E6FBDA4CCA6}"/>
              </a:ext>
            </a:extLst>
          </p:cNvPr>
          <p:cNvPicPr>
            <a:picLocks noChangeAspect="1"/>
          </p:cNvPicPr>
          <p:nvPr/>
        </p:nvPicPr>
        <p:blipFill>
          <a:blip r:embed="rId2"/>
          <a:stretch>
            <a:fillRect/>
          </a:stretch>
        </p:blipFill>
        <p:spPr>
          <a:xfrm>
            <a:off x="2067349" y="1568529"/>
            <a:ext cx="13954596" cy="6959668"/>
          </a:xfrm>
          <a:prstGeom prst="rect">
            <a:avLst/>
          </a:prstGeom>
        </p:spPr>
      </p:pic>
    </p:spTree>
    <p:extLst>
      <p:ext uri="{BB962C8B-B14F-4D97-AF65-F5344CB8AC3E}">
        <p14:creationId xmlns:p14="http://schemas.microsoft.com/office/powerpoint/2010/main" val="264559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26CA56-AB25-10F5-EDB0-8AB81823780E}"/>
              </a:ext>
            </a:extLst>
          </p:cNvPr>
          <p:cNvSpPr>
            <a:spLocks noGrp="1"/>
          </p:cNvSpPr>
          <p:nvPr>
            <p:ph type="title"/>
          </p:nvPr>
        </p:nvSpPr>
        <p:spPr/>
        <p:txBody>
          <a:bodyPr/>
          <a:lstStyle/>
          <a:p>
            <a:r>
              <a:rPr lang="en-US" dirty="0">
                <a:latin typeface="Segoe UI Semibold"/>
                <a:cs typeface="Segoe UI Semibold"/>
              </a:rPr>
              <a:t>TK EMEA WINDEAL</a:t>
            </a:r>
            <a:endParaRPr lang="en-US" dirty="0"/>
          </a:p>
        </p:txBody>
      </p:sp>
      <p:pic>
        <p:nvPicPr>
          <p:cNvPr id="2" name="Picture 3">
            <a:extLst>
              <a:ext uri="{FF2B5EF4-FFF2-40B4-BE49-F238E27FC236}">
                <a16:creationId xmlns:a16="http://schemas.microsoft.com/office/drawing/2014/main" id="{D8C6AAE3-9A56-9EE9-5B58-D572BC6327E9}"/>
              </a:ext>
            </a:extLst>
          </p:cNvPr>
          <p:cNvPicPr>
            <a:picLocks noChangeAspect="1"/>
          </p:cNvPicPr>
          <p:nvPr/>
        </p:nvPicPr>
        <p:blipFill>
          <a:blip r:embed="rId2"/>
          <a:stretch>
            <a:fillRect/>
          </a:stretch>
        </p:blipFill>
        <p:spPr>
          <a:xfrm>
            <a:off x="2490468" y="1630398"/>
            <a:ext cx="13304318" cy="6575326"/>
          </a:xfrm>
          <a:prstGeom prst="rect">
            <a:avLst/>
          </a:prstGeom>
        </p:spPr>
      </p:pic>
    </p:spTree>
    <p:extLst>
      <p:ext uri="{BB962C8B-B14F-4D97-AF65-F5344CB8AC3E}">
        <p14:creationId xmlns:p14="http://schemas.microsoft.com/office/powerpoint/2010/main" val="200044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769AD-DC7B-16A6-202A-F4D63E37C8DB}"/>
              </a:ext>
            </a:extLst>
          </p:cNvPr>
          <p:cNvSpPr>
            <a:spLocks noGrp="1"/>
          </p:cNvSpPr>
          <p:nvPr>
            <p:ph type="title"/>
          </p:nvPr>
        </p:nvSpPr>
        <p:spPr/>
        <p:txBody>
          <a:bodyPr/>
          <a:lstStyle/>
          <a:p>
            <a:r>
              <a:rPr lang="en-US">
                <a:latin typeface="Segoe UI Semibold"/>
                <a:cs typeface="Segoe UI Semibold"/>
              </a:rPr>
              <a:t>Salesforce - Visual Configurator</a:t>
            </a:r>
            <a:endParaRPr lang="en-US"/>
          </a:p>
        </p:txBody>
      </p:sp>
      <p:pic>
        <p:nvPicPr>
          <p:cNvPr id="4" name="Picture 4">
            <a:extLst>
              <a:ext uri="{FF2B5EF4-FFF2-40B4-BE49-F238E27FC236}">
                <a16:creationId xmlns:a16="http://schemas.microsoft.com/office/drawing/2014/main" id="{EE93FA01-DA40-DF5C-25E0-925F332014BF}"/>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933449" y="5285208"/>
            <a:ext cx="10742612" cy="3214687"/>
          </a:xfrm>
        </p:spPr>
      </p:pic>
      <p:pic>
        <p:nvPicPr>
          <p:cNvPr id="5" name="Picture 5">
            <a:extLst>
              <a:ext uri="{FF2B5EF4-FFF2-40B4-BE49-F238E27FC236}">
                <a16:creationId xmlns:a16="http://schemas.microsoft.com/office/drawing/2014/main" id="{0448B951-2E05-8C50-1CCA-259C1FDE5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449" y="1455245"/>
            <a:ext cx="9458365" cy="3700738"/>
          </a:xfrm>
          <a:prstGeom prst="rect">
            <a:avLst/>
          </a:prstGeom>
        </p:spPr>
      </p:pic>
      <p:sp>
        <p:nvSpPr>
          <p:cNvPr id="2" name="Ellipse 1">
            <a:extLst>
              <a:ext uri="{FF2B5EF4-FFF2-40B4-BE49-F238E27FC236}">
                <a16:creationId xmlns:a16="http://schemas.microsoft.com/office/drawing/2014/main" id="{DA9D047E-2B9B-9A8E-9D44-5C43D3C4C695}"/>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1394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9B69B4-DFAE-2DE0-7A98-A2BDC651447D}"/>
              </a:ext>
            </a:extLst>
          </p:cNvPr>
          <p:cNvSpPr>
            <a:spLocks noGrp="1"/>
          </p:cNvSpPr>
          <p:nvPr>
            <p:ph type="title"/>
          </p:nvPr>
        </p:nvSpPr>
        <p:spPr/>
        <p:txBody>
          <a:bodyPr/>
          <a:lstStyle/>
          <a:p>
            <a:r>
              <a:rPr lang="en-US">
                <a:latin typeface="Segoe UI Semibold"/>
                <a:cs typeface="Segoe UI Semibold"/>
              </a:rPr>
              <a:t>Visual Configurator - Salesforce</a:t>
            </a:r>
            <a:endParaRPr lang="en-US"/>
          </a:p>
        </p:txBody>
      </p:sp>
      <p:pic>
        <p:nvPicPr>
          <p:cNvPr id="5" name="Picture 5" descr="Graphical user interface, application&#10;&#10;Description automatically generated">
            <a:extLst>
              <a:ext uri="{FF2B5EF4-FFF2-40B4-BE49-F238E27FC236}">
                <a16:creationId xmlns:a16="http://schemas.microsoft.com/office/drawing/2014/main" id="{440AC368-BB92-A74E-4EDD-617D4DAE5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198" y="1423697"/>
            <a:ext cx="14678105" cy="7565763"/>
          </a:xfrm>
          <a:prstGeom prst="rect">
            <a:avLst/>
          </a:prstGeom>
          <a:ln>
            <a:solidFill>
              <a:srgbClr val="4472C4"/>
            </a:solidFill>
          </a:ln>
        </p:spPr>
      </p:pic>
      <p:sp>
        <p:nvSpPr>
          <p:cNvPr id="2" name="Ellipse 1">
            <a:extLst>
              <a:ext uri="{FF2B5EF4-FFF2-40B4-BE49-F238E27FC236}">
                <a16:creationId xmlns:a16="http://schemas.microsoft.com/office/drawing/2014/main" id="{25E0BA85-57F6-920F-E4D7-053689A86C27}"/>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1764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B01ADB-030F-B082-1B5E-B2C84338E516}"/>
              </a:ext>
            </a:extLst>
          </p:cNvPr>
          <p:cNvSpPr>
            <a:spLocks noGrp="1"/>
          </p:cNvSpPr>
          <p:nvPr>
            <p:ph type="body" sz="quarter" idx="13"/>
          </p:nvPr>
        </p:nvSpPr>
        <p:spPr/>
        <p:txBody>
          <a:bodyPr/>
          <a:lstStyle/>
          <a:p>
            <a:endParaRPr lang="en-US"/>
          </a:p>
        </p:txBody>
      </p:sp>
      <p:sp>
        <p:nvSpPr>
          <p:cNvPr id="3" name="Title 2">
            <a:extLst>
              <a:ext uri="{FF2B5EF4-FFF2-40B4-BE49-F238E27FC236}">
                <a16:creationId xmlns:a16="http://schemas.microsoft.com/office/drawing/2014/main" id="{CB214AF7-E096-6196-9FEA-67238586EF16}"/>
              </a:ext>
            </a:extLst>
          </p:cNvPr>
          <p:cNvSpPr>
            <a:spLocks noGrp="1"/>
          </p:cNvSpPr>
          <p:nvPr>
            <p:ph type="title"/>
          </p:nvPr>
        </p:nvSpPr>
        <p:spPr/>
        <p:txBody>
          <a:bodyPr/>
          <a:lstStyle/>
          <a:p>
            <a:r>
              <a:rPr lang="en-US">
                <a:latin typeface="Segoe UI Semibold"/>
                <a:cs typeface="Segoe UI Semibold"/>
              </a:rPr>
              <a:t>Visual configurator</a:t>
            </a:r>
            <a:endParaRPr lang="en-US"/>
          </a:p>
        </p:txBody>
      </p:sp>
      <p:sp>
        <p:nvSpPr>
          <p:cNvPr id="4" name="Text Placeholder 3">
            <a:extLst>
              <a:ext uri="{FF2B5EF4-FFF2-40B4-BE49-F238E27FC236}">
                <a16:creationId xmlns:a16="http://schemas.microsoft.com/office/drawing/2014/main" id="{6EEF699C-D016-D882-DA4D-27381B5DC898}"/>
              </a:ext>
            </a:extLst>
          </p:cNvPr>
          <p:cNvSpPr>
            <a:spLocks noGrp="1"/>
          </p:cNvSpPr>
          <p:nvPr>
            <p:ph type="body" sz="quarter" idx="17"/>
          </p:nvPr>
        </p:nvSpPr>
        <p:spPr/>
        <p:txBody>
          <a:bodyPr/>
          <a:lstStyle/>
          <a:p>
            <a:endParaRPr lang="en-US"/>
          </a:p>
        </p:txBody>
      </p:sp>
      <p:pic>
        <p:nvPicPr>
          <p:cNvPr id="5" name="Picture 5" descr="Table&#10;&#10;Description automatically generated">
            <a:extLst>
              <a:ext uri="{FF2B5EF4-FFF2-40B4-BE49-F238E27FC236}">
                <a16:creationId xmlns:a16="http://schemas.microsoft.com/office/drawing/2014/main" id="{A3E179A5-AAB3-CF98-2C43-BBE903BF1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635" y="1483278"/>
            <a:ext cx="16819096" cy="7364769"/>
          </a:xfrm>
          <a:prstGeom prst="rect">
            <a:avLst/>
          </a:prstGeom>
        </p:spPr>
      </p:pic>
      <p:sp>
        <p:nvSpPr>
          <p:cNvPr id="6" name="Ellipse 5">
            <a:extLst>
              <a:ext uri="{FF2B5EF4-FFF2-40B4-BE49-F238E27FC236}">
                <a16:creationId xmlns:a16="http://schemas.microsoft.com/office/drawing/2014/main" id="{F39FA75D-7976-1256-BBAE-4132A1AC193A}"/>
              </a:ext>
            </a:extLst>
          </p:cNvPr>
          <p:cNvSpPr/>
          <p:nvPr/>
        </p:nvSpPr>
        <p:spPr>
          <a:xfrm>
            <a:off x="81023" y="0"/>
            <a:ext cx="266218" cy="2546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2402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el 39">
            <a:extLst>
              <a:ext uri="{FF2B5EF4-FFF2-40B4-BE49-F238E27FC236}">
                <a16:creationId xmlns:a16="http://schemas.microsoft.com/office/drawing/2014/main" id="{04BEEF43-3996-62D1-77D3-7CFFB1C85856}"/>
              </a:ext>
            </a:extLst>
          </p:cNvPr>
          <p:cNvSpPr>
            <a:spLocks noGrp="1"/>
          </p:cNvSpPr>
          <p:nvPr>
            <p:ph type="title"/>
          </p:nvPr>
        </p:nvSpPr>
        <p:spPr>
          <a:xfrm>
            <a:off x="933450" y="540415"/>
            <a:ext cx="12307062" cy="586957"/>
          </a:xfrm>
        </p:spPr>
        <p:txBody>
          <a:bodyPr/>
          <a:lstStyle/>
          <a:p>
            <a:r>
              <a:rPr lang="en-IE" b="0" spc="0" dirty="0">
                <a:latin typeface="+mj-lt"/>
              </a:rPr>
              <a:t>Sales tools available: Axle Power savings calculator</a:t>
            </a:r>
            <a:endParaRPr lang="nl-BE" b="0" spc="0" dirty="0">
              <a:latin typeface="+mj-lt"/>
            </a:endParaRPr>
          </a:p>
        </p:txBody>
      </p:sp>
      <p:sp>
        <p:nvSpPr>
          <p:cNvPr id="4" name="Rectangle 3">
            <a:extLst>
              <a:ext uri="{FF2B5EF4-FFF2-40B4-BE49-F238E27FC236}">
                <a16:creationId xmlns:a16="http://schemas.microsoft.com/office/drawing/2014/main" id="{1CF82B1B-FEDE-4F76-D0DF-3C767B34746C}"/>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65DAE47B-4657-8321-4F48-F53721F97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450" y="1497456"/>
            <a:ext cx="15148126" cy="7393337"/>
          </a:xfrm>
          <a:prstGeom prst="rect">
            <a:avLst/>
          </a:prstGeom>
        </p:spPr>
      </p:pic>
      <p:sp>
        <p:nvSpPr>
          <p:cNvPr id="7" name="Rectangle 6">
            <a:extLst>
              <a:ext uri="{FF2B5EF4-FFF2-40B4-BE49-F238E27FC236}">
                <a16:creationId xmlns:a16="http://schemas.microsoft.com/office/drawing/2014/main" id="{381EFE17-D11A-C202-59AA-86924C96A71F}"/>
              </a:ext>
            </a:extLst>
          </p:cNvPr>
          <p:cNvSpPr/>
          <p:nvPr/>
        </p:nvSpPr>
        <p:spPr>
          <a:xfrm rot="395834">
            <a:off x="11120183" y="603161"/>
            <a:ext cx="5914778" cy="954107"/>
          </a:xfrm>
          <a:prstGeom prst="rect">
            <a:avLst/>
          </a:prstGeom>
          <a:solidFill>
            <a:schemeClr val="bg1">
              <a:lumMod val="95000"/>
            </a:schemeClr>
          </a:solidFill>
        </p:spPr>
        <p:txBody>
          <a:bodyPr wrap="square" lIns="91440" tIns="45720" rIns="91440" bIns="45720">
            <a:spAutoFit/>
          </a:bodyPr>
          <a:lstStyle/>
          <a:p>
            <a:pPr algn="ctr"/>
            <a:r>
              <a:rPr lang="en-ZA"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Work in Progress</a:t>
            </a:r>
          </a:p>
          <a:p>
            <a:pPr algn="ctr"/>
            <a:r>
              <a:rPr lang="en-ZA"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Input / Output Sheet Example</a:t>
            </a:r>
          </a:p>
        </p:txBody>
      </p:sp>
    </p:spTree>
    <p:extLst>
      <p:ext uri="{BB962C8B-B14F-4D97-AF65-F5344CB8AC3E}">
        <p14:creationId xmlns:p14="http://schemas.microsoft.com/office/powerpoint/2010/main" val="297908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0B4415-92D2-7689-7031-3870102EE76D}"/>
              </a:ext>
            </a:extLst>
          </p:cNvPr>
          <p:cNvSpPr>
            <a:spLocks noGrp="1"/>
          </p:cNvSpPr>
          <p:nvPr>
            <p:ph type="title"/>
          </p:nvPr>
        </p:nvSpPr>
        <p:spPr/>
        <p:txBody>
          <a:bodyPr/>
          <a:lstStyle/>
          <a:p>
            <a:r>
              <a:rPr lang="nl-BE"/>
              <a:t>THANK YOU!</a:t>
            </a:r>
          </a:p>
        </p:txBody>
      </p:sp>
    </p:spTree>
    <p:extLst>
      <p:ext uri="{BB962C8B-B14F-4D97-AF65-F5344CB8AC3E}">
        <p14:creationId xmlns:p14="http://schemas.microsoft.com/office/powerpoint/2010/main" val="382111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AE7A7D2F-2080-2643-992A-45AFF3D12462}"/>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val="0"/>
              </a:ext>
            </a:extLst>
          </a:blip>
          <a:srcRect/>
          <a:stretch/>
        </p:blipFill>
        <p:spPr/>
      </p:pic>
      <p:sp>
        <p:nvSpPr>
          <p:cNvPr id="4" name="Title 3">
            <a:extLst>
              <a:ext uri="{FF2B5EF4-FFF2-40B4-BE49-F238E27FC236}">
                <a16:creationId xmlns:a16="http://schemas.microsoft.com/office/drawing/2014/main" id="{10D47A86-0BE0-8AD6-937B-842F3586D813}"/>
              </a:ext>
            </a:extLst>
          </p:cNvPr>
          <p:cNvSpPr>
            <a:spLocks noGrp="1"/>
          </p:cNvSpPr>
          <p:nvPr>
            <p:ph type="title"/>
          </p:nvPr>
        </p:nvSpPr>
        <p:spPr/>
        <p:txBody>
          <a:bodyPr/>
          <a:lstStyle/>
          <a:p>
            <a:r>
              <a:rPr lang="en-US"/>
              <a:t>Appendix</a:t>
            </a:r>
          </a:p>
        </p:txBody>
      </p:sp>
      <p:sp>
        <p:nvSpPr>
          <p:cNvPr id="6" name="Text Placeholder 5">
            <a:extLst>
              <a:ext uri="{FF2B5EF4-FFF2-40B4-BE49-F238E27FC236}">
                <a16:creationId xmlns:a16="http://schemas.microsoft.com/office/drawing/2014/main" id="{D10D69B8-1F95-47E5-972F-AA632781B398}"/>
              </a:ext>
            </a:extLst>
          </p:cNvPr>
          <p:cNvSpPr>
            <a:spLocks noGrp="1"/>
          </p:cNvSpPr>
          <p:nvPr>
            <p:ph type="body" sz="quarter" idx="11"/>
          </p:nvPr>
        </p:nvSpPr>
        <p:spPr/>
        <p:txBody>
          <a:bodyPr/>
          <a:lstStyle/>
          <a:p>
            <a:r>
              <a:rPr lang="nl-BE"/>
              <a:t>DEALER SALES SCHOOL 2023</a:t>
            </a:r>
          </a:p>
        </p:txBody>
      </p:sp>
      <p:sp>
        <p:nvSpPr>
          <p:cNvPr id="7" name="Rectangle 6">
            <a:extLst>
              <a:ext uri="{FF2B5EF4-FFF2-40B4-BE49-F238E27FC236}">
                <a16:creationId xmlns:a16="http://schemas.microsoft.com/office/drawing/2014/main" id="{C31C6ED1-3562-E347-8058-EE54650E56F8}"/>
              </a:ext>
            </a:extLst>
          </p:cNvPr>
          <p:cNvSpPr/>
          <p:nvPr/>
        </p:nvSpPr>
        <p:spPr>
          <a:xfrm>
            <a:off x="1212850" y="3831786"/>
            <a:ext cx="2412603" cy="98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
        <p:nvSpPr>
          <p:cNvPr id="5" name="Tijdelijke aanduiding voor tekst 4">
            <a:extLst>
              <a:ext uri="{FF2B5EF4-FFF2-40B4-BE49-F238E27FC236}">
                <a16:creationId xmlns:a16="http://schemas.microsoft.com/office/drawing/2014/main" id="{33191690-8F3F-EF6F-BF13-FBBF5DA58BD0}"/>
              </a:ext>
            </a:extLst>
          </p:cNvPr>
          <p:cNvSpPr>
            <a:spLocks noGrp="1"/>
          </p:cNvSpPr>
          <p:nvPr>
            <p:ph type="body" sz="quarter" idx="14"/>
          </p:nvPr>
        </p:nvSpPr>
        <p:spPr/>
        <p:txBody>
          <a:bodyPr/>
          <a:lstStyle/>
          <a:p>
            <a:r>
              <a:rPr lang="en-US"/>
              <a:t>VILLAMOURA ALGARVE</a:t>
            </a:r>
          </a:p>
          <a:p>
            <a:r>
              <a:rPr lang="en-US"/>
              <a:t>25 –26 APRIL 2023 </a:t>
            </a:r>
          </a:p>
          <a:p>
            <a:endParaRPr lang="nl-BE"/>
          </a:p>
        </p:txBody>
      </p:sp>
      <p:sp>
        <p:nvSpPr>
          <p:cNvPr id="9" name="Rectangle 1">
            <a:extLst>
              <a:ext uri="{FF2B5EF4-FFF2-40B4-BE49-F238E27FC236}">
                <a16:creationId xmlns:a16="http://schemas.microsoft.com/office/drawing/2014/main" id="{53A86DD0-FF12-C438-6DA5-FA0A833CB89B}"/>
              </a:ext>
            </a:extLst>
          </p:cNvPr>
          <p:cNvSpPr/>
          <p:nvPr/>
        </p:nvSpPr>
        <p:spPr>
          <a:xfrm>
            <a:off x="15610262" y="4868564"/>
            <a:ext cx="1464888" cy="92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2326"/>
          </a:p>
        </p:txBody>
      </p:sp>
    </p:spTree>
    <p:extLst>
      <p:ext uri="{BB962C8B-B14F-4D97-AF65-F5344CB8AC3E}">
        <p14:creationId xmlns:p14="http://schemas.microsoft.com/office/powerpoint/2010/main" val="261218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434F7A80-A944-C2F0-BF27-661BD5928CBC}"/>
              </a:ext>
            </a:extLst>
          </p:cNvPr>
          <p:cNvSpPr>
            <a:spLocks noGrp="1"/>
          </p:cNvSpPr>
          <p:nvPr>
            <p:ph type="sldNum" sz="quarter" idx="11"/>
          </p:nvPr>
        </p:nvSpPr>
        <p:spPr/>
        <p:txBody>
          <a:bodyPr/>
          <a:lstStyle/>
          <a:p>
            <a:fld id="{B5D8C65D-F6DE-4387-A1A9-A2A5363947A2}" type="slidenum">
              <a:rPr lang="en-BE" smtClean="0"/>
              <a:pPr/>
              <a:t>99</a:t>
            </a:fld>
            <a:endParaRPr lang="en-BE"/>
          </a:p>
        </p:txBody>
      </p:sp>
      <p:sp>
        <p:nvSpPr>
          <p:cNvPr id="12" name="Tijdelijke aanduiding voor tekst 11">
            <a:extLst>
              <a:ext uri="{FF2B5EF4-FFF2-40B4-BE49-F238E27FC236}">
                <a16:creationId xmlns:a16="http://schemas.microsoft.com/office/drawing/2014/main" id="{92305CBB-B8F2-5F3D-5B88-45B3C8C868A3}"/>
              </a:ext>
            </a:extLst>
          </p:cNvPr>
          <p:cNvSpPr>
            <a:spLocks noGrp="1"/>
          </p:cNvSpPr>
          <p:nvPr>
            <p:ph type="body" sz="quarter" idx="16"/>
          </p:nvPr>
        </p:nvSpPr>
        <p:spPr/>
        <p:txBody>
          <a:bodyPr/>
          <a:lstStyle/>
          <a:p>
            <a:r>
              <a:rPr lang="en-IE" sz="2800" dirty="0"/>
              <a:t>SMART POWER MANAGEMENT- IN BRIEF</a:t>
            </a:r>
            <a:endParaRPr lang="nl-BE" dirty="0"/>
          </a:p>
        </p:txBody>
      </p:sp>
      <p:sp>
        <p:nvSpPr>
          <p:cNvPr id="5" name="Title 5">
            <a:extLst>
              <a:ext uri="{FF2B5EF4-FFF2-40B4-BE49-F238E27FC236}">
                <a16:creationId xmlns:a16="http://schemas.microsoft.com/office/drawing/2014/main" id="{BB82F5E5-2766-A269-05F4-D50D1733BDE0}"/>
              </a:ext>
            </a:extLst>
          </p:cNvPr>
          <p:cNvSpPr>
            <a:spLocks noGrp="1"/>
          </p:cNvSpPr>
          <p:nvPr>
            <p:ph type="title"/>
          </p:nvPr>
        </p:nvSpPr>
        <p:spPr>
          <a:xfrm>
            <a:off x="933450" y="540415"/>
            <a:ext cx="12307062" cy="586957"/>
          </a:xfrm>
        </p:spPr>
        <p:txBody>
          <a:bodyPr/>
          <a:lstStyle/>
          <a:p>
            <a:r>
              <a:rPr lang="en-IE" sz="3200" b="0" spc="0" dirty="0">
                <a:latin typeface="+mj-lt"/>
              </a:rPr>
              <a:t>AXLEPOWER </a:t>
            </a:r>
          </a:p>
        </p:txBody>
      </p:sp>
      <p:sp>
        <p:nvSpPr>
          <p:cNvPr id="3" name="Rectangle 2">
            <a:extLst>
              <a:ext uri="{FF2B5EF4-FFF2-40B4-BE49-F238E27FC236}">
                <a16:creationId xmlns:a16="http://schemas.microsoft.com/office/drawing/2014/main" id="{961902C9-4CDF-4A19-DF5A-E70B86E75D80}"/>
              </a:ext>
            </a:extLst>
          </p:cNvPr>
          <p:cNvSpPr/>
          <p:nvPr/>
        </p:nvSpPr>
        <p:spPr>
          <a:xfrm>
            <a:off x="63661" y="324091"/>
            <a:ext cx="283580" cy="254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E0041ECD-697D-B765-4494-B479040DF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241" y="2209647"/>
            <a:ext cx="11166598" cy="6459026"/>
          </a:xfrm>
          <a:prstGeom prst="rect">
            <a:avLst/>
          </a:prstGeom>
        </p:spPr>
      </p:pic>
      <p:sp>
        <p:nvSpPr>
          <p:cNvPr id="13" name="ZoneTexte 12">
            <a:extLst>
              <a:ext uri="{FF2B5EF4-FFF2-40B4-BE49-F238E27FC236}">
                <a16:creationId xmlns:a16="http://schemas.microsoft.com/office/drawing/2014/main" id="{6BA4BAF2-D13C-22BE-D707-B05C0A0E9263}"/>
              </a:ext>
            </a:extLst>
          </p:cNvPr>
          <p:cNvSpPr txBox="1"/>
          <p:nvPr/>
        </p:nvSpPr>
        <p:spPr>
          <a:xfrm>
            <a:off x="4236720" y="6537776"/>
            <a:ext cx="4511040" cy="461665"/>
          </a:xfrm>
          <a:prstGeom prst="rect">
            <a:avLst/>
          </a:prstGeom>
          <a:solidFill>
            <a:schemeClr val="bg1"/>
          </a:solidFill>
        </p:spPr>
        <p:txBody>
          <a:bodyPr wrap="square" rtlCol="0">
            <a:spAutoFit/>
          </a:bodyPr>
          <a:lstStyle/>
          <a:p>
            <a:r>
              <a:rPr lang="fr-FR" sz="2400" b="1" dirty="0">
                <a:solidFill>
                  <a:schemeClr val="accent1">
                    <a:lumMod val="75000"/>
                  </a:schemeClr>
                </a:solidFill>
                <a:latin typeface="Calibri" panose="020F0502020204030204" pitchFamily="34" charset="0"/>
                <a:cs typeface="Calibri" panose="020F0502020204030204" pitchFamily="34" charset="0"/>
              </a:rPr>
              <a:t>Active / Active Fast Charge Mode</a:t>
            </a:r>
          </a:p>
        </p:txBody>
      </p:sp>
      <p:sp>
        <p:nvSpPr>
          <p:cNvPr id="14" name="ZoneTexte 13">
            <a:extLst>
              <a:ext uri="{FF2B5EF4-FFF2-40B4-BE49-F238E27FC236}">
                <a16:creationId xmlns:a16="http://schemas.microsoft.com/office/drawing/2014/main" id="{9349ACA7-D148-D731-B9E0-843603DFC4CA}"/>
              </a:ext>
            </a:extLst>
          </p:cNvPr>
          <p:cNvSpPr txBox="1"/>
          <p:nvPr/>
        </p:nvSpPr>
        <p:spPr>
          <a:xfrm>
            <a:off x="11513842" y="2209647"/>
            <a:ext cx="6270922" cy="1569660"/>
          </a:xfrm>
          <a:prstGeom prst="rect">
            <a:avLst/>
          </a:prstGeom>
          <a:solidFill>
            <a:schemeClr val="bg1">
              <a:lumMod val="95000"/>
            </a:schemeClr>
          </a:solidFill>
        </p:spPr>
        <p:txBody>
          <a:bodyPr wrap="square" rtlCol="0">
            <a:spAutoFit/>
          </a:bodyPr>
          <a:lstStyle/>
          <a:p>
            <a:pPr marL="342900" indent="-342900">
              <a:buFontTx/>
              <a:buChar char="-"/>
            </a:pPr>
            <a:r>
              <a:rPr lang="en-BZ" sz="2400" b="1" dirty="0">
                <a:solidFill>
                  <a:schemeClr val="accent1">
                    <a:lumMod val="75000"/>
                  </a:schemeClr>
                </a:solidFill>
                <a:latin typeface="Calibri" panose="020F0502020204030204" pitchFamily="34" charset="0"/>
                <a:cs typeface="Calibri" panose="020F0502020204030204" pitchFamily="34" charset="0"/>
              </a:rPr>
              <a:t>Dry Product transported during several days or weeks</a:t>
            </a:r>
          </a:p>
          <a:p>
            <a:pPr marL="808038" indent="-442913"/>
            <a:r>
              <a:rPr lang="en-BZ" sz="2400" b="1" dirty="0">
                <a:solidFill>
                  <a:srgbClr val="00B050"/>
                </a:solidFill>
                <a:latin typeface="Calibri" panose="020F0502020204030204" pitchFamily="34" charset="0"/>
                <a:cs typeface="Calibri" panose="020F0502020204030204" pitchFamily="34" charset="0"/>
              </a:rPr>
              <a:t> </a:t>
            </a:r>
            <a:r>
              <a:rPr lang="en-BZ" sz="2400" b="1" dirty="0">
                <a:solidFill>
                  <a:srgbClr val="00B050"/>
                </a:solidFill>
                <a:latin typeface="Calibri" panose="020F0502020204030204" pitchFamily="34" charset="0"/>
                <a:cs typeface="Calibri" panose="020F0502020204030204" pitchFamily="34" charset="0"/>
                <a:sym typeface="Wingdings" panose="05000000000000000000" pitchFamily="2" charset="2"/>
              </a:rPr>
              <a:t> No impact of tractor fuel consumption</a:t>
            </a:r>
          </a:p>
          <a:p>
            <a:endParaRPr lang="en-BZ" sz="2400" b="1" dirty="0">
              <a:solidFill>
                <a:schemeClr val="accent1">
                  <a:lumMod val="75000"/>
                </a:schemeClr>
              </a:solidFill>
              <a:latin typeface="Calibri" panose="020F0502020204030204" pitchFamily="34" charset="0"/>
              <a:cs typeface="Calibri" panose="020F0502020204030204" pitchFamily="34" charset="0"/>
            </a:endParaRPr>
          </a:p>
        </p:txBody>
      </p:sp>
      <p:sp>
        <p:nvSpPr>
          <p:cNvPr id="16" name="ZoneTexte 15">
            <a:extLst>
              <a:ext uri="{FF2B5EF4-FFF2-40B4-BE49-F238E27FC236}">
                <a16:creationId xmlns:a16="http://schemas.microsoft.com/office/drawing/2014/main" id="{44A9E46C-83CE-3E86-AB24-F484BBDA3335}"/>
              </a:ext>
            </a:extLst>
          </p:cNvPr>
          <p:cNvSpPr txBox="1"/>
          <p:nvPr/>
        </p:nvSpPr>
        <p:spPr>
          <a:xfrm>
            <a:off x="11513841" y="4069145"/>
            <a:ext cx="6270922" cy="1569660"/>
          </a:xfrm>
          <a:prstGeom prst="rect">
            <a:avLst/>
          </a:prstGeom>
          <a:solidFill>
            <a:schemeClr val="bg1">
              <a:lumMod val="95000"/>
            </a:schemeClr>
          </a:solidFill>
        </p:spPr>
        <p:txBody>
          <a:bodyPr wrap="square" rtlCol="0">
            <a:spAutoFit/>
          </a:bodyPr>
          <a:lstStyle/>
          <a:p>
            <a:pPr marL="342900" indent="-342900">
              <a:buFontTx/>
              <a:buChar char="-"/>
            </a:pPr>
            <a:r>
              <a:rPr lang="en-BZ" sz="2400" b="1" dirty="0">
                <a:solidFill>
                  <a:schemeClr val="accent1">
                    <a:lumMod val="75000"/>
                  </a:schemeClr>
                </a:solidFill>
                <a:latin typeface="Calibri" panose="020F0502020204030204" pitchFamily="34" charset="0"/>
                <a:cs typeface="Calibri" panose="020F0502020204030204" pitchFamily="34" charset="0"/>
              </a:rPr>
              <a:t>For return trips with TRU OFF</a:t>
            </a:r>
          </a:p>
          <a:p>
            <a:pPr marL="808038" indent="-442913"/>
            <a:r>
              <a:rPr lang="en-BZ" sz="2400" b="1" dirty="0">
                <a:solidFill>
                  <a:srgbClr val="00B050"/>
                </a:solidFill>
                <a:latin typeface="Calibri" panose="020F0502020204030204" pitchFamily="34" charset="0"/>
                <a:cs typeface="Calibri" panose="020F0502020204030204" pitchFamily="34" charset="0"/>
              </a:rPr>
              <a:t> </a:t>
            </a:r>
            <a:r>
              <a:rPr lang="en-BZ" sz="2400" b="1" dirty="0">
                <a:solidFill>
                  <a:srgbClr val="00B050"/>
                </a:solidFill>
                <a:latin typeface="Calibri" panose="020F0502020204030204" pitchFamily="34" charset="0"/>
                <a:cs typeface="Calibri" panose="020F0502020204030204" pitchFamily="34" charset="0"/>
                <a:sym typeface="Wingdings" panose="05000000000000000000" pitchFamily="2" charset="2"/>
              </a:rPr>
              <a:t> Tops up the battery SoC by using “free” braking energy</a:t>
            </a:r>
          </a:p>
          <a:p>
            <a:endParaRPr lang="en-BZ" sz="2400" b="1" dirty="0">
              <a:solidFill>
                <a:schemeClr val="accent1">
                  <a:lumMod val="75000"/>
                </a:schemeClr>
              </a:solidFill>
              <a:latin typeface="Calibri" panose="020F0502020204030204" pitchFamily="34" charset="0"/>
              <a:cs typeface="Calibri" panose="020F0502020204030204" pitchFamily="34" charset="0"/>
            </a:endParaRPr>
          </a:p>
        </p:txBody>
      </p:sp>
      <p:sp>
        <p:nvSpPr>
          <p:cNvPr id="17" name="ZoneTexte 16">
            <a:extLst>
              <a:ext uri="{FF2B5EF4-FFF2-40B4-BE49-F238E27FC236}">
                <a16:creationId xmlns:a16="http://schemas.microsoft.com/office/drawing/2014/main" id="{B1DC4570-2E98-0C71-3360-ECB0AA2D7A97}"/>
              </a:ext>
            </a:extLst>
          </p:cNvPr>
          <p:cNvSpPr txBox="1"/>
          <p:nvPr/>
        </p:nvSpPr>
        <p:spPr>
          <a:xfrm>
            <a:off x="11513840" y="5928643"/>
            <a:ext cx="6270922" cy="3046988"/>
          </a:xfrm>
          <a:prstGeom prst="rect">
            <a:avLst/>
          </a:prstGeom>
          <a:solidFill>
            <a:schemeClr val="bg1">
              <a:lumMod val="95000"/>
            </a:schemeClr>
          </a:solidFill>
        </p:spPr>
        <p:txBody>
          <a:bodyPr wrap="square" rtlCol="0">
            <a:spAutoFit/>
          </a:bodyPr>
          <a:lstStyle/>
          <a:p>
            <a:pPr marL="342900" indent="-342900">
              <a:buFontTx/>
              <a:buChar char="-"/>
            </a:pPr>
            <a:r>
              <a:rPr lang="en-BZ" sz="2400" b="1" dirty="0">
                <a:solidFill>
                  <a:schemeClr val="accent1">
                    <a:lumMod val="75000"/>
                  </a:schemeClr>
                </a:solidFill>
                <a:latin typeface="Calibri" panose="020F0502020204030204" pitchFamily="34" charset="0"/>
                <a:cs typeface="Calibri" panose="020F0502020204030204" pitchFamily="34" charset="0"/>
              </a:rPr>
              <a:t>Maintain min. 50% SoC (Active) or 90% (Active fast charge), then disconnects generators when targeted SoC level is reached </a:t>
            </a:r>
          </a:p>
          <a:p>
            <a:pPr marL="808038" indent="-442913"/>
            <a:r>
              <a:rPr lang="en-BZ" sz="2400" b="1" dirty="0">
                <a:solidFill>
                  <a:srgbClr val="00B050"/>
                </a:solidFill>
                <a:latin typeface="Calibri" panose="020F0502020204030204" pitchFamily="34" charset="0"/>
                <a:cs typeface="Calibri" panose="020F0502020204030204" pitchFamily="34" charset="0"/>
              </a:rPr>
              <a:t> </a:t>
            </a:r>
            <a:r>
              <a:rPr lang="en-BZ" sz="2400" b="1" dirty="0">
                <a:solidFill>
                  <a:srgbClr val="00B050"/>
                </a:solidFill>
                <a:latin typeface="Calibri" panose="020F0502020204030204" pitchFamily="34" charset="0"/>
                <a:cs typeface="Calibri" panose="020F0502020204030204" pitchFamily="34" charset="0"/>
                <a:sym typeface="Wingdings" panose="05000000000000000000" pitchFamily="2" charset="2"/>
              </a:rPr>
              <a:t> Customer can select the % of reserve capacity to cover stationary periods and guarantee 100% Electric operation </a:t>
            </a:r>
          </a:p>
          <a:p>
            <a:endParaRPr lang="en-BZ" sz="2400" b="1"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057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RMO KING Theme">
  <a:themeElements>
    <a:clrScheme name="SKO Theme">
      <a:dk1>
        <a:srgbClr val="111E39"/>
      </a:dk1>
      <a:lt1>
        <a:srgbClr val="FFFFFF"/>
      </a:lt1>
      <a:dk2>
        <a:srgbClr val="0098D6"/>
      </a:dk2>
      <a:lt2>
        <a:srgbClr val="F1F2F1"/>
      </a:lt2>
      <a:accent1>
        <a:srgbClr val="0098D7"/>
      </a:accent1>
      <a:accent2>
        <a:srgbClr val="00326A"/>
      </a:accent2>
      <a:accent3>
        <a:srgbClr val="699A9E"/>
      </a:accent3>
      <a:accent4>
        <a:srgbClr val="00B700"/>
      </a:accent4>
      <a:accent5>
        <a:srgbClr val="BFBFBF"/>
      </a:accent5>
      <a:accent6>
        <a:srgbClr val="8EEDD4"/>
      </a:accent6>
      <a:hlink>
        <a:srgbClr val="0098D6"/>
      </a:hlink>
      <a:folHlink>
        <a:srgbClr val="272F69"/>
      </a:folHlink>
    </a:clrScheme>
    <a:fontScheme name="SKO 22 THEME FONTS">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K_PRESENTATION TEMPLATE (03-2021)" id="{5326D844-50FD-DC46-BF17-17D8EA8ADC73}" vid="{1F19F492-7342-6648-9097-6CA4D9E2BD18}"/>
    </a:ext>
  </a:extLst>
</a:theme>
</file>

<file path=ppt/theme/theme2.xml><?xml version="1.0" encoding="utf-8"?>
<a:theme xmlns:a="http://schemas.openxmlformats.org/drawingml/2006/main" name="Office Theme">
  <a:themeElements>
    <a:clrScheme name="ThermoKing3">
      <a:dk1>
        <a:srgbClr val="000000"/>
      </a:dk1>
      <a:lt1>
        <a:srgbClr val="FFFFFF"/>
      </a:lt1>
      <a:dk2>
        <a:srgbClr val="0092D5"/>
      </a:dk2>
      <a:lt2>
        <a:srgbClr val="E7E6E6"/>
      </a:lt2>
      <a:accent1>
        <a:srgbClr val="383838"/>
      </a:accent1>
      <a:accent2>
        <a:srgbClr val="0000FF"/>
      </a:accent2>
      <a:accent3>
        <a:srgbClr val="0AD2AF"/>
      </a:accent3>
      <a:accent4>
        <a:srgbClr val="50F0EB"/>
      </a:accent4>
      <a:accent5>
        <a:srgbClr val="FFCD00"/>
      </a:accent5>
      <a:accent6>
        <a:srgbClr val="FF8C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rmo King Powerpoint Template_2020.pptx" id="{62F0531D-11F1-4324-A593-83160ADF258B}" vid="{14ED8753-1AB3-4CCF-BCC8-6923B683318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6AF0B76F6DEC48B774DDAC0DD784E3" ma:contentTypeVersion="15" ma:contentTypeDescription="Create a new document." ma:contentTypeScope="" ma:versionID="8980572981f4e4c9a66ebc66f641d122">
  <xsd:schema xmlns:xsd="http://www.w3.org/2001/XMLSchema" xmlns:xs="http://www.w3.org/2001/XMLSchema" xmlns:p="http://schemas.microsoft.com/office/2006/metadata/properties" xmlns:ns3="0cd2536b-a78d-4d06-9df5-fb57b8afcc43" xmlns:ns4="48486cf9-eacc-4d14-a715-93403c6629a9" targetNamespace="http://schemas.microsoft.com/office/2006/metadata/properties" ma:root="true" ma:fieldsID="9e345b05abdacdeba65533926c88107d" ns3:_="" ns4:_="">
    <xsd:import namespace="0cd2536b-a78d-4d06-9df5-fb57b8afcc43"/>
    <xsd:import namespace="48486cf9-eacc-4d14-a715-93403c6629a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d2536b-a78d-4d06-9df5-fb57b8afcc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486cf9-eacc-4d14-a715-93403c6629a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0cd2536b-a78d-4d06-9df5-fb57b8afcc43" xsi:nil="true"/>
  </documentManagement>
</p:properties>
</file>

<file path=customXml/itemProps1.xml><?xml version="1.0" encoding="utf-8"?>
<ds:datastoreItem xmlns:ds="http://schemas.openxmlformats.org/officeDocument/2006/customXml" ds:itemID="{317F20AB-A3EA-4143-9C22-44E93312B018}">
  <ds:schemaRefs>
    <ds:schemaRef ds:uri="0cd2536b-a78d-4d06-9df5-fb57b8afcc43"/>
    <ds:schemaRef ds:uri="48486cf9-eacc-4d14-a715-93403c6629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E91C64B-818E-4B25-9B20-BA0AC8176F65}">
  <ds:schemaRefs>
    <ds:schemaRef ds:uri="http://schemas.microsoft.com/sharepoint/v3/contenttype/forms"/>
  </ds:schemaRefs>
</ds:datastoreItem>
</file>

<file path=customXml/itemProps3.xml><?xml version="1.0" encoding="utf-8"?>
<ds:datastoreItem xmlns:ds="http://schemas.openxmlformats.org/officeDocument/2006/customXml" ds:itemID="{E61DA600-2F28-4158-874C-8115D5A4BD8E}">
  <ds:schemaRefs>
    <ds:schemaRef ds:uri="http://purl.org/dc/elements/1.1/"/>
    <ds:schemaRef ds:uri="http://purl.org/dc/terms/"/>
    <ds:schemaRef ds:uri="http://schemas.microsoft.com/office/2006/documentManagement/types"/>
    <ds:schemaRef ds:uri="http://schemas.microsoft.com/office/2006/metadata/properties"/>
    <ds:schemaRef ds:uri="48486cf9-eacc-4d14-a715-93403c6629a9"/>
    <ds:schemaRef ds:uri="0cd2536b-a78d-4d06-9df5-fb57b8afcc43"/>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1024</TotalTime>
  <Words>7319</Words>
  <Application>Microsoft Office PowerPoint</Application>
  <PresentationFormat>Custom</PresentationFormat>
  <Paragraphs>1335</Paragraphs>
  <Slides>110</Slides>
  <Notes>39</Notes>
  <HiddenSlides>0</HiddenSlides>
  <MMClips>0</MMClips>
  <ScaleCrop>false</ScaleCrop>
  <HeadingPairs>
    <vt:vector size="4" baseType="variant">
      <vt:variant>
        <vt:lpstr>Theme</vt:lpstr>
      </vt:variant>
      <vt:variant>
        <vt:i4>2</vt:i4>
      </vt:variant>
      <vt:variant>
        <vt:lpstr>Slide Titles</vt:lpstr>
      </vt:variant>
      <vt:variant>
        <vt:i4>110</vt:i4>
      </vt:variant>
    </vt:vector>
  </HeadingPairs>
  <TitlesOfParts>
    <vt:vector size="112" baseType="lpstr">
      <vt:lpstr>THERMO KING Theme</vt:lpstr>
      <vt:lpstr>Office Theme</vt:lpstr>
      <vt:lpstr>WELCOME</vt:lpstr>
      <vt:lpstr>Electric trailer</vt:lpstr>
      <vt:lpstr>Agenda</vt:lpstr>
      <vt:lpstr>Electric Trailer Introduction</vt:lpstr>
      <vt:lpstr>What is an Electric Refrigerated Trailer?</vt:lpstr>
      <vt:lpstr>EU Market Trends </vt:lpstr>
      <vt:lpstr>Local Legislation (PLACEHOLDER)</vt:lpstr>
      <vt:lpstr>Market Trends</vt:lpstr>
      <vt:lpstr>Customer Concerns &amp; Needs </vt:lpstr>
      <vt:lpstr>Customer Concerns &amp; Needs </vt:lpstr>
      <vt:lpstr>Customer Concerns &amp; Needs </vt:lpstr>
      <vt:lpstr>Thermo King Electric Trailer –Many options!</vt:lpstr>
      <vt:lpstr>PowerPoint Presentation</vt:lpstr>
      <vt:lpstr>Power Solutions</vt:lpstr>
      <vt:lpstr>AXLEPOWER</vt:lpstr>
      <vt:lpstr>AXLEPOWER</vt:lpstr>
      <vt:lpstr>AXLEPOWER </vt:lpstr>
      <vt:lpstr>AXLEPOWER </vt:lpstr>
      <vt:lpstr>AXLEPOWER </vt:lpstr>
      <vt:lpstr>AXLEPOWER </vt:lpstr>
      <vt:lpstr>AXLEPOWER</vt:lpstr>
      <vt:lpstr>AXLEPOWER </vt:lpstr>
      <vt:lpstr>AXLEPOWER </vt:lpstr>
      <vt:lpstr>AXLEPOWER </vt:lpstr>
      <vt:lpstr>AXLEPOWER </vt:lpstr>
      <vt:lpstr>AXLEPOWER </vt:lpstr>
      <vt:lpstr>AXLEPOWER </vt:lpstr>
      <vt:lpstr>AXLEPOWER </vt:lpstr>
      <vt:lpstr>AXLEPOWER </vt:lpstr>
      <vt:lpstr>AXLEPOWER </vt:lpstr>
      <vt:lpstr>AXLEPOWER </vt:lpstr>
      <vt:lpstr>AXLEPOWER </vt:lpstr>
      <vt:lpstr>AXLEPOWER </vt:lpstr>
      <vt:lpstr>AXLEPOWER </vt:lpstr>
      <vt:lpstr>AXLEPOWER </vt:lpstr>
      <vt:lpstr>AXLEPOWER </vt:lpstr>
      <vt:lpstr>AXLEPOWER </vt:lpstr>
      <vt:lpstr>AXLEPOWER </vt:lpstr>
      <vt:lpstr>AXLEPOWER </vt:lpstr>
      <vt:lpstr>Power Solutions</vt:lpstr>
      <vt:lpstr>PowerPoint Presentation</vt:lpstr>
      <vt:lpstr>PowerPoint Presentation</vt:lpstr>
      <vt:lpstr>PowerPoint Presentation</vt:lpstr>
      <vt:lpstr>PowerPoint Presentation</vt:lpstr>
      <vt:lpstr>PowerPoint Presentation</vt:lpstr>
      <vt:lpstr>PowerPoint Presentation</vt:lpstr>
      <vt:lpstr>Power Solutions</vt:lpstr>
      <vt:lpstr>Envirodrive</vt:lpstr>
      <vt:lpstr>Envirodrive (Hybrid) </vt:lpstr>
      <vt:lpstr>Envirodrive</vt:lpstr>
      <vt:lpstr>Envirodrive</vt:lpstr>
      <vt:lpstr>Agenda</vt:lpstr>
      <vt:lpstr>Electric TRUs</vt:lpstr>
      <vt:lpstr>Advancer-e</vt:lpstr>
      <vt:lpstr>A-500e</vt:lpstr>
      <vt:lpstr>A-500e</vt:lpstr>
      <vt:lpstr>A-500e</vt:lpstr>
      <vt:lpstr>A-500e</vt:lpstr>
      <vt:lpstr>A-500e</vt:lpstr>
      <vt:lpstr>A-500e</vt:lpstr>
      <vt:lpstr>A-500e</vt:lpstr>
      <vt:lpstr>Electric TRUs</vt:lpstr>
      <vt:lpstr>Advancer Hybrid</vt:lpstr>
      <vt:lpstr>Advancer Hybrid</vt:lpstr>
      <vt:lpstr>Advancer Hybrid</vt:lpstr>
      <vt:lpstr>Electric TRUs</vt:lpstr>
      <vt:lpstr>HK</vt:lpstr>
      <vt:lpstr>HK-e</vt:lpstr>
      <vt:lpstr>HK-e</vt:lpstr>
      <vt:lpstr>HK-e</vt:lpstr>
      <vt:lpstr>HK-e</vt:lpstr>
      <vt:lpstr>Electric TRUs</vt:lpstr>
      <vt:lpstr>Services &amp; Solutions - Electric Experience</vt:lpstr>
      <vt:lpstr>Services &amp; Solutions- Electric Experience</vt:lpstr>
      <vt:lpstr>Services &amp; Solutions- Electric Experience</vt:lpstr>
      <vt:lpstr>Service &amp; Solutions - Electric Experience</vt:lpstr>
      <vt:lpstr>Connectivity – TracKing Electric experience</vt:lpstr>
      <vt:lpstr>Connectivity – TracKing Electric experience</vt:lpstr>
      <vt:lpstr>Connectivity – TracKing Electric experience</vt:lpstr>
      <vt:lpstr>Enhanced Power management solutions</vt:lpstr>
      <vt:lpstr>Electric TRUs</vt:lpstr>
      <vt:lpstr>Fully electric unit competitive comparison </vt:lpstr>
      <vt:lpstr>PowerPoint Presentation</vt:lpstr>
      <vt:lpstr>Practical information</vt:lpstr>
      <vt:lpstr>PowerPoint Presentation</vt:lpstr>
      <vt:lpstr>Sales tools available</vt:lpstr>
      <vt:lpstr>Extensive Sales Tools Available  - Through Info-central</vt:lpstr>
      <vt:lpstr>Extensive Sales Tools Available  - Through Info-central </vt:lpstr>
      <vt:lpstr>Extensive Sales Tools Available  - Through Info-central</vt:lpstr>
      <vt:lpstr>Smart Saver</vt:lpstr>
      <vt:lpstr>TK COMCOM</vt:lpstr>
      <vt:lpstr>TK EMEA WINDEAL</vt:lpstr>
      <vt:lpstr>Salesforce - Visual Configurator</vt:lpstr>
      <vt:lpstr>Visual Configurator - Salesforce</vt:lpstr>
      <vt:lpstr>Visual configurator</vt:lpstr>
      <vt:lpstr>Sales tools available: Axle Power savings calculator</vt:lpstr>
      <vt:lpstr>THANK YOU!</vt:lpstr>
      <vt:lpstr>Appendix</vt:lpstr>
      <vt:lpstr>AXLEPOWER </vt:lpstr>
      <vt:lpstr>AXLEPOWER </vt:lpstr>
      <vt:lpstr>AXLEPOWER </vt:lpstr>
      <vt:lpstr>AXLEPOWER </vt:lpstr>
      <vt:lpstr>AXLEPOWER </vt:lpstr>
      <vt:lpstr>AXLEPOWER </vt:lpstr>
      <vt:lpstr>AxlePower – Unique features – Summary vs. Competition </vt:lpstr>
      <vt:lpstr>Advancer Hybrid</vt:lpstr>
      <vt:lpstr>A-500e</vt:lpstr>
      <vt:lpstr>EnviroDrive – Competitive Solutions</vt:lpstr>
      <vt:lpstr>EnviroDrive – Competitive Solutions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Anne-Mie Callens</dc:creator>
  <cp:lastModifiedBy>Poinsignon, Michel</cp:lastModifiedBy>
  <cp:revision>208</cp:revision>
  <dcterms:created xsi:type="dcterms:W3CDTF">2021-11-12T08:14:50Z</dcterms:created>
  <dcterms:modified xsi:type="dcterms:W3CDTF">2023-04-11T13:15:37Z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6f2b56a1-4927-469e-85f6-8eb7f18ab463</vt:lpwstr>
  </property>
  <property fmtid="{D5CDD505-2E9C-101B-9397-08002B2CF9AE}" pid="3" name="CLASSIFICATION">
    <vt:lpwstr>TT-DC-3</vt:lpwstr>
  </property>
  <property fmtid="{D5CDD505-2E9C-101B-9397-08002B2CF9AE}" pid="4" name="MSIP_Label_162b2348-a379-47d7-bf25-1402d7b08038_Enabled">
    <vt:lpwstr>true</vt:lpwstr>
  </property>
  <property fmtid="{D5CDD505-2E9C-101B-9397-08002B2CF9AE}" pid="5" name="MSIP_Label_162b2348-a379-47d7-bf25-1402d7b08038_SetDate">
    <vt:lpwstr>2022-03-25T10:36:59Z</vt:lpwstr>
  </property>
  <property fmtid="{D5CDD505-2E9C-101B-9397-08002B2CF9AE}" pid="6" name="MSIP_Label_162b2348-a379-47d7-bf25-1402d7b08038_Method">
    <vt:lpwstr>Standard</vt:lpwstr>
  </property>
  <property fmtid="{D5CDD505-2E9C-101B-9397-08002B2CF9AE}" pid="7" name="MSIP_Label_162b2348-a379-47d7-bf25-1402d7b08038_Name">
    <vt:lpwstr>Business</vt:lpwstr>
  </property>
  <property fmtid="{D5CDD505-2E9C-101B-9397-08002B2CF9AE}" pid="8" name="MSIP_Label_162b2348-a379-47d7-bf25-1402d7b08038_SiteId">
    <vt:lpwstr>abf9983b-ca77-4f20-9633-ca9c5a847041</vt:lpwstr>
  </property>
  <property fmtid="{D5CDD505-2E9C-101B-9397-08002B2CF9AE}" pid="9" name="MSIP_Label_162b2348-a379-47d7-bf25-1402d7b08038_ActionId">
    <vt:lpwstr>76f7f021-7d6e-4801-8cd3-e005357740d5</vt:lpwstr>
  </property>
  <property fmtid="{D5CDD505-2E9C-101B-9397-08002B2CF9AE}" pid="10" name="MSIP_Label_162b2348-a379-47d7-bf25-1402d7b08038_ContentBits">
    <vt:lpwstr>0</vt:lpwstr>
  </property>
  <property fmtid="{D5CDD505-2E9C-101B-9397-08002B2CF9AE}" pid="11" name="ContentTypeId">
    <vt:lpwstr>0x010100E06AF0B76F6DEC48B774DDAC0DD784E3</vt:lpwstr>
  </property>
</Properties>
</file>